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89" r:id="rId2"/>
    <p:sldId id="294" r:id="rId3"/>
    <p:sldId id="295" r:id="rId4"/>
    <p:sldId id="305" r:id="rId5"/>
    <p:sldId id="299" r:id="rId6"/>
    <p:sldId id="304" r:id="rId7"/>
    <p:sldId id="303" r:id="rId8"/>
    <p:sldId id="306" r:id="rId9"/>
    <p:sldId id="302" r:id="rId10"/>
    <p:sldId id="291" r:id="rId11"/>
    <p:sldId id="301" r:id="rId12"/>
    <p:sldId id="315" r:id="rId13"/>
    <p:sldId id="300" r:id="rId14"/>
    <p:sldId id="317" r:id="rId15"/>
    <p:sldId id="318" r:id="rId16"/>
    <p:sldId id="319" r:id="rId17"/>
    <p:sldId id="321" r:id="rId18"/>
    <p:sldId id="322" r:id="rId19"/>
    <p:sldId id="324" r:id="rId20"/>
    <p:sldId id="316" r:id="rId21"/>
    <p:sldId id="311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CE28C-A5BE-31D8-DB04-5CE1A7F6D5DB}" v="90" dt="2024-12-10T10:16:25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2"/>
    <p:restoredTop sz="94719"/>
  </p:normalViewPr>
  <p:slideViewPr>
    <p:cSldViewPr snapToGrid="0">
      <p:cViewPr varScale="1">
        <p:scale>
          <a:sx n="152" d="100"/>
          <a:sy n="152" d="100"/>
        </p:scale>
        <p:origin x="13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D1A3DBD-E8FD-CC72-4CC6-FAE850ED0E2D}"/>
    <pc:docChg chg="modSld">
      <pc:chgData name="" userId="" providerId="" clId="Web-{0D1A3DBD-E8FD-CC72-4CC6-FAE850ED0E2D}" dt="2024-12-04T16:14:01.529" v="2" actId="20577"/>
      <pc:docMkLst>
        <pc:docMk/>
      </pc:docMkLst>
      <pc:sldChg chg="modSp">
        <pc:chgData name="" userId="" providerId="" clId="Web-{0D1A3DBD-E8FD-CC72-4CC6-FAE850ED0E2D}" dt="2024-12-04T16:14:01.529" v="2" actId="20577"/>
        <pc:sldMkLst>
          <pc:docMk/>
          <pc:sldMk cId="481191994" sldId="289"/>
        </pc:sldMkLst>
        <pc:spChg chg="mod">
          <ac:chgData name="" userId="" providerId="" clId="Web-{0D1A3DBD-E8FD-CC72-4CC6-FAE850ED0E2D}" dt="2024-12-04T16:14:01.529" v="2" actId="20577"/>
          <ac:spMkLst>
            <pc:docMk/>
            <pc:sldMk cId="481191994" sldId="289"/>
            <ac:spMk id="7" creationId="{DCD17113-8321-5A5E-FED9-F79AEC0B7DDD}"/>
          </ac:spMkLst>
        </pc:spChg>
      </pc:sldChg>
    </pc:docChg>
  </pc:docChgLst>
  <pc:docChgLst>
    <pc:chgData name="Suat erdemsoy" userId="S::s.erdemsoy@spior.nl::42a8f61a-456d-414e-a473-f5b084cd72d7" providerId="AD" clId="Web-{9EC0A7D6-5387-3FCD-AE83-D307EEC779F9}"/>
    <pc:docChg chg="modSld">
      <pc:chgData name="Suat erdemsoy" userId="S::s.erdemsoy@spior.nl::42a8f61a-456d-414e-a473-f5b084cd72d7" providerId="AD" clId="Web-{9EC0A7D6-5387-3FCD-AE83-D307EEC779F9}" dt="2024-12-04T15:05:27.464" v="33" actId="20577"/>
      <pc:docMkLst>
        <pc:docMk/>
      </pc:docMkLst>
      <pc:sldChg chg="modSp">
        <pc:chgData name="Suat erdemsoy" userId="S::s.erdemsoy@spior.nl::42a8f61a-456d-414e-a473-f5b084cd72d7" providerId="AD" clId="Web-{9EC0A7D6-5387-3FCD-AE83-D307EEC779F9}" dt="2024-12-04T15:03:52.867" v="19" actId="20577"/>
        <pc:sldMkLst>
          <pc:docMk/>
          <pc:sldMk cId="481191994" sldId="289"/>
        </pc:sldMkLst>
        <pc:spChg chg="mod">
          <ac:chgData name="Suat erdemsoy" userId="S::s.erdemsoy@spior.nl::42a8f61a-456d-414e-a473-f5b084cd72d7" providerId="AD" clId="Web-{9EC0A7D6-5387-3FCD-AE83-D307EEC779F9}" dt="2024-12-04T15:03:52.867" v="19" actId="20577"/>
          <ac:spMkLst>
            <pc:docMk/>
            <pc:sldMk cId="481191994" sldId="289"/>
            <ac:spMk id="7" creationId="{DCD17113-8321-5A5E-FED9-F79AEC0B7DDD}"/>
          </ac:spMkLst>
        </pc:spChg>
      </pc:sldChg>
      <pc:sldChg chg="modSp">
        <pc:chgData name="Suat erdemsoy" userId="S::s.erdemsoy@spior.nl::42a8f61a-456d-414e-a473-f5b084cd72d7" providerId="AD" clId="Web-{9EC0A7D6-5387-3FCD-AE83-D307EEC779F9}" dt="2024-12-04T15:04:55.822" v="31" actId="20577"/>
        <pc:sldMkLst>
          <pc:docMk/>
          <pc:sldMk cId="3149531428" sldId="315"/>
        </pc:sldMkLst>
        <pc:spChg chg="mod">
          <ac:chgData name="Suat erdemsoy" userId="S::s.erdemsoy@spior.nl::42a8f61a-456d-414e-a473-f5b084cd72d7" providerId="AD" clId="Web-{9EC0A7D6-5387-3FCD-AE83-D307EEC779F9}" dt="2024-12-04T15:04:55.822" v="31" actId="20577"/>
          <ac:spMkLst>
            <pc:docMk/>
            <pc:sldMk cId="3149531428" sldId="315"/>
            <ac:spMk id="9" creationId="{2A3E395D-5860-9906-4EBD-7DDE5B97325F}"/>
          </ac:spMkLst>
        </pc:spChg>
        <pc:spChg chg="mod">
          <ac:chgData name="Suat erdemsoy" userId="S::s.erdemsoy@spior.nl::42a8f61a-456d-414e-a473-f5b084cd72d7" providerId="AD" clId="Web-{9EC0A7D6-5387-3FCD-AE83-D307EEC779F9}" dt="2024-12-04T15:04:45.884" v="27" actId="20577"/>
          <ac:spMkLst>
            <pc:docMk/>
            <pc:sldMk cId="3149531428" sldId="315"/>
            <ac:spMk id="11" creationId="{EB19FF54-A550-9482-E6F9-156C44D5C499}"/>
          </ac:spMkLst>
        </pc:spChg>
      </pc:sldChg>
      <pc:sldChg chg="modSp">
        <pc:chgData name="Suat erdemsoy" userId="S::s.erdemsoy@spior.nl::42a8f61a-456d-414e-a473-f5b084cd72d7" providerId="AD" clId="Web-{9EC0A7D6-5387-3FCD-AE83-D307EEC779F9}" dt="2024-12-04T15:05:27.464" v="33" actId="20577"/>
        <pc:sldMkLst>
          <pc:docMk/>
          <pc:sldMk cId="600534908" sldId="316"/>
        </pc:sldMkLst>
        <pc:spChg chg="mod">
          <ac:chgData name="Suat erdemsoy" userId="S::s.erdemsoy@spior.nl::42a8f61a-456d-414e-a473-f5b084cd72d7" providerId="AD" clId="Web-{9EC0A7D6-5387-3FCD-AE83-D307EEC779F9}" dt="2024-12-04T15:05:27.464" v="33" actId="20577"/>
          <ac:spMkLst>
            <pc:docMk/>
            <pc:sldMk cId="600534908" sldId="316"/>
            <ac:spMk id="4" creationId="{EB79C7FA-F7F9-F7DA-E0C1-D025B317A65B}"/>
          </ac:spMkLst>
        </pc:spChg>
      </pc:sldChg>
    </pc:docChg>
  </pc:docChgLst>
  <pc:docChgLst>
    <pc:chgData name="Suat erdemsoy" userId="S::s.erdemsoy@spior.nl::42a8f61a-456d-414e-a473-f5b084cd72d7" providerId="AD" clId="Web-{D44E70F2-7AA4-9995-8F7D-C5F5A8EFF23B}"/>
    <pc:docChg chg="delSld modSld">
      <pc:chgData name="Suat erdemsoy" userId="S::s.erdemsoy@spior.nl::42a8f61a-456d-414e-a473-f5b084cd72d7" providerId="AD" clId="Web-{D44E70F2-7AA4-9995-8F7D-C5F5A8EFF23B}" dt="2024-10-19T09:53:52.531" v="229"/>
      <pc:docMkLst>
        <pc:docMk/>
      </pc:docMkLst>
      <pc:sldChg chg="del">
        <pc:chgData name="Suat erdemsoy" userId="S::s.erdemsoy@spior.nl::42a8f61a-456d-414e-a473-f5b084cd72d7" providerId="AD" clId="Web-{D44E70F2-7AA4-9995-8F7D-C5F5A8EFF23B}" dt="2024-10-19T09:53:52.531" v="229"/>
        <pc:sldMkLst>
          <pc:docMk/>
          <pc:sldMk cId="3531373279" sldId="292"/>
        </pc:sldMkLst>
      </pc:sldChg>
      <pc:sldChg chg="modSp del">
        <pc:chgData name="Suat erdemsoy" userId="S::s.erdemsoy@spior.nl::42a8f61a-456d-414e-a473-f5b084cd72d7" providerId="AD" clId="Web-{D44E70F2-7AA4-9995-8F7D-C5F5A8EFF23B}" dt="2024-10-19T09:53:50.453" v="228"/>
        <pc:sldMkLst>
          <pc:docMk/>
          <pc:sldMk cId="670008581" sldId="293"/>
        </pc:sldMkLst>
        <pc:spChg chg="mod">
          <ac:chgData name="Suat erdemsoy" userId="S::s.erdemsoy@spior.nl::42a8f61a-456d-414e-a473-f5b084cd72d7" providerId="AD" clId="Web-{D44E70F2-7AA4-9995-8F7D-C5F5A8EFF23B}" dt="2024-10-19T09:53:41.202" v="227" actId="20577"/>
          <ac:spMkLst>
            <pc:docMk/>
            <pc:sldMk cId="670008581" sldId="293"/>
            <ac:spMk id="4" creationId="{E46F839C-3FBD-4F88-8446-AAD5E97101E0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41:42.906" v="54" actId="20577"/>
        <pc:sldMkLst>
          <pc:docMk/>
          <pc:sldMk cId="4042416975" sldId="294"/>
        </pc:sldMkLst>
        <pc:spChg chg="mod">
          <ac:chgData name="Suat erdemsoy" userId="S::s.erdemsoy@spior.nl::42a8f61a-456d-414e-a473-f5b084cd72d7" providerId="AD" clId="Web-{D44E70F2-7AA4-9995-8F7D-C5F5A8EFF23B}" dt="2024-10-19T09:41:42.906" v="54" actId="20577"/>
          <ac:spMkLst>
            <pc:docMk/>
            <pc:sldMk cId="4042416975" sldId="294"/>
            <ac:spMk id="12" creationId="{1890F614-C1F2-A817-E786-B519A0AB5244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42:11.049" v="71" actId="20577"/>
        <pc:sldMkLst>
          <pc:docMk/>
          <pc:sldMk cId="3205899993" sldId="295"/>
        </pc:sldMkLst>
        <pc:spChg chg="mod">
          <ac:chgData name="Suat erdemsoy" userId="S::s.erdemsoy@spior.nl::42a8f61a-456d-414e-a473-f5b084cd72d7" providerId="AD" clId="Web-{D44E70F2-7AA4-9995-8F7D-C5F5A8EFF23B}" dt="2024-10-19T09:42:11.049" v="71" actId="20577"/>
          <ac:spMkLst>
            <pc:docMk/>
            <pc:sldMk cId="3205899993" sldId="295"/>
            <ac:spMk id="4" creationId="{A71403F2-3EA6-E0D9-676A-C7491AEBD31A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44:30.088" v="92" actId="20577"/>
        <pc:sldMkLst>
          <pc:docMk/>
          <pc:sldMk cId="2796284903" sldId="299"/>
        </pc:sldMkLst>
        <pc:spChg chg="mod">
          <ac:chgData name="Suat erdemsoy" userId="S::s.erdemsoy@spior.nl::42a8f61a-456d-414e-a473-f5b084cd72d7" providerId="AD" clId="Web-{D44E70F2-7AA4-9995-8F7D-C5F5A8EFF23B}" dt="2024-10-19T09:44:13.400" v="88" actId="20577"/>
          <ac:spMkLst>
            <pc:docMk/>
            <pc:sldMk cId="2796284903" sldId="299"/>
            <ac:spMk id="4" creationId="{F8B14054-7E38-30DA-112B-9FE68D94240E}"/>
          </ac:spMkLst>
        </pc:spChg>
        <pc:spChg chg="mod">
          <ac:chgData name="Suat erdemsoy" userId="S::s.erdemsoy@spior.nl::42a8f61a-456d-414e-a473-f5b084cd72d7" providerId="AD" clId="Web-{D44E70F2-7AA4-9995-8F7D-C5F5A8EFF23B}" dt="2024-10-19T09:44:30.088" v="92" actId="20577"/>
          <ac:spMkLst>
            <pc:docMk/>
            <pc:sldMk cId="2796284903" sldId="299"/>
            <ac:spMk id="7" creationId="{36201DBF-9C55-D666-1517-9E243D98B0F8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48:28.415" v="141" actId="20577"/>
        <pc:sldMkLst>
          <pc:docMk/>
          <pc:sldMk cId="3055172830" sldId="300"/>
        </pc:sldMkLst>
        <pc:spChg chg="mod">
          <ac:chgData name="Suat erdemsoy" userId="S::s.erdemsoy@spior.nl::42a8f61a-456d-414e-a473-f5b084cd72d7" providerId="AD" clId="Web-{D44E70F2-7AA4-9995-8F7D-C5F5A8EFF23B}" dt="2024-10-19T09:48:28.415" v="141" actId="20577"/>
          <ac:spMkLst>
            <pc:docMk/>
            <pc:sldMk cId="3055172830" sldId="300"/>
            <ac:spMk id="2" creationId="{3D8DAA95-A221-7F9A-92FC-A39733C60170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46:56.253" v="129" actId="20577"/>
        <pc:sldMkLst>
          <pc:docMk/>
          <pc:sldMk cId="1741130450" sldId="302"/>
        </pc:sldMkLst>
        <pc:spChg chg="mod">
          <ac:chgData name="Suat erdemsoy" userId="S::s.erdemsoy@spior.nl::42a8f61a-456d-414e-a473-f5b084cd72d7" providerId="AD" clId="Web-{D44E70F2-7AA4-9995-8F7D-C5F5A8EFF23B}" dt="2024-10-19T09:46:56.253" v="129" actId="20577"/>
          <ac:spMkLst>
            <pc:docMk/>
            <pc:sldMk cId="1741130450" sldId="302"/>
            <ac:spMk id="10" creationId="{B6603CBF-A1E2-0959-8BB9-D36696EF8A44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45:14.294" v="106" actId="20577"/>
        <pc:sldMkLst>
          <pc:docMk/>
          <pc:sldMk cId="1316563397" sldId="304"/>
        </pc:sldMkLst>
        <pc:spChg chg="mod">
          <ac:chgData name="Suat erdemsoy" userId="S::s.erdemsoy@spior.nl::42a8f61a-456d-414e-a473-f5b084cd72d7" providerId="AD" clId="Web-{D44E70F2-7AA4-9995-8F7D-C5F5A8EFF23B}" dt="2024-10-19T09:45:14.294" v="106" actId="20577"/>
          <ac:spMkLst>
            <pc:docMk/>
            <pc:sldMk cId="1316563397" sldId="304"/>
            <ac:spMk id="10" creationId="{D4864B70-6C43-A4CD-ABFA-054176C0A445}"/>
          </ac:spMkLst>
        </pc:spChg>
      </pc:sldChg>
      <pc:sldChg chg="delSp modSp delAnim">
        <pc:chgData name="Suat erdemsoy" userId="S::s.erdemsoy@spior.nl::42a8f61a-456d-414e-a473-f5b084cd72d7" providerId="AD" clId="Web-{D44E70F2-7AA4-9995-8F7D-C5F5A8EFF23B}" dt="2024-10-19T09:43:40.476" v="86" actId="20577"/>
        <pc:sldMkLst>
          <pc:docMk/>
          <pc:sldMk cId="451180179" sldId="305"/>
        </pc:sldMkLst>
        <pc:spChg chg="mod">
          <ac:chgData name="Suat erdemsoy" userId="S::s.erdemsoy@spior.nl::42a8f61a-456d-414e-a473-f5b084cd72d7" providerId="AD" clId="Web-{D44E70F2-7AA4-9995-8F7D-C5F5A8EFF23B}" dt="2024-10-19T09:43:40.476" v="86" actId="20577"/>
          <ac:spMkLst>
            <pc:docMk/>
            <pc:sldMk cId="451180179" sldId="305"/>
            <ac:spMk id="4" creationId="{3B33A20A-C290-0648-8528-6E568B645067}"/>
          </ac:spMkLst>
        </pc:spChg>
        <pc:spChg chg="mod">
          <ac:chgData name="Suat erdemsoy" userId="S::s.erdemsoy@spior.nl::42a8f61a-456d-414e-a473-f5b084cd72d7" providerId="AD" clId="Web-{D44E70F2-7AA4-9995-8F7D-C5F5A8EFF23B}" dt="2024-10-19T09:43:38.007" v="84" actId="20577"/>
          <ac:spMkLst>
            <pc:docMk/>
            <pc:sldMk cId="451180179" sldId="305"/>
            <ac:spMk id="7" creationId="{FF738701-9ECD-34A8-259C-1435DC99728C}"/>
          </ac:spMkLst>
        </pc:spChg>
        <pc:picChg chg="del">
          <ac:chgData name="Suat erdemsoy" userId="S::s.erdemsoy@spior.nl::42a8f61a-456d-414e-a473-f5b084cd72d7" providerId="AD" clId="Web-{D44E70F2-7AA4-9995-8F7D-C5F5A8EFF23B}" dt="2024-10-19T09:42:24.534" v="72"/>
          <ac:picMkLst>
            <pc:docMk/>
            <pc:sldMk cId="451180179" sldId="305"/>
            <ac:picMk id="10" creationId="{2434B0FC-CAFB-5388-73D8-3A5896EB9C95}"/>
          </ac:picMkLst>
        </pc:picChg>
        <pc:picChg chg="del">
          <ac:chgData name="Suat erdemsoy" userId="S::s.erdemsoy@spior.nl::42a8f61a-456d-414e-a473-f5b084cd72d7" providerId="AD" clId="Web-{D44E70F2-7AA4-9995-8F7D-C5F5A8EFF23B}" dt="2024-10-19T09:42:30.300" v="73"/>
          <ac:picMkLst>
            <pc:docMk/>
            <pc:sldMk cId="451180179" sldId="305"/>
            <ac:picMk id="12" creationId="{7E82E8B1-BB01-2BC4-0CCB-94E3AE6ECD8B}"/>
          </ac:picMkLst>
        </pc:picChg>
      </pc:sldChg>
      <pc:sldChg chg="modSp">
        <pc:chgData name="Suat erdemsoy" userId="S::s.erdemsoy@spior.nl::42a8f61a-456d-414e-a473-f5b084cd72d7" providerId="AD" clId="Web-{D44E70F2-7AA4-9995-8F7D-C5F5A8EFF23B}" dt="2024-10-19T09:47:59.507" v="139" actId="20577"/>
        <pc:sldMkLst>
          <pc:docMk/>
          <pc:sldMk cId="3149531428" sldId="315"/>
        </pc:sldMkLst>
        <pc:spChg chg="mod">
          <ac:chgData name="Suat erdemsoy" userId="S::s.erdemsoy@spior.nl::42a8f61a-456d-414e-a473-f5b084cd72d7" providerId="AD" clId="Web-{D44E70F2-7AA4-9995-8F7D-C5F5A8EFF23B}" dt="2024-10-19T09:47:24.833" v="131" actId="20577"/>
          <ac:spMkLst>
            <pc:docMk/>
            <pc:sldMk cId="3149531428" sldId="315"/>
            <ac:spMk id="2" creationId="{D1C52F8F-1209-1CF3-C4CC-51E6865EC4AF}"/>
          </ac:spMkLst>
        </pc:spChg>
        <pc:spChg chg="mod">
          <ac:chgData name="Suat erdemsoy" userId="S::s.erdemsoy@spior.nl::42a8f61a-456d-414e-a473-f5b084cd72d7" providerId="AD" clId="Web-{D44E70F2-7AA4-9995-8F7D-C5F5A8EFF23B}" dt="2024-10-19T09:47:59.507" v="139" actId="20577"/>
          <ac:spMkLst>
            <pc:docMk/>
            <pc:sldMk cId="3149531428" sldId="315"/>
            <ac:spMk id="9" creationId="{2A3E395D-5860-9906-4EBD-7DDE5B97325F}"/>
          </ac:spMkLst>
        </pc:spChg>
        <pc:spChg chg="mod">
          <ac:chgData name="Suat erdemsoy" userId="S::s.erdemsoy@spior.nl::42a8f61a-456d-414e-a473-f5b084cd72d7" providerId="AD" clId="Web-{D44E70F2-7AA4-9995-8F7D-C5F5A8EFF23B}" dt="2024-10-19T09:47:45.162" v="135" actId="20577"/>
          <ac:spMkLst>
            <pc:docMk/>
            <pc:sldMk cId="3149531428" sldId="315"/>
            <ac:spMk id="11" creationId="{EB19FF54-A550-9482-E6F9-156C44D5C499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53:07.450" v="225" actId="20577"/>
        <pc:sldMkLst>
          <pc:docMk/>
          <pc:sldMk cId="600534908" sldId="316"/>
        </pc:sldMkLst>
        <pc:spChg chg="mod">
          <ac:chgData name="Suat erdemsoy" userId="S::s.erdemsoy@spior.nl::42a8f61a-456d-414e-a473-f5b084cd72d7" providerId="AD" clId="Web-{D44E70F2-7AA4-9995-8F7D-C5F5A8EFF23B}" dt="2024-10-19T09:53:07.450" v="225" actId="20577"/>
          <ac:spMkLst>
            <pc:docMk/>
            <pc:sldMk cId="600534908" sldId="316"/>
            <ac:spMk id="4" creationId="{EB79C7FA-F7F9-F7DA-E0C1-D025B317A65B}"/>
          </ac:spMkLst>
        </pc:spChg>
        <pc:spChg chg="mod">
          <ac:chgData name="Suat erdemsoy" userId="S::s.erdemsoy@spior.nl::42a8f61a-456d-414e-a473-f5b084cd72d7" providerId="AD" clId="Web-{D44E70F2-7AA4-9995-8F7D-C5F5A8EFF23B}" dt="2024-10-19T09:52:53.965" v="223" actId="20577"/>
          <ac:spMkLst>
            <pc:docMk/>
            <pc:sldMk cId="600534908" sldId="316"/>
            <ac:spMk id="11" creationId="{6A587B94-5802-9274-2803-A9EBF26AFF4E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49:17.340" v="145" actId="20577"/>
        <pc:sldMkLst>
          <pc:docMk/>
          <pc:sldMk cId="3923466983" sldId="317"/>
        </pc:sldMkLst>
        <pc:spChg chg="mod">
          <ac:chgData name="Suat erdemsoy" userId="S::s.erdemsoy@spior.nl::42a8f61a-456d-414e-a473-f5b084cd72d7" providerId="AD" clId="Web-{D44E70F2-7AA4-9995-8F7D-C5F5A8EFF23B}" dt="2024-10-19T09:48:51.322" v="143" actId="20577"/>
          <ac:spMkLst>
            <pc:docMk/>
            <pc:sldMk cId="3923466983" sldId="317"/>
            <ac:spMk id="2" creationId="{C7D908C1-495C-CD60-BDE5-235A64674CCA}"/>
          </ac:spMkLst>
        </pc:spChg>
        <pc:spChg chg="mod">
          <ac:chgData name="Suat erdemsoy" userId="S::s.erdemsoy@spior.nl::42a8f61a-456d-414e-a473-f5b084cd72d7" providerId="AD" clId="Web-{D44E70F2-7AA4-9995-8F7D-C5F5A8EFF23B}" dt="2024-10-19T09:49:17.340" v="145" actId="20577"/>
          <ac:spMkLst>
            <pc:docMk/>
            <pc:sldMk cId="3923466983" sldId="317"/>
            <ac:spMk id="12" creationId="{8B6192B9-BE4A-63F8-509F-8CC00CF85D0F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50:46.832" v="164" actId="20577"/>
        <pc:sldMkLst>
          <pc:docMk/>
          <pc:sldMk cId="1276768944" sldId="319"/>
        </pc:sldMkLst>
        <pc:spChg chg="mod">
          <ac:chgData name="Suat erdemsoy" userId="S::s.erdemsoy@spior.nl::42a8f61a-456d-414e-a473-f5b084cd72d7" providerId="AD" clId="Web-{D44E70F2-7AA4-9995-8F7D-C5F5A8EFF23B}" dt="2024-10-19T09:50:46.832" v="164" actId="20577"/>
          <ac:spMkLst>
            <pc:docMk/>
            <pc:sldMk cId="1276768944" sldId="319"/>
            <ac:spMk id="2" creationId="{A121F677-6353-BAA4-04EB-7632AAC5EFBF}"/>
          </ac:spMkLst>
        </pc:spChg>
        <pc:spChg chg="mod">
          <ac:chgData name="Suat erdemsoy" userId="S::s.erdemsoy@spior.nl::42a8f61a-456d-414e-a473-f5b084cd72d7" providerId="AD" clId="Web-{D44E70F2-7AA4-9995-8F7D-C5F5A8EFF23B}" dt="2024-10-19T09:50:26.393" v="157" actId="20577"/>
          <ac:spMkLst>
            <pc:docMk/>
            <pc:sldMk cId="1276768944" sldId="319"/>
            <ac:spMk id="4" creationId="{AEF9534A-37A9-2781-2E7B-D3B1BC701496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51:36.101" v="202" actId="20577"/>
        <pc:sldMkLst>
          <pc:docMk/>
          <pc:sldMk cId="3440621403" sldId="321"/>
        </pc:sldMkLst>
        <pc:spChg chg="mod">
          <ac:chgData name="Suat erdemsoy" userId="S::s.erdemsoy@spior.nl::42a8f61a-456d-414e-a473-f5b084cd72d7" providerId="AD" clId="Web-{D44E70F2-7AA4-9995-8F7D-C5F5A8EFF23B}" dt="2024-10-19T09:50:58.380" v="168" actId="20577"/>
          <ac:spMkLst>
            <pc:docMk/>
            <pc:sldMk cId="3440621403" sldId="321"/>
            <ac:spMk id="12" creationId="{F16F41AA-1FB1-49F9-FECF-BE7F9077D225}"/>
          </ac:spMkLst>
        </pc:spChg>
        <pc:spChg chg="mod">
          <ac:chgData name="Suat erdemsoy" userId="S::s.erdemsoy@spior.nl::42a8f61a-456d-414e-a473-f5b084cd72d7" providerId="AD" clId="Web-{D44E70F2-7AA4-9995-8F7D-C5F5A8EFF23B}" dt="2024-10-19T09:51:36.101" v="202" actId="20577"/>
          <ac:spMkLst>
            <pc:docMk/>
            <pc:sldMk cId="3440621403" sldId="321"/>
            <ac:spMk id="13" creationId="{69D7FEEC-819C-DDE2-AC6A-88E6150BE3BA}"/>
          </ac:spMkLst>
        </pc:spChg>
      </pc:sldChg>
      <pc:sldChg chg="modSp">
        <pc:chgData name="Suat erdemsoy" userId="S::s.erdemsoy@spior.nl::42a8f61a-456d-414e-a473-f5b084cd72d7" providerId="AD" clId="Web-{D44E70F2-7AA4-9995-8F7D-C5F5A8EFF23B}" dt="2024-10-19T09:52:41.636" v="220" actId="20577"/>
        <pc:sldMkLst>
          <pc:docMk/>
          <pc:sldMk cId="2966619430" sldId="324"/>
        </pc:sldMkLst>
        <pc:spChg chg="mod">
          <ac:chgData name="Suat erdemsoy" userId="S::s.erdemsoy@spior.nl::42a8f61a-456d-414e-a473-f5b084cd72d7" providerId="AD" clId="Web-{D44E70F2-7AA4-9995-8F7D-C5F5A8EFF23B}" dt="2024-10-19T09:52:41.636" v="220" actId="20577"/>
          <ac:spMkLst>
            <pc:docMk/>
            <pc:sldMk cId="2966619430" sldId="324"/>
            <ac:spMk id="12" creationId="{9D3DD98E-1D5D-A0D9-F75F-23739B4186B2}"/>
          </ac:spMkLst>
        </pc:spChg>
      </pc:sldChg>
    </pc:docChg>
  </pc:docChgLst>
  <pc:docChgLst>
    <pc:chgData name="Suat erdemsoy" userId="S::s.erdemsoy@spior.nl::42a8f61a-456d-414e-a473-f5b084cd72d7" providerId="AD" clId="Web-{0D1A3DBD-E8FD-CC72-4CC6-FAE850ED0E2D}"/>
    <pc:docChg chg="modSld">
      <pc:chgData name="Suat erdemsoy" userId="S::s.erdemsoy@spior.nl::42a8f61a-456d-414e-a473-f5b084cd72d7" providerId="AD" clId="Web-{0D1A3DBD-E8FD-CC72-4CC6-FAE850ED0E2D}" dt="2024-12-04T16:16:18.580" v="6" actId="20577"/>
      <pc:docMkLst>
        <pc:docMk/>
      </pc:docMkLst>
      <pc:sldChg chg="modSp">
        <pc:chgData name="Suat erdemsoy" userId="S::s.erdemsoy@spior.nl::42a8f61a-456d-414e-a473-f5b084cd72d7" providerId="AD" clId="Web-{0D1A3DBD-E8FD-CC72-4CC6-FAE850ED0E2D}" dt="2024-12-04T16:14:26.576" v="2" actId="20577"/>
        <pc:sldMkLst>
          <pc:docMk/>
          <pc:sldMk cId="4042416975" sldId="294"/>
        </pc:sldMkLst>
        <pc:spChg chg="mod">
          <ac:chgData name="Suat erdemsoy" userId="S::s.erdemsoy@spior.nl::42a8f61a-456d-414e-a473-f5b084cd72d7" providerId="AD" clId="Web-{0D1A3DBD-E8FD-CC72-4CC6-FAE850ED0E2D}" dt="2024-12-04T16:14:26.576" v="2" actId="20577"/>
          <ac:spMkLst>
            <pc:docMk/>
            <pc:sldMk cId="4042416975" sldId="294"/>
            <ac:spMk id="2" creationId="{5008C428-C978-E67C-3477-8382E15B87AA}"/>
          </ac:spMkLst>
        </pc:spChg>
      </pc:sldChg>
      <pc:sldChg chg="modSp">
        <pc:chgData name="Suat erdemsoy" userId="S::s.erdemsoy@spior.nl::42a8f61a-456d-414e-a473-f5b084cd72d7" providerId="AD" clId="Web-{0D1A3DBD-E8FD-CC72-4CC6-FAE850ED0E2D}" dt="2024-12-04T16:16:18.580" v="6" actId="20577"/>
        <pc:sldMkLst>
          <pc:docMk/>
          <pc:sldMk cId="451180179" sldId="305"/>
        </pc:sldMkLst>
        <pc:spChg chg="mod">
          <ac:chgData name="Suat erdemsoy" userId="S::s.erdemsoy@spior.nl::42a8f61a-456d-414e-a473-f5b084cd72d7" providerId="AD" clId="Web-{0D1A3DBD-E8FD-CC72-4CC6-FAE850ED0E2D}" dt="2024-12-04T16:16:18.580" v="6" actId="20577"/>
          <ac:spMkLst>
            <pc:docMk/>
            <pc:sldMk cId="451180179" sldId="305"/>
            <ac:spMk id="3" creationId="{76AC5F97-AF81-62BE-1B5C-DA0EBC65E969}"/>
          </ac:spMkLst>
        </pc:spChg>
        <pc:spChg chg="mod">
          <ac:chgData name="Suat erdemsoy" userId="S::s.erdemsoy@spior.nl::42a8f61a-456d-414e-a473-f5b084cd72d7" providerId="AD" clId="Web-{0D1A3DBD-E8FD-CC72-4CC6-FAE850ED0E2D}" dt="2024-12-04T16:14:57.671" v="4" actId="20577"/>
          <ac:spMkLst>
            <pc:docMk/>
            <pc:sldMk cId="451180179" sldId="305"/>
            <ac:spMk id="7" creationId="{FF738701-9ECD-34A8-259C-1435DC99728C}"/>
          </ac:spMkLst>
        </pc:spChg>
      </pc:sldChg>
    </pc:docChg>
  </pc:docChgLst>
  <pc:docChgLst>
    <pc:chgData name="Suat erdemsoy" userId="S::s.erdemsoy@spior.nl::42a8f61a-456d-414e-a473-f5b084cd72d7" providerId="AD" clId="Web-{547CE28C-A5BE-31D8-DB04-5CE1A7F6D5DB}"/>
    <pc:docChg chg="modSld">
      <pc:chgData name="Suat erdemsoy" userId="S::s.erdemsoy@spior.nl::42a8f61a-456d-414e-a473-f5b084cd72d7" providerId="AD" clId="Web-{547CE28C-A5BE-31D8-DB04-5CE1A7F6D5DB}" dt="2024-12-10T10:16:25.083" v="89" actId="20577"/>
      <pc:docMkLst>
        <pc:docMk/>
      </pc:docMkLst>
      <pc:sldChg chg="delSp">
        <pc:chgData name="Suat erdemsoy" userId="S::s.erdemsoy@spior.nl::42a8f61a-456d-414e-a473-f5b084cd72d7" providerId="AD" clId="Web-{547CE28C-A5BE-31D8-DB04-5CE1A7F6D5DB}" dt="2024-12-10T10:15:20.080" v="19"/>
        <pc:sldMkLst>
          <pc:docMk/>
          <pc:sldMk cId="1468324889" sldId="291"/>
        </pc:sldMkLst>
        <pc:spChg chg="del">
          <ac:chgData name="Suat erdemsoy" userId="S::s.erdemsoy@spior.nl::42a8f61a-456d-414e-a473-f5b084cd72d7" providerId="AD" clId="Web-{547CE28C-A5BE-31D8-DB04-5CE1A7F6D5DB}" dt="2024-12-10T10:15:20.080" v="19"/>
          <ac:spMkLst>
            <pc:docMk/>
            <pc:sldMk cId="1468324889" sldId="291"/>
            <ac:spMk id="3" creationId="{892E485C-AD2A-0BB7-43F9-D53A364032F0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4:48.017" v="3" actId="20577"/>
        <pc:sldMkLst>
          <pc:docMk/>
          <pc:sldMk cId="2796284903" sldId="299"/>
        </pc:sldMkLst>
        <pc:spChg chg="mod">
          <ac:chgData name="Suat erdemsoy" userId="S::s.erdemsoy@spior.nl::42a8f61a-456d-414e-a473-f5b084cd72d7" providerId="AD" clId="Web-{547CE28C-A5BE-31D8-DB04-5CE1A7F6D5DB}" dt="2024-12-10T10:14:48.017" v="3" actId="20577"/>
          <ac:spMkLst>
            <pc:docMk/>
            <pc:sldMk cId="2796284903" sldId="299"/>
            <ac:spMk id="3" creationId="{78C016BE-A8B4-1A40-82AA-B1364EAA5269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5:38.675" v="38" actId="20577"/>
        <pc:sldMkLst>
          <pc:docMk/>
          <pc:sldMk cId="3055172830" sldId="300"/>
        </pc:sldMkLst>
        <pc:spChg chg="mod">
          <ac:chgData name="Suat erdemsoy" userId="S::s.erdemsoy@spior.nl::42a8f61a-456d-414e-a473-f5b084cd72d7" providerId="AD" clId="Web-{547CE28C-A5BE-31D8-DB04-5CE1A7F6D5DB}" dt="2024-12-10T10:15:38.675" v="38" actId="20577"/>
          <ac:spMkLst>
            <pc:docMk/>
            <pc:sldMk cId="3055172830" sldId="300"/>
            <ac:spMk id="3" creationId="{A62FFBDB-1E8D-B70D-B2C0-98602A4795CD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5:26.768" v="27" actId="20577"/>
        <pc:sldMkLst>
          <pc:docMk/>
          <pc:sldMk cId="4210566354" sldId="301"/>
        </pc:sldMkLst>
        <pc:spChg chg="mod">
          <ac:chgData name="Suat erdemsoy" userId="S::s.erdemsoy@spior.nl::42a8f61a-456d-414e-a473-f5b084cd72d7" providerId="AD" clId="Web-{547CE28C-A5BE-31D8-DB04-5CE1A7F6D5DB}" dt="2024-12-10T10:15:26.768" v="27" actId="20577"/>
          <ac:spMkLst>
            <pc:docMk/>
            <pc:sldMk cId="4210566354" sldId="301"/>
            <ac:spMk id="3" creationId="{B8591C85-7F71-EADE-55A4-828E98B4DBAD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5:14.096" v="18" actId="20577"/>
        <pc:sldMkLst>
          <pc:docMk/>
          <pc:sldMk cId="1741130450" sldId="302"/>
        </pc:sldMkLst>
        <pc:spChg chg="mod">
          <ac:chgData name="Suat erdemsoy" userId="S::s.erdemsoy@spior.nl::42a8f61a-456d-414e-a473-f5b084cd72d7" providerId="AD" clId="Web-{547CE28C-A5BE-31D8-DB04-5CE1A7F6D5DB}" dt="2024-12-10T10:15:14.096" v="18" actId="20577"/>
          <ac:spMkLst>
            <pc:docMk/>
            <pc:sldMk cId="1741130450" sldId="302"/>
            <ac:spMk id="3" creationId="{AF472E43-6360-3D0C-07D2-3162DFB27820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5:00.580" v="10" actId="20577"/>
        <pc:sldMkLst>
          <pc:docMk/>
          <pc:sldMk cId="942525602" sldId="303"/>
        </pc:sldMkLst>
        <pc:spChg chg="mod">
          <ac:chgData name="Suat erdemsoy" userId="S::s.erdemsoy@spior.nl::42a8f61a-456d-414e-a473-f5b084cd72d7" providerId="AD" clId="Web-{547CE28C-A5BE-31D8-DB04-5CE1A7F6D5DB}" dt="2024-12-10T10:15:00.580" v="10" actId="20577"/>
          <ac:spMkLst>
            <pc:docMk/>
            <pc:sldMk cId="942525602" sldId="303"/>
            <ac:spMk id="3" creationId="{2D4047B7-01E1-DFD4-5938-962C6BC0EBD5}"/>
          </ac:spMkLst>
        </pc:spChg>
      </pc:sldChg>
      <pc:sldChg chg="delSp">
        <pc:chgData name="Suat erdemsoy" userId="S::s.erdemsoy@spior.nl::42a8f61a-456d-414e-a473-f5b084cd72d7" providerId="AD" clId="Web-{547CE28C-A5BE-31D8-DB04-5CE1A7F6D5DB}" dt="2024-12-10T10:14:53.048" v="4"/>
        <pc:sldMkLst>
          <pc:docMk/>
          <pc:sldMk cId="1316563397" sldId="304"/>
        </pc:sldMkLst>
        <pc:spChg chg="del">
          <ac:chgData name="Suat erdemsoy" userId="S::s.erdemsoy@spior.nl::42a8f61a-456d-414e-a473-f5b084cd72d7" providerId="AD" clId="Web-{547CE28C-A5BE-31D8-DB04-5CE1A7F6D5DB}" dt="2024-12-10T10:14:53.048" v="4"/>
          <ac:spMkLst>
            <pc:docMk/>
            <pc:sldMk cId="1316563397" sldId="304"/>
            <ac:spMk id="3" creationId="{36DAD527-47AC-4857-E183-E1EEC5B8B8CF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4:41.267" v="1" actId="20577"/>
        <pc:sldMkLst>
          <pc:docMk/>
          <pc:sldMk cId="451180179" sldId="305"/>
        </pc:sldMkLst>
        <pc:spChg chg="mod">
          <ac:chgData name="Suat erdemsoy" userId="S::s.erdemsoy@spior.nl::42a8f61a-456d-414e-a473-f5b084cd72d7" providerId="AD" clId="Web-{547CE28C-A5BE-31D8-DB04-5CE1A7F6D5DB}" dt="2024-12-10T10:14:41.267" v="1" actId="20577"/>
          <ac:spMkLst>
            <pc:docMk/>
            <pc:sldMk cId="451180179" sldId="305"/>
            <ac:spMk id="3" creationId="{76AC5F97-AF81-62BE-1B5C-DA0EBC65E969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5:06.533" v="15" actId="20577"/>
        <pc:sldMkLst>
          <pc:docMk/>
          <pc:sldMk cId="844000097" sldId="306"/>
        </pc:sldMkLst>
        <pc:spChg chg="mod">
          <ac:chgData name="Suat erdemsoy" userId="S::s.erdemsoy@spior.nl::42a8f61a-456d-414e-a473-f5b084cd72d7" providerId="AD" clId="Web-{547CE28C-A5BE-31D8-DB04-5CE1A7F6D5DB}" dt="2024-12-10T10:15:06.533" v="15" actId="20577"/>
          <ac:spMkLst>
            <pc:docMk/>
            <pc:sldMk cId="844000097" sldId="306"/>
            <ac:spMk id="3" creationId="{065CD58A-B533-2DC6-273D-343366C55B86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6:25.083" v="89" actId="20577"/>
        <pc:sldMkLst>
          <pc:docMk/>
          <pc:sldMk cId="956797159" sldId="311"/>
        </pc:sldMkLst>
        <pc:spChg chg="mod">
          <ac:chgData name="Suat erdemsoy" userId="S::s.erdemsoy@spior.nl::42a8f61a-456d-414e-a473-f5b084cd72d7" providerId="AD" clId="Web-{547CE28C-A5BE-31D8-DB04-5CE1A7F6D5DB}" dt="2024-12-10T10:16:25.083" v="89" actId="20577"/>
          <ac:spMkLst>
            <pc:docMk/>
            <pc:sldMk cId="956797159" sldId="311"/>
            <ac:spMk id="3" creationId="{48970CFC-30B4-5FA7-8686-72021A70E948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5:33.268" v="33" actId="20577"/>
        <pc:sldMkLst>
          <pc:docMk/>
          <pc:sldMk cId="3149531428" sldId="315"/>
        </pc:sldMkLst>
        <pc:spChg chg="mod">
          <ac:chgData name="Suat erdemsoy" userId="S::s.erdemsoy@spior.nl::42a8f61a-456d-414e-a473-f5b084cd72d7" providerId="AD" clId="Web-{547CE28C-A5BE-31D8-DB04-5CE1A7F6D5DB}" dt="2024-12-10T10:15:33.268" v="33" actId="20577"/>
          <ac:spMkLst>
            <pc:docMk/>
            <pc:sldMk cId="3149531428" sldId="315"/>
            <ac:spMk id="3" creationId="{F8E4479A-678B-E084-A68A-6F7B7CC2340A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6:19.332" v="82" actId="20577"/>
        <pc:sldMkLst>
          <pc:docMk/>
          <pc:sldMk cId="600534908" sldId="316"/>
        </pc:sldMkLst>
        <pc:spChg chg="mod">
          <ac:chgData name="Suat erdemsoy" userId="S::s.erdemsoy@spior.nl::42a8f61a-456d-414e-a473-f5b084cd72d7" providerId="AD" clId="Web-{547CE28C-A5BE-31D8-DB04-5CE1A7F6D5DB}" dt="2024-12-10T10:16:19.332" v="82" actId="20577"/>
          <ac:spMkLst>
            <pc:docMk/>
            <pc:sldMk cId="600534908" sldId="316"/>
            <ac:spMk id="3" creationId="{6056C849-D878-DB61-1D25-2E7E1A79F970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5:45.066" v="42" actId="20577"/>
        <pc:sldMkLst>
          <pc:docMk/>
          <pc:sldMk cId="3923466983" sldId="317"/>
        </pc:sldMkLst>
        <pc:spChg chg="mod">
          <ac:chgData name="Suat erdemsoy" userId="S::s.erdemsoy@spior.nl::42a8f61a-456d-414e-a473-f5b084cd72d7" providerId="AD" clId="Web-{547CE28C-A5BE-31D8-DB04-5CE1A7F6D5DB}" dt="2024-12-10T10:15:45.066" v="42" actId="20577"/>
          <ac:spMkLst>
            <pc:docMk/>
            <pc:sldMk cId="3923466983" sldId="317"/>
            <ac:spMk id="3" creationId="{9F944D6F-F256-0CB6-2582-E6BA40F9DCBA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5:51.831" v="44" actId="20577"/>
        <pc:sldMkLst>
          <pc:docMk/>
          <pc:sldMk cId="910035019" sldId="318"/>
        </pc:sldMkLst>
        <pc:spChg chg="mod">
          <ac:chgData name="Suat erdemsoy" userId="S::s.erdemsoy@spior.nl::42a8f61a-456d-414e-a473-f5b084cd72d7" providerId="AD" clId="Web-{547CE28C-A5BE-31D8-DB04-5CE1A7F6D5DB}" dt="2024-12-10T10:15:51.831" v="44" actId="20577"/>
          <ac:spMkLst>
            <pc:docMk/>
            <pc:sldMk cId="910035019" sldId="318"/>
            <ac:spMk id="3" creationId="{A71B4D4C-44B3-4D2B-06FA-29BF9955A531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5:56.816" v="55" actId="20577"/>
        <pc:sldMkLst>
          <pc:docMk/>
          <pc:sldMk cId="1276768944" sldId="319"/>
        </pc:sldMkLst>
        <pc:spChg chg="mod">
          <ac:chgData name="Suat erdemsoy" userId="S::s.erdemsoy@spior.nl::42a8f61a-456d-414e-a473-f5b084cd72d7" providerId="AD" clId="Web-{547CE28C-A5BE-31D8-DB04-5CE1A7F6D5DB}" dt="2024-12-10T10:15:56.816" v="55" actId="20577"/>
          <ac:spMkLst>
            <pc:docMk/>
            <pc:sldMk cId="1276768944" sldId="319"/>
            <ac:spMk id="3" creationId="{54A14A19-9D11-0668-9D27-5E26C71BC2F3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6:01.879" v="62" actId="20577"/>
        <pc:sldMkLst>
          <pc:docMk/>
          <pc:sldMk cId="3440621403" sldId="321"/>
        </pc:sldMkLst>
        <pc:spChg chg="mod">
          <ac:chgData name="Suat erdemsoy" userId="S::s.erdemsoy@spior.nl::42a8f61a-456d-414e-a473-f5b084cd72d7" providerId="AD" clId="Web-{547CE28C-A5BE-31D8-DB04-5CE1A7F6D5DB}" dt="2024-12-10T10:16:01.879" v="62" actId="20577"/>
          <ac:spMkLst>
            <pc:docMk/>
            <pc:sldMk cId="3440621403" sldId="321"/>
            <ac:spMk id="3" creationId="{0C774539-C921-DF9F-8109-0D2F83D7FBF1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6:07.832" v="69" actId="20577"/>
        <pc:sldMkLst>
          <pc:docMk/>
          <pc:sldMk cId="1862461339" sldId="322"/>
        </pc:sldMkLst>
        <pc:spChg chg="mod">
          <ac:chgData name="Suat erdemsoy" userId="S::s.erdemsoy@spior.nl::42a8f61a-456d-414e-a473-f5b084cd72d7" providerId="AD" clId="Web-{547CE28C-A5BE-31D8-DB04-5CE1A7F6D5DB}" dt="2024-12-10T10:16:07.832" v="69" actId="20577"/>
          <ac:spMkLst>
            <pc:docMk/>
            <pc:sldMk cId="1862461339" sldId="322"/>
            <ac:spMk id="3" creationId="{5F125A47-AC2C-508D-14C8-A61ED46433F8}"/>
          </ac:spMkLst>
        </pc:spChg>
      </pc:sldChg>
      <pc:sldChg chg="modSp">
        <pc:chgData name="Suat erdemsoy" userId="S::s.erdemsoy@spior.nl::42a8f61a-456d-414e-a473-f5b084cd72d7" providerId="AD" clId="Web-{547CE28C-A5BE-31D8-DB04-5CE1A7F6D5DB}" dt="2024-12-10T10:16:13.629" v="73" actId="20577"/>
        <pc:sldMkLst>
          <pc:docMk/>
          <pc:sldMk cId="2966619430" sldId="324"/>
        </pc:sldMkLst>
        <pc:spChg chg="mod">
          <ac:chgData name="Suat erdemsoy" userId="S::s.erdemsoy@spior.nl::42a8f61a-456d-414e-a473-f5b084cd72d7" providerId="AD" clId="Web-{547CE28C-A5BE-31D8-DB04-5CE1A7F6D5DB}" dt="2024-12-10T10:16:13.629" v="73" actId="20577"/>
          <ac:spMkLst>
            <pc:docMk/>
            <pc:sldMk cId="2966619430" sldId="324"/>
            <ac:spMk id="3" creationId="{B648B23B-E77D-63E5-B2A8-26F7501951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D84E-4785-3B40-BF81-9E0355EED21A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933E2-3B1C-B448-8002-7A895A005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84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94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• </a:t>
            </a:r>
            <a:r>
              <a:rPr lang="nl-NL" dirty="0" err="1"/>
              <a:t>Evde</a:t>
            </a:r>
            <a:r>
              <a:rPr lang="nl-NL" dirty="0"/>
              <a:t> </a:t>
            </a:r>
            <a:r>
              <a:rPr lang="nl-NL" dirty="0" err="1"/>
              <a:t>sürekli</a:t>
            </a:r>
            <a:r>
              <a:rPr lang="nl-NL" dirty="0"/>
              <a:t> </a:t>
            </a:r>
            <a:r>
              <a:rPr lang="nl-NL" dirty="0" err="1"/>
              <a:t>destek</a:t>
            </a:r>
            <a:r>
              <a:rPr lang="nl-NL" dirty="0"/>
              <a:t> </a:t>
            </a:r>
            <a:r>
              <a:rPr lang="nl-NL" dirty="0" err="1"/>
              <a:t>ile</a:t>
            </a:r>
            <a:r>
              <a:rPr lang="nl-NL" dirty="0"/>
              <a:t> </a:t>
            </a:r>
            <a:r>
              <a:rPr lang="nl-NL" dirty="0" err="1"/>
              <a:t>çocukların</a:t>
            </a:r>
            <a:r>
              <a:rPr lang="nl-NL" dirty="0"/>
              <a:t> </a:t>
            </a:r>
            <a:r>
              <a:rPr lang="nl-NL" dirty="0" err="1"/>
              <a:t>inançları</a:t>
            </a:r>
            <a:r>
              <a:rPr lang="nl-NL" dirty="0"/>
              <a:t> </a:t>
            </a:r>
            <a:r>
              <a:rPr lang="nl-NL" dirty="0" err="1"/>
              <a:t>pekişir</a:t>
            </a:r>
            <a:r>
              <a:rPr lang="nl-NL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• </a:t>
            </a:r>
            <a:r>
              <a:rPr lang="nl-NL" dirty="0" err="1"/>
              <a:t>Pozitif</a:t>
            </a:r>
            <a:r>
              <a:rPr lang="nl-NL" dirty="0"/>
              <a:t> </a:t>
            </a:r>
            <a:r>
              <a:rPr lang="nl-NL" dirty="0" err="1"/>
              <a:t>bir</a:t>
            </a:r>
            <a:r>
              <a:rPr lang="nl-NL" dirty="0"/>
              <a:t> </a:t>
            </a:r>
            <a:r>
              <a:rPr lang="nl-NL" dirty="0" err="1"/>
              <a:t>dinî</a:t>
            </a:r>
            <a:r>
              <a:rPr lang="nl-NL" dirty="0"/>
              <a:t> </a:t>
            </a:r>
            <a:r>
              <a:rPr lang="nl-NL" dirty="0" err="1"/>
              <a:t>ortam</a:t>
            </a:r>
            <a:r>
              <a:rPr lang="nl-NL" dirty="0"/>
              <a:t>, </a:t>
            </a:r>
            <a:r>
              <a:rPr lang="nl-NL" dirty="0" err="1"/>
              <a:t>ibadetlerin</a:t>
            </a:r>
            <a:r>
              <a:rPr lang="nl-NL" dirty="0"/>
              <a:t> </a:t>
            </a:r>
            <a:r>
              <a:rPr lang="nl-NL" dirty="0" err="1"/>
              <a:t>ve</a:t>
            </a:r>
            <a:r>
              <a:rPr lang="nl-NL" dirty="0"/>
              <a:t> </a:t>
            </a:r>
            <a:r>
              <a:rPr lang="nl-NL" dirty="0" err="1"/>
              <a:t>dinî</a:t>
            </a:r>
            <a:r>
              <a:rPr lang="nl-NL" dirty="0"/>
              <a:t> </a:t>
            </a:r>
            <a:r>
              <a:rPr lang="nl-NL" dirty="0" err="1"/>
              <a:t>alışkanlıkların</a:t>
            </a:r>
            <a:r>
              <a:rPr lang="nl-NL" dirty="0"/>
              <a:t> </a:t>
            </a:r>
            <a:r>
              <a:rPr lang="nl-NL" dirty="0" err="1"/>
              <a:t>benimsenmesini</a:t>
            </a:r>
            <a:r>
              <a:rPr lang="nl-NL" dirty="0"/>
              <a:t> </a:t>
            </a:r>
            <a:r>
              <a:rPr lang="nl-NL" dirty="0" err="1"/>
              <a:t>sağlar</a:t>
            </a:r>
            <a:r>
              <a:rPr lang="nl-NL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• </a:t>
            </a:r>
            <a:r>
              <a:rPr lang="nl-NL" dirty="0" err="1"/>
              <a:t>Velilerin</a:t>
            </a:r>
            <a:r>
              <a:rPr lang="nl-NL" dirty="0"/>
              <a:t> </a:t>
            </a:r>
            <a:r>
              <a:rPr lang="nl-NL" dirty="0" err="1"/>
              <a:t>rehberliği</a:t>
            </a:r>
            <a:r>
              <a:rPr lang="nl-NL" dirty="0"/>
              <a:t> </a:t>
            </a:r>
            <a:r>
              <a:rPr lang="nl-NL" dirty="0" err="1"/>
              <a:t>ile</a:t>
            </a:r>
            <a:r>
              <a:rPr lang="nl-NL" dirty="0"/>
              <a:t> </a:t>
            </a:r>
            <a:r>
              <a:rPr lang="nl-NL" dirty="0" err="1"/>
              <a:t>çocuklar</a:t>
            </a:r>
            <a:r>
              <a:rPr lang="nl-NL" dirty="0"/>
              <a:t>, </a:t>
            </a:r>
            <a:r>
              <a:rPr lang="nl-NL" dirty="0" err="1"/>
              <a:t>daha</a:t>
            </a:r>
            <a:r>
              <a:rPr lang="nl-NL" dirty="0"/>
              <a:t> </a:t>
            </a:r>
            <a:r>
              <a:rPr lang="nl-NL" dirty="0" err="1"/>
              <a:t>güçlü</a:t>
            </a:r>
            <a:r>
              <a:rPr lang="nl-NL" dirty="0"/>
              <a:t> </a:t>
            </a:r>
            <a:r>
              <a:rPr lang="nl-NL" dirty="0" err="1"/>
              <a:t>bir</a:t>
            </a:r>
            <a:r>
              <a:rPr lang="nl-NL" dirty="0"/>
              <a:t> </a:t>
            </a:r>
            <a:r>
              <a:rPr lang="nl-NL" dirty="0" err="1"/>
              <a:t>ahlakî</a:t>
            </a:r>
            <a:r>
              <a:rPr lang="nl-NL" dirty="0"/>
              <a:t> </a:t>
            </a:r>
            <a:r>
              <a:rPr lang="nl-NL" dirty="0" err="1"/>
              <a:t>ve</a:t>
            </a:r>
            <a:r>
              <a:rPr lang="nl-NL" dirty="0"/>
              <a:t> </a:t>
            </a:r>
            <a:r>
              <a:rPr lang="nl-NL" dirty="0" err="1"/>
              <a:t>manevi</a:t>
            </a:r>
            <a:r>
              <a:rPr lang="nl-NL" dirty="0"/>
              <a:t> </a:t>
            </a:r>
            <a:r>
              <a:rPr lang="nl-NL" dirty="0" err="1"/>
              <a:t>bilinç</a:t>
            </a:r>
            <a:r>
              <a:rPr lang="nl-NL" dirty="0"/>
              <a:t> </a:t>
            </a:r>
            <a:r>
              <a:rPr lang="nl-NL" dirty="0" err="1"/>
              <a:t>geliştirir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03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Manevî</a:t>
            </a:r>
            <a:r>
              <a:rPr lang="nl-NL" dirty="0"/>
              <a:t> </a:t>
            </a:r>
            <a:r>
              <a:rPr lang="nl-NL" dirty="0" err="1"/>
              <a:t>rehberliğin</a:t>
            </a:r>
            <a:r>
              <a:rPr lang="nl-NL" dirty="0"/>
              <a:t> </a:t>
            </a:r>
            <a:r>
              <a:rPr lang="nl-NL" dirty="0" err="1"/>
              <a:t>eksikliği</a:t>
            </a:r>
            <a:r>
              <a:rPr lang="nl-NL" dirty="0"/>
              <a:t>, </a:t>
            </a:r>
            <a:r>
              <a:rPr lang="nl-NL" dirty="0" err="1"/>
              <a:t>ahlakî</a:t>
            </a:r>
            <a:r>
              <a:rPr lang="nl-NL" dirty="0"/>
              <a:t> </a:t>
            </a:r>
            <a:r>
              <a:rPr lang="nl-NL" dirty="0" err="1"/>
              <a:t>zorluklara</a:t>
            </a:r>
            <a:r>
              <a:rPr lang="nl-NL" dirty="0"/>
              <a:t> </a:t>
            </a:r>
            <a:r>
              <a:rPr lang="nl-NL" dirty="0" err="1"/>
              <a:t>yol</a:t>
            </a:r>
            <a:r>
              <a:rPr lang="nl-NL" dirty="0"/>
              <a:t> </a:t>
            </a:r>
            <a:r>
              <a:rPr lang="nl-NL" dirty="0" err="1"/>
              <a:t>açabilir</a:t>
            </a:r>
            <a:r>
              <a:rPr lang="nl-NL" dirty="0"/>
              <a:t>.</a:t>
            </a:r>
          </a:p>
          <a:p>
            <a:r>
              <a:rPr lang="nl-NL" dirty="0" err="1"/>
              <a:t>Dinî</a:t>
            </a:r>
            <a:r>
              <a:rPr lang="nl-NL" dirty="0"/>
              <a:t> </a:t>
            </a:r>
            <a:r>
              <a:rPr lang="nl-NL" dirty="0" err="1"/>
              <a:t>uygulamalarda</a:t>
            </a:r>
            <a:r>
              <a:rPr lang="nl-NL" dirty="0"/>
              <a:t> </a:t>
            </a:r>
            <a:r>
              <a:rPr lang="nl-NL" dirty="0" err="1"/>
              <a:t>azalma</a:t>
            </a:r>
            <a:r>
              <a:rPr lang="nl-NL" dirty="0"/>
              <a:t> </a:t>
            </a:r>
            <a:r>
              <a:rPr lang="nl-NL" dirty="0" err="1"/>
              <a:t>ve</a:t>
            </a:r>
            <a:r>
              <a:rPr lang="nl-NL" dirty="0"/>
              <a:t> </a:t>
            </a:r>
            <a:r>
              <a:rPr lang="nl-NL" dirty="0" err="1"/>
              <a:t>toplumsal</a:t>
            </a:r>
            <a:r>
              <a:rPr lang="nl-NL" dirty="0"/>
              <a:t> </a:t>
            </a:r>
            <a:r>
              <a:rPr lang="nl-NL" dirty="0" err="1"/>
              <a:t>katılımda</a:t>
            </a:r>
            <a:r>
              <a:rPr lang="nl-NL" dirty="0"/>
              <a:t> </a:t>
            </a:r>
            <a:r>
              <a:rPr lang="nl-NL" dirty="0" err="1"/>
              <a:t>düşüş</a:t>
            </a:r>
            <a:r>
              <a:rPr lang="nl-NL" dirty="0"/>
              <a:t> </a:t>
            </a:r>
            <a:r>
              <a:rPr lang="nl-NL" dirty="0" err="1"/>
              <a:t>gözlenebilir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57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Doordringen: </a:t>
            </a:r>
            <a:r>
              <a:rPr lang="nl-NL" dirty="0" err="1"/>
              <a:t>islesin</a:t>
            </a:r>
            <a:r>
              <a:rPr lang="nl-NL" dirty="0"/>
              <a:t>, </a:t>
            </a:r>
            <a:r>
              <a:rPr lang="nl-NL" dirty="0" err="1"/>
              <a:t>nufuz</a:t>
            </a:r>
            <a:r>
              <a:rPr lang="nl-NL" dirty="0"/>
              <a:t> </a:t>
            </a:r>
            <a:r>
              <a:rPr lang="nl-NL" dirty="0" err="1"/>
              <a:t>etsin</a:t>
            </a:r>
            <a:r>
              <a:rPr lang="nl-NL" dirty="0"/>
              <a:t>.</a:t>
            </a:r>
          </a:p>
          <a:p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Onvolkomenheid: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92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Iddiamizin</a:t>
            </a:r>
            <a:r>
              <a:rPr lang="nl-NL" dirty="0"/>
              <a:t>, </a:t>
            </a:r>
            <a:r>
              <a:rPr lang="nl-NL" dirty="0" err="1"/>
              <a:t>davamizin</a:t>
            </a:r>
            <a:r>
              <a:rPr lang="nl-NL" dirty="0"/>
              <a:t>, </a:t>
            </a:r>
            <a:r>
              <a:rPr lang="nl-NL" dirty="0" err="1"/>
              <a:t>omrumuzun</a:t>
            </a:r>
            <a:r>
              <a:rPr lang="nl-NL" dirty="0"/>
              <a:t> </a:t>
            </a:r>
            <a:r>
              <a:rPr lang="nl-NL" dirty="0" err="1"/>
              <a:t>tum</a:t>
            </a:r>
            <a:r>
              <a:rPr lang="nl-NL" dirty="0"/>
              <a:t> </a:t>
            </a:r>
            <a:r>
              <a:rPr lang="nl-NL" dirty="0" err="1"/>
              <a:t>hasilati</a:t>
            </a:r>
            <a:r>
              <a:rPr lang="nl-NL" dirty="0"/>
              <a:t> </a:t>
            </a:r>
            <a:r>
              <a:rPr lang="nl-NL" dirty="0" err="1"/>
              <a:t>ve</a:t>
            </a:r>
            <a:r>
              <a:rPr lang="nl-NL" dirty="0"/>
              <a:t> </a:t>
            </a:r>
            <a:r>
              <a:rPr lang="nl-NL" dirty="0" err="1"/>
              <a:t>son</a:t>
            </a:r>
            <a:r>
              <a:rPr lang="nl-NL" dirty="0"/>
              <a:t> </a:t>
            </a:r>
            <a:r>
              <a:rPr lang="nl-NL" dirty="0" err="1"/>
              <a:t>sozumuz</a:t>
            </a:r>
            <a:r>
              <a:rPr lang="nl-NL" dirty="0"/>
              <a:t> </a:t>
            </a:r>
            <a:r>
              <a:rPr lang="nl-NL" dirty="0" err="1"/>
              <a:t>Rabbimize</a:t>
            </a:r>
            <a:r>
              <a:rPr lang="nl-NL" dirty="0"/>
              <a:t> “</a:t>
            </a:r>
            <a:r>
              <a:rPr lang="nl-NL" dirty="0" err="1"/>
              <a:t>Hamd</a:t>
            </a:r>
            <a:r>
              <a:rPr lang="nl-NL" dirty="0"/>
              <a:t>” dir.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46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Terugblik: 1- a) uitdaging in de klas, b)Pedagogisch Handelen 2-Omgaan met pubers,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47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Onderwijs is het formele systeem waarbij kennis en vaardigheden worden overgedragen door leraren aan leerlingen of studenten in een gestructureerde omgeving, zoals scholen, hogescholen en universiteiten.</a:t>
            </a:r>
          </a:p>
          <a:p>
            <a:r>
              <a:rPr lang="nl-NL" dirty="0"/>
              <a:t>Het heeft vaak vaste curricula, specifieke doelen, en officiële instellingen. Het leidt meestal tot een diploma of certificaat.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029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VERWERVEN: </a:t>
            </a:r>
            <a:r>
              <a:rPr lang="nl-NL" dirty="0" err="1"/>
              <a:t>Elde</a:t>
            </a:r>
            <a:r>
              <a:rPr lang="nl-NL" dirty="0"/>
              <a:t> </a:t>
            </a:r>
            <a:r>
              <a:rPr lang="nl-NL" dirty="0" err="1"/>
              <a:t>etmek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94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Leerlingen, ouders, docenten, schoolleiding, Onderwijsinspectie, Lokale gemeenschap, Academische en pedagogische experts, Maatschappelijke organisaties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49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b="1" dirty="0"/>
              <a:t>Bilgi </a:t>
            </a:r>
            <a:r>
              <a:rPr lang="nl-NL" b="1" dirty="0" err="1"/>
              <a:t>Kaynağı</a:t>
            </a:r>
            <a:r>
              <a:rPr lang="nl-NL" b="1" dirty="0"/>
              <a:t> </a:t>
            </a:r>
            <a:r>
              <a:rPr lang="nl-NL" b="1" dirty="0" err="1"/>
              <a:t>Olmak</a:t>
            </a:r>
            <a:r>
              <a:rPr lang="nl-NL" b="1" dirty="0"/>
              <a:t>, </a:t>
            </a:r>
            <a:r>
              <a:rPr lang="nl-NL" b="0" dirty="0" err="1"/>
              <a:t>ve</a:t>
            </a:r>
            <a:r>
              <a:rPr lang="nl-NL" b="0" dirty="0"/>
              <a:t> </a:t>
            </a:r>
            <a:r>
              <a:rPr lang="nl-NL" b="0" dirty="0" err="1"/>
              <a:t>dogru</a:t>
            </a:r>
            <a:r>
              <a:rPr lang="nl-NL" b="0" dirty="0"/>
              <a:t> </a:t>
            </a:r>
            <a:r>
              <a:rPr lang="nl-NL" b="0" dirty="0" err="1"/>
              <a:t>aktarmak</a:t>
            </a:r>
            <a:r>
              <a:rPr lang="nl-NL" b="0" dirty="0"/>
              <a:t>, </a:t>
            </a:r>
            <a:r>
              <a:rPr lang="nl-NL" dirty="0"/>
              <a:t>2. </a:t>
            </a:r>
            <a:r>
              <a:rPr lang="nl-NL" b="1" dirty="0" err="1"/>
              <a:t>Ahlak</a:t>
            </a:r>
            <a:r>
              <a:rPr lang="nl-NL" b="1" dirty="0"/>
              <a:t> </a:t>
            </a:r>
            <a:r>
              <a:rPr lang="nl-NL" b="1" dirty="0" err="1"/>
              <a:t>Eğitimi</a:t>
            </a:r>
            <a:r>
              <a:rPr lang="nl-NL" b="1" dirty="0"/>
              <a:t> </a:t>
            </a:r>
            <a:r>
              <a:rPr lang="nl-NL" b="1" dirty="0" err="1"/>
              <a:t>Vermek</a:t>
            </a:r>
            <a:r>
              <a:rPr lang="nl-NL" b="1" dirty="0"/>
              <a:t>, </a:t>
            </a:r>
            <a:r>
              <a:rPr lang="nl-NL" dirty="0"/>
              <a:t>3. </a:t>
            </a:r>
            <a:r>
              <a:rPr lang="nl-NL" b="1" dirty="0" err="1"/>
              <a:t>Manevî</a:t>
            </a:r>
            <a:r>
              <a:rPr lang="nl-NL" b="1" dirty="0"/>
              <a:t> </a:t>
            </a:r>
            <a:r>
              <a:rPr lang="nl-NL" b="1" dirty="0" err="1"/>
              <a:t>Rehberlik</a:t>
            </a:r>
            <a:r>
              <a:rPr lang="nl-NL" b="1" dirty="0"/>
              <a:t>, </a:t>
            </a:r>
            <a:r>
              <a:rPr lang="nl-NL" dirty="0"/>
              <a:t>4. </a:t>
            </a:r>
            <a:r>
              <a:rPr lang="nl-NL" b="1" dirty="0"/>
              <a:t>Model </a:t>
            </a:r>
            <a:r>
              <a:rPr lang="nl-NL" b="1" dirty="0" err="1"/>
              <a:t>Olma</a:t>
            </a:r>
            <a:r>
              <a:rPr lang="nl-NL" b="1" dirty="0"/>
              <a:t>, </a:t>
            </a:r>
            <a:r>
              <a:rPr lang="nl-NL" dirty="0"/>
              <a:t>5. </a:t>
            </a:r>
            <a:r>
              <a:rPr lang="nl-NL" b="1" dirty="0" err="1"/>
              <a:t>Toplumsal</a:t>
            </a:r>
            <a:r>
              <a:rPr lang="nl-NL" b="1" dirty="0"/>
              <a:t> </a:t>
            </a:r>
            <a:r>
              <a:rPr lang="nl-NL" b="1" dirty="0" err="1"/>
              <a:t>Birliktelik</a:t>
            </a:r>
            <a:r>
              <a:rPr lang="nl-NL" b="1" dirty="0"/>
              <a:t> </a:t>
            </a:r>
            <a:r>
              <a:rPr lang="nl-NL" b="1" dirty="0" err="1"/>
              <a:t>ve</a:t>
            </a:r>
            <a:r>
              <a:rPr lang="nl-NL" b="1" dirty="0"/>
              <a:t> </a:t>
            </a:r>
            <a:r>
              <a:rPr lang="nl-NL" b="1" dirty="0" err="1"/>
              <a:t>İletişim</a:t>
            </a:r>
            <a:r>
              <a:rPr lang="nl-NL" b="1" dirty="0"/>
              <a:t>, </a:t>
            </a:r>
            <a:r>
              <a:rPr lang="nl-NL" dirty="0"/>
              <a:t>6. </a:t>
            </a:r>
            <a:r>
              <a:rPr lang="nl-NL" b="1" dirty="0" err="1"/>
              <a:t>Dini</a:t>
            </a:r>
            <a:r>
              <a:rPr lang="nl-NL" b="1" dirty="0"/>
              <a:t> </a:t>
            </a:r>
            <a:r>
              <a:rPr lang="nl-NL" b="1" dirty="0" err="1"/>
              <a:t>Sorumluluk</a:t>
            </a:r>
            <a:r>
              <a:rPr lang="nl-NL" b="1" dirty="0"/>
              <a:t> </a:t>
            </a:r>
            <a:r>
              <a:rPr lang="nl-NL" b="1" dirty="0" err="1"/>
              <a:t>Bilinci</a:t>
            </a:r>
            <a:r>
              <a:rPr lang="nl-NL" b="1" dirty="0"/>
              <a:t> </a:t>
            </a:r>
            <a:r>
              <a:rPr lang="nl-NL" b="1" dirty="0" err="1"/>
              <a:t>Aşılamak</a:t>
            </a:r>
            <a:r>
              <a:rPr lang="nl-NL" b="1" dirty="0"/>
              <a:t>, </a:t>
            </a:r>
            <a:r>
              <a:rPr lang="nl-NL" dirty="0"/>
              <a:t>7. </a:t>
            </a:r>
            <a:r>
              <a:rPr lang="nl-NL" b="1" dirty="0" err="1"/>
              <a:t>Sorgulamayı</a:t>
            </a:r>
            <a:r>
              <a:rPr lang="nl-NL" b="1" dirty="0"/>
              <a:t> </a:t>
            </a:r>
            <a:r>
              <a:rPr lang="nl-NL" b="1" dirty="0" err="1"/>
              <a:t>ve</a:t>
            </a:r>
            <a:r>
              <a:rPr lang="nl-NL" b="1" dirty="0"/>
              <a:t> </a:t>
            </a:r>
            <a:r>
              <a:rPr lang="nl-NL" b="1" dirty="0" err="1"/>
              <a:t>Anlamayı</a:t>
            </a:r>
            <a:r>
              <a:rPr lang="nl-NL" b="1" dirty="0"/>
              <a:t> </a:t>
            </a:r>
            <a:r>
              <a:rPr lang="nl-NL" b="1" dirty="0" err="1"/>
              <a:t>Teşvik</a:t>
            </a:r>
            <a:r>
              <a:rPr lang="nl-NL" b="1" dirty="0"/>
              <a:t> </a:t>
            </a:r>
            <a:r>
              <a:rPr lang="nl-NL" b="1" dirty="0" err="1"/>
              <a:t>Etmek</a:t>
            </a:r>
            <a:r>
              <a:rPr lang="nl-NL" b="1" dirty="0"/>
              <a:t>, </a:t>
            </a:r>
            <a:r>
              <a:rPr lang="nl-NL" dirty="0"/>
              <a:t>8. </a:t>
            </a:r>
            <a:r>
              <a:rPr lang="nl-NL" b="1" dirty="0" err="1"/>
              <a:t>Günümüz</a:t>
            </a:r>
            <a:r>
              <a:rPr lang="nl-NL" b="1" dirty="0"/>
              <a:t> </a:t>
            </a:r>
            <a:r>
              <a:rPr lang="nl-NL" b="1" dirty="0" err="1"/>
              <a:t>Sorunlarına</a:t>
            </a:r>
            <a:r>
              <a:rPr lang="nl-NL" b="1" dirty="0"/>
              <a:t> </a:t>
            </a:r>
            <a:r>
              <a:rPr lang="nl-NL" b="1" dirty="0" err="1"/>
              <a:t>Dini</a:t>
            </a:r>
            <a:r>
              <a:rPr lang="nl-NL" b="1" dirty="0"/>
              <a:t> </a:t>
            </a:r>
            <a:r>
              <a:rPr lang="nl-NL" b="1" dirty="0" err="1"/>
              <a:t>Perspektif</a:t>
            </a:r>
            <a:r>
              <a:rPr lang="nl-NL" b="1" dirty="0"/>
              <a:t> </a:t>
            </a:r>
            <a:r>
              <a:rPr lang="nl-NL" b="1" dirty="0" err="1"/>
              <a:t>Sunmak</a:t>
            </a:r>
            <a:r>
              <a:rPr lang="nl-NL" b="1" dirty="0"/>
              <a:t>,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14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b="1" dirty="0" err="1"/>
              <a:t>Bilgiyi</a:t>
            </a:r>
            <a:r>
              <a:rPr lang="nl-NL" b="1" dirty="0"/>
              <a:t> </a:t>
            </a:r>
            <a:r>
              <a:rPr lang="nl-NL" b="1" dirty="0" err="1"/>
              <a:t>Doğru</a:t>
            </a:r>
            <a:r>
              <a:rPr lang="nl-NL" b="1" dirty="0"/>
              <a:t> </a:t>
            </a:r>
            <a:r>
              <a:rPr lang="nl-NL" b="1" dirty="0" err="1"/>
              <a:t>Aktarma</a:t>
            </a:r>
            <a:r>
              <a:rPr lang="nl-NL" b="1" dirty="0"/>
              <a:t>, </a:t>
            </a:r>
            <a:r>
              <a:rPr lang="nl-NL" dirty="0"/>
              <a:t>“</a:t>
            </a:r>
            <a:r>
              <a:rPr lang="nl-NL" dirty="0" err="1"/>
              <a:t>Bilmediği</a:t>
            </a:r>
            <a:r>
              <a:rPr lang="nl-NL" dirty="0"/>
              <a:t> </a:t>
            </a:r>
            <a:r>
              <a:rPr lang="nl-NL" dirty="0" err="1"/>
              <a:t>konuda</a:t>
            </a:r>
            <a:r>
              <a:rPr lang="nl-NL" dirty="0"/>
              <a:t> </a:t>
            </a:r>
            <a:r>
              <a:rPr lang="nl-NL" dirty="0" err="1"/>
              <a:t>konuşan</a:t>
            </a:r>
            <a:r>
              <a:rPr lang="nl-NL" dirty="0"/>
              <a:t> </a:t>
            </a:r>
            <a:r>
              <a:rPr lang="nl-NL" dirty="0" err="1"/>
              <a:t>kişinin</a:t>
            </a:r>
            <a:r>
              <a:rPr lang="nl-NL" dirty="0"/>
              <a:t> </a:t>
            </a:r>
            <a:r>
              <a:rPr lang="nl-NL" dirty="0" err="1"/>
              <a:t>yeri</a:t>
            </a:r>
            <a:r>
              <a:rPr lang="nl-NL" dirty="0"/>
              <a:t> </a:t>
            </a:r>
            <a:r>
              <a:rPr lang="nl-NL" dirty="0" err="1"/>
              <a:t>cehennemdir</a:t>
            </a:r>
            <a:r>
              <a:rPr lang="nl-NL" dirty="0"/>
              <a:t>” 2. </a:t>
            </a:r>
            <a:r>
              <a:rPr lang="nl-NL" b="1" dirty="0" err="1"/>
              <a:t>Adalet</a:t>
            </a:r>
            <a:r>
              <a:rPr lang="nl-NL" b="1" dirty="0"/>
              <a:t> </a:t>
            </a:r>
            <a:r>
              <a:rPr lang="nl-NL" b="1" dirty="0" err="1"/>
              <a:t>ve</a:t>
            </a:r>
            <a:r>
              <a:rPr lang="nl-NL" b="1" dirty="0"/>
              <a:t> </a:t>
            </a:r>
            <a:r>
              <a:rPr lang="nl-NL" b="1" dirty="0" err="1"/>
              <a:t>Tarafsızlık</a:t>
            </a:r>
            <a:r>
              <a:rPr lang="nl-NL" b="1" dirty="0"/>
              <a:t>, </a:t>
            </a:r>
            <a:r>
              <a:rPr lang="nl-NL" dirty="0"/>
              <a:t>3. </a:t>
            </a:r>
            <a:r>
              <a:rPr lang="nl-NL" b="1" dirty="0" err="1"/>
              <a:t>Güzel</a:t>
            </a:r>
            <a:r>
              <a:rPr lang="nl-NL" b="1" dirty="0"/>
              <a:t> </a:t>
            </a:r>
            <a:r>
              <a:rPr lang="nl-NL" b="1" dirty="0" err="1"/>
              <a:t>Ahlak</a:t>
            </a:r>
            <a:r>
              <a:rPr lang="nl-NL" b="1" dirty="0"/>
              <a:t> </a:t>
            </a:r>
            <a:r>
              <a:rPr lang="nl-NL" b="1" dirty="0" err="1"/>
              <a:t>ve</a:t>
            </a:r>
            <a:r>
              <a:rPr lang="nl-NL" b="1" dirty="0"/>
              <a:t> </a:t>
            </a:r>
            <a:r>
              <a:rPr lang="nl-NL" b="1" dirty="0" err="1"/>
              <a:t>Örnek</a:t>
            </a:r>
            <a:r>
              <a:rPr lang="nl-NL" b="1" dirty="0"/>
              <a:t> </a:t>
            </a:r>
            <a:r>
              <a:rPr lang="nl-NL" b="1" dirty="0" err="1"/>
              <a:t>Olmak</a:t>
            </a:r>
            <a:r>
              <a:rPr lang="nl-NL" b="1" dirty="0"/>
              <a:t>, </a:t>
            </a:r>
            <a:r>
              <a:rPr lang="nl-NL" dirty="0"/>
              <a:t>4. </a:t>
            </a:r>
            <a:r>
              <a:rPr lang="nl-NL" b="1" dirty="0" err="1"/>
              <a:t>Sabır</a:t>
            </a:r>
            <a:r>
              <a:rPr lang="nl-NL" b="1" dirty="0"/>
              <a:t> </a:t>
            </a:r>
            <a:r>
              <a:rPr lang="nl-NL" b="1" dirty="0" err="1"/>
              <a:t>ve</a:t>
            </a:r>
            <a:r>
              <a:rPr lang="nl-NL" b="1" dirty="0"/>
              <a:t> </a:t>
            </a:r>
            <a:r>
              <a:rPr lang="nl-NL" b="1" dirty="0" err="1"/>
              <a:t>Şefkat</a:t>
            </a:r>
            <a:r>
              <a:rPr lang="nl-NL" b="1" dirty="0"/>
              <a:t>, </a:t>
            </a:r>
            <a:r>
              <a:rPr lang="nl-NL" dirty="0"/>
              <a:t>5. </a:t>
            </a:r>
            <a:r>
              <a:rPr lang="nl-NL" b="1" dirty="0" err="1"/>
              <a:t>İlm</a:t>
            </a:r>
            <a:r>
              <a:rPr lang="nl-NL" b="1" dirty="0"/>
              <a:t>-i </a:t>
            </a:r>
            <a:r>
              <a:rPr lang="nl-NL" b="1" dirty="0" err="1"/>
              <a:t>Hâl</a:t>
            </a:r>
            <a:r>
              <a:rPr lang="nl-NL" b="1" dirty="0"/>
              <a:t> </a:t>
            </a:r>
            <a:r>
              <a:rPr lang="nl-NL" b="1" dirty="0" err="1"/>
              <a:t>Bilgisi</a:t>
            </a:r>
            <a:r>
              <a:rPr lang="nl-NL" b="1" dirty="0"/>
              <a:t> </a:t>
            </a:r>
            <a:r>
              <a:rPr lang="nl-NL" b="1" dirty="0" err="1"/>
              <a:t>Öğretme</a:t>
            </a:r>
            <a:r>
              <a:rPr lang="nl-NL" b="1" dirty="0"/>
              <a:t>, </a:t>
            </a:r>
            <a:r>
              <a:rPr lang="nl-NL" dirty="0"/>
              <a:t>6. </a:t>
            </a:r>
            <a:r>
              <a:rPr lang="nl-NL" b="1" dirty="0" err="1"/>
              <a:t>Güven</a:t>
            </a:r>
            <a:r>
              <a:rPr lang="nl-NL" b="1" dirty="0"/>
              <a:t> </a:t>
            </a:r>
            <a:r>
              <a:rPr lang="nl-NL" b="1" dirty="0" err="1"/>
              <a:t>ve</a:t>
            </a:r>
            <a:r>
              <a:rPr lang="nl-NL" b="1" dirty="0"/>
              <a:t> </a:t>
            </a:r>
            <a:r>
              <a:rPr lang="nl-NL" b="1" dirty="0" err="1"/>
              <a:t>İtibar</a:t>
            </a:r>
            <a:r>
              <a:rPr lang="nl-NL" b="1" dirty="0"/>
              <a:t>, </a:t>
            </a:r>
            <a:r>
              <a:rPr lang="nl-NL" dirty="0"/>
              <a:t>7. </a:t>
            </a:r>
            <a:r>
              <a:rPr lang="nl-NL" b="1" dirty="0" err="1"/>
              <a:t>İyi</a:t>
            </a:r>
            <a:r>
              <a:rPr lang="nl-NL" b="1" dirty="0"/>
              <a:t> </a:t>
            </a:r>
            <a:r>
              <a:rPr lang="nl-NL" b="1" dirty="0" err="1"/>
              <a:t>Niyet</a:t>
            </a:r>
            <a:r>
              <a:rPr lang="nl-NL" b="1" dirty="0"/>
              <a:t> </a:t>
            </a:r>
            <a:r>
              <a:rPr lang="nl-NL" b="1" dirty="0" err="1"/>
              <a:t>ve</a:t>
            </a:r>
            <a:r>
              <a:rPr lang="nl-NL" b="1" dirty="0"/>
              <a:t> </a:t>
            </a:r>
            <a:r>
              <a:rPr lang="nl-NL" b="1" dirty="0" err="1"/>
              <a:t>İhlas</a:t>
            </a:r>
            <a:r>
              <a:rPr lang="nl-NL" b="1" dirty="0"/>
              <a:t>, </a:t>
            </a:r>
            <a:r>
              <a:rPr lang="nl-NL" dirty="0"/>
              <a:t>8.</a:t>
            </a:r>
            <a:r>
              <a:rPr lang="nl-NL" b="1" dirty="0"/>
              <a:t>Haksizliktan </a:t>
            </a:r>
            <a:r>
              <a:rPr lang="nl-NL" b="1" dirty="0" err="1"/>
              <a:t>Kacinmak</a:t>
            </a:r>
            <a:r>
              <a:rPr lang="nl-NL" b="1" dirty="0"/>
              <a:t>, 9</a:t>
            </a:r>
            <a:r>
              <a:rPr lang="nl-NL" dirty="0"/>
              <a:t>. </a:t>
            </a:r>
            <a:r>
              <a:rPr lang="nl-NL" b="1" dirty="0" err="1"/>
              <a:t>Dua</a:t>
            </a:r>
            <a:r>
              <a:rPr lang="nl-NL" b="1" dirty="0"/>
              <a:t> </a:t>
            </a:r>
            <a:r>
              <a:rPr lang="nl-NL" b="1" dirty="0" err="1"/>
              <a:t>Etmek</a:t>
            </a:r>
            <a:r>
              <a:rPr lang="nl-NL" b="1" dirty="0"/>
              <a:t> </a:t>
            </a:r>
            <a:r>
              <a:rPr lang="nl-NL" b="1" dirty="0" err="1"/>
              <a:t>ve</a:t>
            </a:r>
            <a:r>
              <a:rPr lang="nl-NL" b="1" dirty="0"/>
              <a:t> </a:t>
            </a:r>
            <a:r>
              <a:rPr lang="nl-NL" b="1" dirty="0" err="1"/>
              <a:t>Öğrencilere</a:t>
            </a:r>
            <a:r>
              <a:rPr lang="nl-NL" b="1" dirty="0"/>
              <a:t> </a:t>
            </a:r>
            <a:r>
              <a:rPr lang="nl-NL" b="1" dirty="0" err="1"/>
              <a:t>Dua</a:t>
            </a:r>
            <a:r>
              <a:rPr lang="nl-NL" b="1" dirty="0"/>
              <a:t> </a:t>
            </a:r>
            <a:r>
              <a:rPr lang="nl-NL" b="1" dirty="0" err="1"/>
              <a:t>Etmeyi</a:t>
            </a:r>
            <a:r>
              <a:rPr lang="nl-NL" b="1" dirty="0"/>
              <a:t> </a:t>
            </a:r>
            <a:r>
              <a:rPr lang="nl-NL" b="1" dirty="0" err="1"/>
              <a:t>Öğretmek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72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Aile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ile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çocuk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eğitimi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arasındaki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ilişki</a:t>
            </a:r>
            <a:endParaRPr lang="nl-NL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2006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yılında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Doç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 Dr.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Ünal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Şentürk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Malatya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Milli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Eğitim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Müdürlüğü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kapsamındaki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okullarda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öğrencilerin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karnelerine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göre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bir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araştırma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yapmış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 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Bu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çalışmada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“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aile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ile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çocuk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eğitimi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arasındaki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ilişki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ölçülmüş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.”</a:t>
            </a:r>
          </a:p>
          <a:p>
            <a:pPr algn="l"/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“En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son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aldığı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karnede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iki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üç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ve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daha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fazla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zayıf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olduğunu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söyleyen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öğrencilerin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ailesi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parçalanmış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aile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çocukları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olduğu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”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tespit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edilmiştir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pPr algn="l"/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Dolayısıyla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aile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bütünlüğü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olanların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dersteki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başarılarının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daha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yüksek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olduğu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görülmüştür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Çalışmada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dikkat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çeken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başka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bir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nokta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annenin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çocuğun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başarısında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babadan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daha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etkili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olduğudur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Ünal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Şentürk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bu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çalışmasında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anneleri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ile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birlikte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oldukları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zaman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arttıkça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çocukların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başarılarının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da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arttığı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görülmüştür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</a:p>
          <a:p>
            <a:pPr algn="l"/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Çocuğun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okul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başarısında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yakınlarının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kendisiyle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ilgilendiğini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hissetmesi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oldukça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önemlidir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 Anne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babanın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çocuğuyla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ilgilendiğini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göstermesi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onun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başarısını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olumlu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yönde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etkilemektedir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Karnesinde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üç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ve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daha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fazla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zayıfları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olan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çocukların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% 65’i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aile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bütünlüğü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bozulmuş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olanlar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% 25’i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ise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anne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babası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tarafından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yeterince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ilgilenilmeyen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çocuklardır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  </a:t>
            </a:r>
          </a:p>
          <a:p>
            <a:pPr algn="l"/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Derslerinde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başarılı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olanların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çoğunluğu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ise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; en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fazla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anne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babasının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kendileriyle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ilgilenen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çocuklardır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Dolayısıyla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anne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babanın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çocukla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ilgilenmesi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veya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ilgilendiğini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hissettirmesi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çocuğun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başarısını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olumlu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yönde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0" i="0" dirty="0" err="1">
                <a:solidFill>
                  <a:srgbClr val="212529"/>
                </a:solidFill>
                <a:effectLst/>
                <a:latin typeface="-apple-system"/>
              </a:rPr>
              <a:t>etkilemektedir</a:t>
            </a:r>
            <a:r>
              <a:rPr lang="nl-NL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09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Soylenilmeyeni</a:t>
            </a:r>
            <a:r>
              <a:rPr lang="nl-NL" dirty="0"/>
              <a:t> </a:t>
            </a:r>
            <a:r>
              <a:rPr lang="nl-NL" dirty="0" err="1"/>
              <a:t>gormek</a:t>
            </a:r>
            <a:r>
              <a:rPr lang="nl-NL" dirty="0"/>
              <a:t>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933E2-3B1C-B448-8002-7A895A0058C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1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94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6798711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2747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9C97D6C-07B7-434E-BBAE-19379570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2800" noProof="0"/>
              <a:t>Klik om stijl te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A2D2C88-FFBE-4F25-871F-68A09C5F5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19872" cy="6409944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D0529A2-5928-42C4-B397-6AEE7520D2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43938" y="2530475"/>
            <a:ext cx="3023806" cy="3427413"/>
          </a:xfrm>
        </p:spPr>
        <p:txBody>
          <a:bodyPr rtlCol="0"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nl-NL" noProof="0"/>
              <a:t>Object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7438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</p:grpSp>
      <p:sp>
        <p:nvSpPr>
          <p:cNvPr id="38" name="Rechthoek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184687" y="1185453"/>
            <a:ext cx="6408742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43780" y="3413921"/>
            <a:ext cx="1951041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Vrije vorm: Shape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-364225" y="1757079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47595" y="413658"/>
            <a:ext cx="4400609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10052647-C66D-4244-962F-2AA82F92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6" y="586633"/>
            <a:ext cx="3125336" cy="361158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Klik om stijl te bewerken</a:t>
            </a:r>
          </a:p>
        </p:txBody>
      </p:sp>
      <p:sp>
        <p:nvSpPr>
          <p:cNvPr id="30" name="Tijdelijke aanduiding voor voettekst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8375" y="863600"/>
            <a:ext cx="3441700" cy="5130800"/>
          </a:xfrm>
        </p:spPr>
        <p:txBody>
          <a:bodyPr rtlCol="0" anchor="ctr">
            <a:normAutofit/>
          </a:bodyPr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nl-NL" noProof="0"/>
              <a:t>Object</a:t>
            </a:r>
          </a:p>
        </p:txBody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25D66CC0-A06E-4254-AAF8-8DA80B019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7384" y="8686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1" name="Tijdelijke aanduiding voor afbeelding 39">
            <a:extLst>
              <a:ext uri="{FF2B5EF4-FFF2-40B4-BE49-F238E27FC236}">
                <a16:creationId xmlns:a16="http://schemas.microsoft.com/office/drawing/2014/main" id="{9E32C36A-291F-44F8-81D5-1899179E0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7384" y="2688336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2" name="Tijdelijke aanduiding voor afbeelding 39">
            <a:extLst>
              <a:ext uri="{FF2B5EF4-FFF2-40B4-BE49-F238E27FC236}">
                <a16:creationId xmlns:a16="http://schemas.microsoft.com/office/drawing/2014/main" id="{E44311D2-BC20-4706-9F00-7D9178FB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7384" y="45262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5" name="Tijdelijke aanduiding voor datum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36" name="Tijdelijke aanduiding voor dianummer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9A857F5-96C8-461D-A78C-38E92FE1C52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5923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e-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AE2DFFA2-22D4-4919-9C0C-45E51AF578AC}"/>
              </a:ext>
            </a:extLst>
          </p:cNvPr>
          <p:cNvSpPr/>
          <p:nvPr userDrawn="1"/>
        </p:nvSpPr>
        <p:spPr>
          <a:xfrm rot="5400000" flipH="1">
            <a:off x="-152592" y="162118"/>
            <a:ext cx="6400418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24FBF45C-4020-4F59-8E88-4006B53BE427}"/>
              </a:ext>
            </a:extLst>
          </p:cNvPr>
          <p:cNvSpPr/>
          <p:nvPr userDrawn="1"/>
        </p:nvSpPr>
        <p:spPr>
          <a:xfrm rot="5400000" flipH="1">
            <a:off x="-161024" y="143687"/>
            <a:ext cx="6400418" cy="611304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lumMod val="75000"/>
                  <a:alpha val="8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BFCE23BB-F1B6-4676-BAD7-56273E800FEB}"/>
              </a:ext>
            </a:extLst>
          </p:cNvPr>
          <p:cNvSpPr/>
          <p:nvPr userDrawn="1"/>
        </p:nvSpPr>
        <p:spPr>
          <a:xfrm rot="5400000" flipH="1">
            <a:off x="1932850" y="2249496"/>
            <a:ext cx="2211724" cy="611304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3136A792-3F80-40BE-96DB-0CDC51B9AA89}"/>
              </a:ext>
            </a:extLst>
          </p:cNvPr>
          <p:cNvSpPr/>
          <p:nvPr userDrawn="1"/>
        </p:nvSpPr>
        <p:spPr>
          <a:xfrm rot="6097846">
            <a:off x="767675" y="747345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0A3C02BB-F8E9-47C7-AF5B-34F4E0DF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54" y="987237"/>
            <a:ext cx="4506259" cy="2976491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nl-NL" noProof="0">
                <a:solidFill>
                  <a:schemeClr val="bg1"/>
                </a:solidFill>
              </a:rPr>
              <a:t>Klik om stijl te bewerken</a:t>
            </a:r>
          </a:p>
        </p:txBody>
      </p:sp>
      <p:sp>
        <p:nvSpPr>
          <p:cNvPr id="41" name="Subtitel 2">
            <a:extLst>
              <a:ext uri="{FF2B5EF4-FFF2-40B4-BE49-F238E27FC236}">
                <a16:creationId xmlns:a16="http://schemas.microsoft.com/office/drawing/2014/main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nl-NL" sz="1400" noProof="0">
                <a:solidFill>
                  <a:schemeClr val="bg1"/>
                </a:solidFill>
              </a:rPr>
              <a:t>Klikken om de ondertitelstijl van het model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46" name="Tijdelijke aanduiding voor afbeelding 45">
            <a:extLst>
              <a:ext uri="{FF2B5EF4-FFF2-40B4-BE49-F238E27FC236}">
                <a16:creationId xmlns:a16="http://schemas.microsoft.com/office/drawing/2014/main" id="{D482A36A-6BEB-495C-8399-9E9EA28C2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1152" y="627063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7" name="Tijdelijke aanduiding voor afbeelding 45">
            <a:extLst>
              <a:ext uri="{FF2B5EF4-FFF2-40B4-BE49-F238E27FC236}">
                <a16:creationId xmlns:a16="http://schemas.microsoft.com/office/drawing/2014/main" id="{23DC67C7-2D14-4866-B487-E6C7EF2D18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1152" y="3621024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8" name="Tijdelijke aanduiding voor datum 1">
            <a:extLst>
              <a:ext uri="{FF2B5EF4-FFF2-40B4-BE49-F238E27FC236}">
                <a16:creationId xmlns:a16="http://schemas.microsoft.com/office/drawing/2014/main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9" name="Tijdelijke aanduiding voor dianummer 3">
            <a:extLst>
              <a:ext uri="{FF2B5EF4-FFF2-40B4-BE49-F238E27FC236}">
                <a16:creationId xmlns:a16="http://schemas.microsoft.com/office/drawing/2014/main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2255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fiek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71599" y="2603500"/>
            <a:ext cx="10190163" cy="3468688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Vrije vorm: Shape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9037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iek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0803" y="2865438"/>
            <a:ext cx="10240960" cy="2708655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Vrije vorm: Shape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3344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01A8306-2063-4EE3-B249-F2AA08C30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6096000" cy="686713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3E64438-1D32-4E70-8582-6A520002B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57200" y="17416"/>
            <a:ext cx="5638800" cy="6840584"/>
          </a:xfrm>
          <a:prstGeom prst="rect">
            <a:avLst/>
          </a:prstGeom>
          <a:gradFill>
            <a:gsLst>
              <a:gs pos="24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4954AC3-129F-4075-B216-D22A2C2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170122" y="389706"/>
            <a:ext cx="6422401" cy="609600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78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17117C9-4AC1-4174-8CED-D839A0508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17670" y="1253114"/>
            <a:ext cx="6840582" cy="4316082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  <a:lumOff val="25000"/>
                  <a:alpha val="11000"/>
                </a:schemeClr>
              </a:gs>
              <a:gs pos="99000">
                <a:schemeClr val="accent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DBA4B60-FD16-4BB9-99BE-945815DB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8997"/>
            <a:ext cx="3319895" cy="5381177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sz="3200" noProof="0">
                <a:solidFill>
                  <a:schemeClr val="bg1"/>
                </a:solidFill>
              </a:rPr>
              <a:t>Klik om stijl te bewerken</a:t>
            </a:r>
          </a:p>
        </p:txBody>
      </p:sp>
      <p:sp>
        <p:nvSpPr>
          <p:cNvPr id="8" name="Vrije vorm: Shape 7">
            <a:extLst>
              <a:ext uri="{FF2B5EF4-FFF2-40B4-BE49-F238E27FC236}">
                <a16:creationId xmlns:a16="http://schemas.microsoft.com/office/drawing/2014/main" id="{3648B8AB-3038-447E-A760-83F9D9900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907757">
            <a:off x="-619013" y="1524958"/>
            <a:ext cx="4648282" cy="4433301"/>
          </a:xfrm>
          <a:custGeom>
            <a:avLst/>
            <a:gdLst>
              <a:gd name="connsiteX0" fmla="*/ 4465639 w 4648282"/>
              <a:gd name="connsiteY0" fmla="*/ 3013821 h 4433301"/>
              <a:gd name="connsiteX1" fmla="*/ 2324141 w 4648282"/>
              <a:gd name="connsiteY1" fmla="*/ 4433301 h 4433301"/>
              <a:gd name="connsiteX2" fmla="*/ 0 w 4648282"/>
              <a:gd name="connsiteY2" fmla="*/ 2109160 h 4433301"/>
              <a:gd name="connsiteX3" fmla="*/ 1216317 w 4648282"/>
              <a:gd name="connsiteY3" fmla="*/ 65530 h 4433301"/>
              <a:gd name="connsiteX4" fmla="*/ 1352350 w 4648282"/>
              <a:gd name="connsiteY4" fmla="*/ 0 h 4433301"/>
              <a:gd name="connsiteX5" fmla="*/ 4475994 w 4648282"/>
              <a:gd name="connsiteY5" fmla="*/ 1232791 h 4433301"/>
              <a:gd name="connsiteX6" fmla="*/ 4543793 w 4648282"/>
              <a:gd name="connsiteY6" fmla="*/ 1418031 h 4433301"/>
              <a:gd name="connsiteX7" fmla="*/ 4648282 w 4648282"/>
              <a:gd name="connsiteY7" fmla="*/ 2109160 h 4433301"/>
              <a:gd name="connsiteX8" fmla="*/ 4465639 w 4648282"/>
              <a:gd name="connsiteY8" fmla="*/ 3013821 h 44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82" h="4433301">
                <a:moveTo>
                  <a:pt x="4465639" y="3013821"/>
                </a:moveTo>
                <a:cubicBezTo>
                  <a:pt x="4112816" y="3847990"/>
                  <a:pt x="3286832" y="4433301"/>
                  <a:pt x="2324141" y="4433301"/>
                </a:cubicBezTo>
                <a:cubicBezTo>
                  <a:pt x="1040553" y="4433301"/>
                  <a:pt x="0" y="3392748"/>
                  <a:pt x="0" y="2109160"/>
                </a:cubicBezTo>
                <a:cubicBezTo>
                  <a:pt x="0" y="1226693"/>
                  <a:pt x="491824" y="459098"/>
                  <a:pt x="1216317" y="65530"/>
                </a:cubicBezTo>
                <a:lnTo>
                  <a:pt x="1352350" y="0"/>
                </a:lnTo>
                <a:lnTo>
                  <a:pt x="4475994" y="1232791"/>
                </a:lnTo>
                <a:lnTo>
                  <a:pt x="4543793" y="1418031"/>
                </a:lnTo>
                <a:cubicBezTo>
                  <a:pt x="4611700" y="1636359"/>
                  <a:pt x="4648282" y="1868487"/>
                  <a:pt x="4648282" y="2109160"/>
                </a:cubicBezTo>
                <a:cubicBezTo>
                  <a:pt x="4648282" y="2430057"/>
                  <a:pt x="4583247" y="2735764"/>
                  <a:pt x="4465639" y="3013821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1000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4B1264E-7B5A-4325-840D-E1994D41E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576" y="75895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7" name="Tijdelijke aanduiding voor afbeelding 15">
            <a:extLst>
              <a:ext uri="{FF2B5EF4-FFF2-40B4-BE49-F238E27FC236}">
                <a16:creationId xmlns:a16="http://schemas.microsoft.com/office/drawing/2014/main" id="{30B566CA-63FC-43A4-A9E1-7EC3164CB4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576" y="359359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7DBD15FE-44A7-4CA5-815B-71FF4994DB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9901" y="693738"/>
            <a:ext cx="3522980" cy="5446712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nl-NL" noProof="0"/>
              <a:t>Object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33068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ABBCEB0-C572-483A-88B2-C65A607EC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428"/>
            <a:ext cx="12192001" cy="2386759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64DDF8D-E0F6-454C-9BC5-15EF563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817660" y="8011"/>
            <a:ext cx="7374340" cy="237830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tel 10">
            <a:extLst>
              <a:ext uri="{FF2B5EF4-FFF2-40B4-BE49-F238E27FC236}">
                <a16:creationId xmlns:a16="http://schemas.microsoft.com/office/drawing/2014/main" id="{382B2655-24B6-4245-8B87-EE7F13887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580030"/>
            <a:ext cx="10240903" cy="1009934"/>
          </a:xfrm>
        </p:spPr>
        <p:txBody>
          <a:bodyPr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E1866142-B2E0-46DB-B8B4-2078CE7804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013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C386A221-28CD-49DF-AF22-78815A6E2F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3671C398-D779-4B1A-BD2F-395D1F3F8D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1928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283C6BE-C8D0-4726-B217-58FE337E5E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7112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035F3E11-74CF-4460-9FF3-DD91B5E57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36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7D857D03-665D-4D33-B7E8-B85D42470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501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28" name="Tijdelijke aanduiding voor tekst 14">
            <a:extLst>
              <a:ext uri="{FF2B5EF4-FFF2-40B4-BE49-F238E27FC236}">
                <a16:creationId xmlns:a16="http://schemas.microsoft.com/office/drawing/2014/main" id="{65D2C286-1A79-4B52-82F1-D520602693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7663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9" name="Tijdelijke aanduiding voor tekst 14">
            <a:extLst>
              <a:ext uri="{FF2B5EF4-FFF2-40B4-BE49-F238E27FC236}">
                <a16:creationId xmlns:a16="http://schemas.microsoft.com/office/drawing/2014/main" id="{F0B53ABB-D4AE-4C0B-9902-0C1763EE40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1308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30" name="Tijdelijke aanduiding voor tekst 14">
            <a:extLst>
              <a:ext uri="{FF2B5EF4-FFF2-40B4-BE49-F238E27FC236}">
                <a16:creationId xmlns:a16="http://schemas.microsoft.com/office/drawing/2014/main" id="{3AE87779-12F2-4327-ADEE-3F31BFB8D3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307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0DCB8055-0EA2-426F-989D-AC9932A17A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2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308EC59B-41AE-4F1B-9364-A00C479F76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2440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BC3965F4-D2B3-4353-A638-332A3F4E70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805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9936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8">
          <p15:clr>
            <a:srgbClr val="FBAE40"/>
          </p15:clr>
        </p15:guide>
        <p15:guide id="2" pos="3024">
          <p15:clr>
            <a:srgbClr val="FBAE40"/>
          </p15:clr>
        </p15:guide>
        <p15:guide id="3" pos="4680">
          <p15:clr>
            <a:srgbClr val="FBAE40"/>
          </p15:clr>
        </p15:guide>
        <p15:guide id="4" pos="63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hthoek 14">
            <a:extLst>
              <a:ext uri="{FF2B5EF4-FFF2-40B4-BE49-F238E27FC236}">
                <a16:creationId xmlns:a16="http://schemas.microsoft.com/office/drawing/2014/main" id="{52728D19-281F-4946-9684-65A557653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412D4F2-D8CF-48D7-8E93-9342D2AE3950}"/>
              </a:ext>
            </a:extLst>
          </p:cNvPr>
          <p:cNvSpPr/>
          <p:nvPr userDrawn="1"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81071F9-5F9E-43AF-B1F9-8F94CCA0D1D0}"/>
              </a:ext>
            </a:extLst>
          </p:cNvPr>
          <p:cNvSpPr/>
          <p:nvPr userDrawn="1"/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954D1A4-E8FD-4E5A-A528-35498A356680}"/>
              </a:ext>
            </a:extLst>
          </p:cNvPr>
          <p:cNvSpPr/>
          <p:nvPr userDrawn="1"/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rtl="0">
              <a:buFont typeface="Arial" panose="020B0604020202020204" pitchFamily="34" charset="0"/>
              <a:buChar char="•"/>
            </a:pPr>
            <a:endParaRPr lang="nl-NL" noProof="0"/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ED6FD0CF-1406-477D-A12B-53DC561B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Klik om stijl te bewerken</a:t>
            </a:r>
          </a:p>
        </p:txBody>
      </p:sp>
      <p:sp>
        <p:nvSpPr>
          <p:cNvPr id="20" name="Vrije vorm: Shape 19">
            <a:extLst>
              <a:ext uri="{FF2B5EF4-FFF2-40B4-BE49-F238E27FC236}">
                <a16:creationId xmlns:a16="http://schemas.microsoft.com/office/drawing/2014/main" id="{230DFABF-2A96-46EC-8C35-1C4A9D0A0739}"/>
              </a:ext>
            </a:extLst>
          </p:cNvPr>
          <p:cNvSpPr/>
          <p:nvPr userDrawn="1"/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1" name="Subtitel 7">
            <a:extLst>
              <a:ext uri="{FF2B5EF4-FFF2-40B4-BE49-F238E27FC236}">
                <a16:creationId xmlns:a16="http://schemas.microsoft.com/office/drawing/2014/main" id="{A943203E-4446-4D2D-AFEE-C3BCE7522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8518"/>
            <a:ext cx="9144000" cy="609600"/>
          </a:xfrm>
        </p:spPr>
        <p:txBody>
          <a:bodyPr rtlCol="0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sz="1400" b="0" noProof="0">
                <a:solidFill>
                  <a:schemeClr val="bg1"/>
                </a:solidFill>
                <a:latin typeface="+mj-lt"/>
              </a:rPr>
              <a:t>Klikken om de ondertitelstijl van het model te bewerken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D7662E6F-0458-41D6-A36A-37011FA74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3302" y="3351746"/>
            <a:ext cx="7519558" cy="3506255"/>
          </a:xfrm>
          <a:custGeom>
            <a:avLst/>
            <a:gdLst>
              <a:gd name="connsiteX0" fmla="*/ 3759779 w 7519558"/>
              <a:gd name="connsiteY0" fmla="*/ 0 h 3506255"/>
              <a:gd name="connsiteX1" fmla="*/ 7513560 w 7519558"/>
              <a:gd name="connsiteY1" fmla="*/ 3387468 h 3506255"/>
              <a:gd name="connsiteX2" fmla="*/ 7519558 w 7519558"/>
              <a:gd name="connsiteY2" fmla="*/ 3506255 h 3506255"/>
              <a:gd name="connsiteX3" fmla="*/ 0 w 7519558"/>
              <a:gd name="connsiteY3" fmla="*/ 3506255 h 3506255"/>
              <a:gd name="connsiteX4" fmla="*/ 5998 w 7519558"/>
              <a:gd name="connsiteY4" fmla="*/ 3387468 h 3506255"/>
              <a:gd name="connsiteX5" fmla="*/ 3759779 w 7519558"/>
              <a:gd name="connsiteY5" fmla="*/ 0 h 350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6223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5431267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0A4A873-9306-44F1-9047-F853F008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3" y="457200"/>
            <a:ext cx="6230956" cy="1569368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B5C48D-A262-4537-89A8-437CBFD860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13" name="Tijdelijke aanduiding voor afbeelding 11">
            <a:extLst>
              <a:ext uri="{FF2B5EF4-FFF2-40B4-BE49-F238E27FC236}">
                <a16:creationId xmlns:a16="http://schemas.microsoft.com/office/drawing/2014/main" id="{6702E7C4-3925-41D8-8339-6521FE726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347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11">
            <a:extLst>
              <a:ext uri="{FF2B5EF4-FFF2-40B4-BE49-F238E27FC236}">
                <a16:creationId xmlns:a16="http://schemas.microsoft.com/office/drawing/2014/main" id="{D748BF23-0309-4049-B999-7977CE56B2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20694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342D563E-638C-4E20-9FB7-739D6E4A9A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810409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DCF384C-15B5-46CF-BA28-3C6898C9A9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0438" y="2368550"/>
            <a:ext cx="6230411" cy="3390900"/>
          </a:xfrm>
        </p:spPr>
        <p:txBody>
          <a:bodyPr rtlCol="0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nl-NL" noProof="0"/>
              <a:t>Inhoud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009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B46EB34-1B8B-4396-BFD2-98D14076D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3E69A3D-D17E-4FD6-87AB-82FA30AC0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038600" y="4463552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E216A4-83E5-4AF8-83B6-82171757B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743141D-24A2-4BE2-B276-C20C06CB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A35F720A-671B-47F4-88B8-83CD2FE3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10229073" cy="117155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nl-NL" sz="3600" noProof="0">
                <a:solidFill>
                  <a:schemeClr val="bg1"/>
                </a:solidFill>
              </a:rPr>
              <a:t>Klik om stijl te bewerken</a:t>
            </a:r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38168417-C3D6-45B7-898A-D94F37EA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nl-NL" sz="1200" noProof="0">
                <a:solidFill>
                  <a:schemeClr val="bg1"/>
                </a:solidFill>
              </a:rPr>
              <a:t>Klikken om de ondertitelstijl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7B0F7C81-3A6B-4709-B144-6A0DFEF3B8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462272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33883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2112264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71600" y="3018472"/>
            <a:ext cx="3200400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892040" y="2109976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892040" y="3016183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5A7CDD05-39F5-4344-992F-995A7F9E82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0" y="2112263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93C996A2-0E21-4652-A9DD-F74F8BC040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12480" y="3018470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0067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7902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5522702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0963049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4735427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2264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910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9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ep 7">
            <a:extLst>
              <a:ext uri="{FF2B5EF4-FFF2-40B4-BE49-F238E27FC236}">
                <a16:creationId xmlns:a16="http://schemas.microsoft.com/office/drawing/2014/main" id="{8B8A7361-0244-49BA-997B-9BC1E8F1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6C0BAC4-9830-4923-842B-13EB08969EB9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4F36A5A-785D-444A-9F53-58B5D3DDABD1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5457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AEF3E-CEBD-4648-AABE-82941BDF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92" y="263047"/>
            <a:ext cx="9889299" cy="1779447"/>
          </a:xfrm>
        </p:spPr>
        <p:txBody>
          <a:bodyPr>
            <a:noAutofit/>
          </a:bodyPr>
          <a:lstStyle/>
          <a:p>
            <a:r>
              <a:rPr lang="en-US" sz="4000" b="1" i="0" u="none" strike="noStrike" cap="all" dirty="0" err="1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Professionalisering</a:t>
            </a:r>
            <a:r>
              <a:rPr lang="en-US" sz="40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&amp; </a:t>
            </a:r>
            <a:r>
              <a:rPr lang="en-US" sz="4000" b="1" i="0" u="none" strike="noStrike" cap="all" dirty="0" err="1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kwaliteitsverbetering</a:t>
            </a:r>
            <a:r>
              <a:rPr lang="en-US" sz="40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br>
              <a:rPr lang="en-US" sz="2800" b="1" u="none" strike="noStrike" cap="all" dirty="0">
                <a:solidFill>
                  <a:srgbClr val="000000"/>
                </a:solidFill>
                <a:latin typeface="Tw Cen MT Condensed" panose="020B0606020104020203" pitchFamily="34" charset="77"/>
              </a:rPr>
            </a:br>
            <a:br>
              <a:rPr lang="en-US" sz="4000" b="1" i="0" dirty="0">
                <a:solidFill>
                  <a:srgbClr val="000000"/>
                </a:solidFill>
                <a:effectLst/>
                <a:latin typeface="Tw Cen MT Condensed" panose="020B0606020104020203" pitchFamily="34" charset="77"/>
              </a:rPr>
            </a:br>
            <a:r>
              <a:rPr lang="en-US" sz="40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van het </a:t>
            </a:r>
            <a:r>
              <a:rPr lang="en-US" sz="4000" b="1" i="0" u="none" strike="noStrike" cap="all" dirty="0" err="1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informeel</a:t>
            </a:r>
            <a:r>
              <a:rPr lang="en-US" sz="40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r>
              <a:rPr lang="en-US" sz="4000" b="1" i="0" u="none" strike="noStrike" cap="all" dirty="0" err="1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islamitisch</a:t>
            </a:r>
            <a:r>
              <a:rPr lang="en-US" sz="40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r>
              <a:rPr lang="en-US" sz="4000" b="1" i="0" u="none" strike="noStrike" cap="all" dirty="0" err="1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onderwijs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w Cen MT Condensed" panose="020B0606020104020203" pitchFamily="34" charset="77"/>
              </a:rPr>
              <a:t>​</a:t>
            </a:r>
            <a:endParaRPr lang="nl-NL" sz="4000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1B99AB7-EA34-FA2B-A3CB-6D90BA7F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 dirty="0">
                <a:solidFill>
                  <a:schemeClr val="bg1"/>
                </a:solidFill>
              </a:rPr>
              <a:t>Voorbeeld van voettekst</a:t>
            </a: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F3712D10-8CA9-5AE3-01A0-52956C68E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52CAD9-62B3-F76B-0A70-E4B25DDF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DB8BA9-1F20-D92E-5714-88060AE5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CD17113-8321-5A5E-FED9-F79AEC0B7DDD}"/>
              </a:ext>
            </a:extLst>
          </p:cNvPr>
          <p:cNvSpPr txBox="1"/>
          <p:nvPr/>
        </p:nvSpPr>
        <p:spPr>
          <a:xfrm>
            <a:off x="2156138" y="3399735"/>
            <a:ext cx="6102626" cy="3875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1950"/>
              </a:lnSpc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w Cen MT"/>
              </a:rPr>
              <a:t>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w Cen MT"/>
              </a:rPr>
              <a:t>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19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A06A9-C3CE-4EE1-3BCA-8BF056CA9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AD6A3-5EC2-B499-3D88-E12A1832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51" y="720027"/>
            <a:ext cx="2973897" cy="1066828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Leerlingen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63B85DC-8525-8F67-C003-109A67CF5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91" y="2593784"/>
            <a:ext cx="5788511" cy="3468688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A4C955-32EF-811C-EFCF-41E1B2E0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4EF29B-F666-C029-73A4-F145049E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10</a:t>
            </a:fld>
            <a:endParaRPr lang="nl-NL" noProof="0"/>
          </a:p>
        </p:txBody>
      </p:sp>
      <p:pic>
        <p:nvPicPr>
          <p:cNvPr id="2050" name="Picture 2" descr="De leerling als kritische denker">
            <a:extLst>
              <a:ext uri="{FF2B5EF4-FFF2-40B4-BE49-F238E27FC236}">
                <a16:creationId xmlns:a16="http://schemas.microsoft.com/office/drawing/2014/main" id="{E557D4A8-2089-7CE1-799B-71D2572B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9" y="3054946"/>
            <a:ext cx="4411937" cy="29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2E728-E540-54AB-16BF-D410AC9F2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BD624-2F15-985E-5073-CD1B8821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36" y="427785"/>
            <a:ext cx="3088628" cy="1415441"/>
          </a:xfrm>
        </p:spPr>
        <p:txBody>
          <a:bodyPr>
            <a:no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Ouders?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591C85-7F71-EADE-55A4-828E98B4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/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85FE0EF8-1D6D-7BDF-E7D2-27E6C971B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EF56F0-4AEC-EA11-CE21-660A0BBD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223554-92FE-B682-DC84-431D1E1B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11</a:t>
            </a:fld>
            <a:endParaRPr lang="nl-NL" noProof="0"/>
          </a:p>
        </p:txBody>
      </p:sp>
      <p:pic>
        <p:nvPicPr>
          <p:cNvPr id="1026" name="Picture 2" descr="Oproep ouders jeugdcommissie - KAV Holland">
            <a:extLst>
              <a:ext uri="{FF2B5EF4-FFF2-40B4-BE49-F238E27FC236}">
                <a16:creationId xmlns:a16="http://schemas.microsoft.com/office/drawing/2014/main" id="{E434AD5A-0874-26EB-5E0F-57080C9E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84" y="227018"/>
            <a:ext cx="2141747" cy="18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handeling van kinderen en gescheiden ouders - Huisartsenpraktijk van  Loenen">
            <a:extLst>
              <a:ext uri="{FF2B5EF4-FFF2-40B4-BE49-F238E27FC236}">
                <a16:creationId xmlns:a16="http://schemas.microsoft.com/office/drawing/2014/main" id="{92C83786-7FA3-1DE7-A556-3E49760D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47" y="4563133"/>
            <a:ext cx="2764503" cy="183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ES- groep voor kinderen (5-8 jaar) van gescheiden ouders">
            <a:extLst>
              <a:ext uri="{FF2B5EF4-FFF2-40B4-BE49-F238E27FC236}">
                <a16:creationId xmlns:a16="http://schemas.microsoft.com/office/drawing/2014/main" id="{6B634374-AC44-92E3-EA55-9A3290C8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54" y="2754458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inderen profiteren mee van emotioneel herstel ouders - Piekeren loslaten">
            <a:extLst>
              <a:ext uri="{FF2B5EF4-FFF2-40B4-BE49-F238E27FC236}">
                <a16:creationId xmlns:a16="http://schemas.microsoft.com/office/drawing/2014/main" id="{97527D67-4D63-AC11-A0EE-5B45686B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26" y="2512924"/>
            <a:ext cx="1677358" cy="19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ğınık ev, içinde yaşam olan evdir. Mobilyacı dükkanı gib… | Flickr">
            <a:extLst>
              <a:ext uri="{FF2B5EF4-FFF2-40B4-BE49-F238E27FC236}">
                <a16:creationId xmlns:a16="http://schemas.microsoft.com/office/drawing/2014/main" id="{11C6A4AA-551A-B5C5-1B1B-DBD99EAB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93" y="3001845"/>
            <a:ext cx="2172251" cy="21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Çocuklu evlerde 15 soruna 15 çözüm! - Emlakjet Haberleri">
            <a:extLst>
              <a:ext uri="{FF2B5EF4-FFF2-40B4-BE49-F238E27FC236}">
                <a16:creationId xmlns:a16="http://schemas.microsoft.com/office/drawing/2014/main" id="{BD1848B8-819A-62CB-839C-C441A94E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04" y="3492727"/>
            <a:ext cx="2998157" cy="22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Çocuklarını Namaza Alıştırmada Ebeveynlere 11 Öneri - Suffagâh">
            <a:extLst>
              <a:ext uri="{FF2B5EF4-FFF2-40B4-BE49-F238E27FC236}">
                <a16:creationId xmlns:a16="http://schemas.microsoft.com/office/drawing/2014/main" id="{85E4C4E3-81D0-C311-4A15-37CB5449A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50" y="196685"/>
            <a:ext cx="3429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8BFC4-4619-C447-9252-31C68A6A7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52F8F-1209-1CF3-C4CC-51E6865E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35" y="427785"/>
            <a:ext cx="11436928" cy="1415441"/>
          </a:xfrm>
        </p:spPr>
        <p:txBody>
          <a:bodyPr>
            <a:noAutofit/>
          </a:bodyPr>
          <a:lstStyle/>
          <a:p>
            <a:r>
              <a:rPr lang="nl-NL" sz="3200" dirty="0">
                <a:latin typeface="Times New Roman"/>
                <a:cs typeface="Times New Roman"/>
              </a:rPr>
              <a:t>Waarom is </a:t>
            </a:r>
            <a:r>
              <a:rPr lang="nl-NL" sz="3200" dirty="0" err="1">
                <a:latin typeface="Times New Roman"/>
                <a:cs typeface="Times New Roman"/>
              </a:rPr>
              <a:t>OuderBetrokkenheid</a:t>
            </a:r>
            <a:r>
              <a:rPr lang="nl-NL" sz="3200" dirty="0">
                <a:latin typeface="Times New Roman"/>
                <a:cs typeface="Times New Roman"/>
              </a:rPr>
              <a:t> Belangrijk?</a:t>
            </a:r>
            <a:endParaRPr lang="nl-NL" sz="3200" b="1" dirty="0">
              <a:latin typeface="Times New Roman"/>
              <a:cs typeface="Times New Roman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8E4479A-678B-E084-A68A-6F7B7CC2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/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940D2C8D-EB38-BC33-6140-859DB483A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6F832A-DDDA-A64F-CACF-E2149D34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FF32F9-83C1-9EB1-D387-DE932762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12</a:t>
            </a:fld>
            <a:endParaRPr lang="nl-NL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A3E395D-5860-9906-4EBD-7DDE5B97325F}"/>
              </a:ext>
            </a:extLst>
          </p:cNvPr>
          <p:cNvSpPr txBox="1"/>
          <p:nvPr/>
        </p:nvSpPr>
        <p:spPr>
          <a:xfrm>
            <a:off x="594139" y="4450002"/>
            <a:ext cx="920771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800" b="0" i="0" dirty="0">
                <a:solidFill>
                  <a:srgbClr val="212529"/>
                </a:solidFill>
                <a:effectLst/>
                <a:latin typeface="Times New Roman"/>
                <a:cs typeface="Times New Roman"/>
              </a:rPr>
              <a:t>“Her </a:t>
            </a:r>
            <a:r>
              <a:rPr lang="nl-NL" sz="2800" b="0" i="0" dirty="0" err="1">
                <a:solidFill>
                  <a:srgbClr val="212529"/>
                </a:solidFill>
                <a:effectLst/>
                <a:latin typeface="Times New Roman"/>
                <a:cs typeface="Times New Roman"/>
              </a:rPr>
              <a:t>doğan</a:t>
            </a:r>
            <a:r>
              <a:rPr lang="nl-NL" sz="2800" b="0" i="0" dirty="0">
                <a:solidFill>
                  <a:srgbClr val="212529"/>
                </a:solidFill>
                <a:effectLst/>
                <a:latin typeface="Times New Roman"/>
                <a:cs typeface="Times New Roman"/>
              </a:rPr>
              <a:t>, </a:t>
            </a:r>
            <a:r>
              <a:rPr lang="nl-NL" sz="2800" dirty="0" err="1">
                <a:solidFill>
                  <a:srgbClr val="212529"/>
                </a:solidFill>
                <a:latin typeface="Times New Roman"/>
                <a:cs typeface="Times New Roman"/>
              </a:rPr>
              <a:t>fıtrat</a:t>
            </a:r>
            <a:r>
              <a:rPr lang="nl-NL" sz="2800" b="0" i="0" dirty="0">
                <a:solidFill>
                  <a:srgbClr val="212529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nl-NL" sz="2800" b="0" i="0" dirty="0" err="1">
                <a:solidFill>
                  <a:srgbClr val="212529"/>
                </a:solidFill>
                <a:effectLst/>
                <a:latin typeface="Times New Roman"/>
                <a:cs typeface="Times New Roman"/>
              </a:rPr>
              <a:t>üzerine</a:t>
            </a:r>
            <a:r>
              <a:rPr lang="nl-NL" sz="2800" b="0" i="0" dirty="0">
                <a:solidFill>
                  <a:srgbClr val="212529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nl-NL" sz="2800" b="0" i="0" dirty="0" err="1">
                <a:solidFill>
                  <a:srgbClr val="212529"/>
                </a:solidFill>
                <a:effectLst/>
                <a:latin typeface="Times New Roman"/>
                <a:cs typeface="Times New Roman"/>
              </a:rPr>
              <a:t>doğar</a:t>
            </a:r>
            <a:r>
              <a:rPr lang="nl-NL" sz="2800" b="0" i="0" dirty="0">
                <a:solidFill>
                  <a:srgbClr val="212529"/>
                </a:solidFill>
                <a:effectLst/>
                <a:latin typeface="Times New Roman"/>
                <a:cs typeface="Times New Roman"/>
              </a:rPr>
              <a:t>.” </a:t>
            </a:r>
            <a:endParaRPr lang="nl-N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B19FF54-A550-9482-E6F9-156C44D5C499}"/>
              </a:ext>
            </a:extLst>
          </p:cNvPr>
          <p:cNvSpPr txBox="1"/>
          <p:nvPr/>
        </p:nvSpPr>
        <p:spPr>
          <a:xfrm>
            <a:off x="427861" y="2849909"/>
            <a:ext cx="1070654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800" dirty="0">
                <a:latin typeface="Times New Roman"/>
                <a:cs typeface="Times New Roman"/>
              </a:rPr>
              <a:t>"Elke pasgeborene wordt op de </a:t>
            </a:r>
            <a:r>
              <a:rPr lang="nl-NL" sz="2800" dirty="0" err="1">
                <a:latin typeface="Times New Roman"/>
                <a:cs typeface="Times New Roman"/>
              </a:rPr>
              <a:t>fitra</a:t>
            </a:r>
            <a:r>
              <a:rPr lang="nl-NL" sz="2800" dirty="0">
                <a:latin typeface="Times New Roman"/>
                <a:cs typeface="Times New Roman"/>
              </a:rPr>
              <a:t> geboren."</a:t>
            </a:r>
          </a:p>
        </p:txBody>
      </p:sp>
    </p:spTree>
    <p:extLst>
      <p:ext uri="{BB962C8B-B14F-4D97-AF65-F5344CB8AC3E}">
        <p14:creationId xmlns:p14="http://schemas.microsoft.com/office/powerpoint/2010/main" val="31495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D950-F223-7569-5731-F5A4166F8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DAA95-A221-7F9A-92FC-A39733C6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1" y="275573"/>
            <a:ext cx="11064893" cy="1415441"/>
          </a:xfrm>
        </p:spPr>
        <p:txBody>
          <a:bodyPr>
            <a:noAutofit/>
          </a:bodyPr>
          <a:lstStyle/>
          <a:p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/>
              </a:rPr>
              <a:t> </a:t>
            </a:r>
            <a:r>
              <a:rPr lang="nl-NL" sz="3200" dirty="0">
                <a:latin typeface="Times New Roman"/>
                <a:cs typeface="Times New Roman"/>
              </a:rPr>
              <a:t>De Rol van Ouders in Religieus Onderwijs</a:t>
            </a:r>
            <a:endParaRPr lang="nl-NL" sz="3200" b="1" dirty="0">
              <a:latin typeface="Times New Roman"/>
              <a:cs typeface="Times New Roman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2FFBDB-1E8D-B70D-B2C0-98602A47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/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1AC8DF0B-A09C-0BBF-AFD3-7CADA0A9F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F060FC-65B8-2544-5E5A-785C58C4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C1074B-A96B-B924-B23A-23991D7C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13</a:t>
            </a:fld>
            <a:endParaRPr lang="nl-NL" noProof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080071-BCE5-411D-B977-8121FC4D7A89}"/>
              </a:ext>
            </a:extLst>
          </p:cNvPr>
          <p:cNvSpPr txBox="1"/>
          <p:nvPr/>
        </p:nvSpPr>
        <p:spPr>
          <a:xfrm>
            <a:off x="374071" y="2805298"/>
            <a:ext cx="947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Ouders geven de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eerste lessen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geloof en gebed thuis.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8878B27-4F55-2FE6-7499-BD44F42DC59F}"/>
              </a:ext>
            </a:extLst>
          </p:cNvPr>
          <p:cNvSpPr txBox="1"/>
          <p:nvPr/>
        </p:nvSpPr>
        <p:spPr>
          <a:xfrm>
            <a:off x="348947" y="3426498"/>
            <a:ext cx="98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Ouders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ondersteunen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spirituele ontwikkeling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BEC8C20-5919-26CB-D92E-F63686BA8FCB}"/>
              </a:ext>
            </a:extLst>
          </p:cNvPr>
          <p:cNvSpPr txBox="1"/>
          <p:nvPr/>
        </p:nvSpPr>
        <p:spPr>
          <a:xfrm>
            <a:off x="374071" y="4796808"/>
            <a:ext cx="7629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voorbeeldgedrag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leren kinderen religieuze praktijken </a:t>
            </a: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morele waarden.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0242E45-D5E8-8191-7247-60912C926466}"/>
              </a:ext>
            </a:extLst>
          </p:cNvPr>
          <p:cNvSpPr txBox="1"/>
          <p:nvPr/>
        </p:nvSpPr>
        <p:spPr>
          <a:xfrm>
            <a:off x="365725" y="4122606"/>
            <a:ext cx="10771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Motiveren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voor gebeden en andere religieuze activiteiten.</a:t>
            </a:r>
          </a:p>
        </p:txBody>
      </p:sp>
    </p:spTree>
    <p:extLst>
      <p:ext uri="{BB962C8B-B14F-4D97-AF65-F5344CB8AC3E}">
        <p14:creationId xmlns:p14="http://schemas.microsoft.com/office/powerpoint/2010/main" val="30551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16F7C-7DB7-7A09-48A0-6CAC776B1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8C1-495C-CD60-BDE5-235A6467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1" y="275573"/>
            <a:ext cx="11550707" cy="1415441"/>
          </a:xfrm>
        </p:spPr>
        <p:txBody>
          <a:bodyPr>
            <a:noAutofit/>
          </a:bodyPr>
          <a:lstStyle/>
          <a:p>
            <a:r>
              <a:rPr lang="nl-NL" sz="3200" b="1" dirty="0">
                <a:latin typeface="Times New Roman"/>
                <a:cs typeface="Times New Roman"/>
              </a:rPr>
              <a:t>Waarom is </a:t>
            </a:r>
            <a:r>
              <a:rPr lang="nl-NL" sz="3200" b="1" dirty="0" err="1">
                <a:latin typeface="Times New Roman"/>
                <a:cs typeface="Times New Roman"/>
              </a:rPr>
              <a:t>OuderBetrokkenheid</a:t>
            </a:r>
            <a:r>
              <a:rPr lang="nl-NL" sz="3200" b="1" dirty="0">
                <a:latin typeface="Times New Roman"/>
                <a:cs typeface="Times New Roman"/>
              </a:rPr>
              <a:t> Belangrijk?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F944D6F-F256-0CB6-2582-E6BA40F9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C8049F63-0858-8BFC-9546-3E20B26C5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B7E01B-5437-0409-1B3F-C5C7E10A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D535AD-16D7-754E-6734-ADBADBE8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14</a:t>
            </a:fld>
            <a:endParaRPr lang="nl-NL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2279C35-3F1B-108B-A0F2-71BBC0DB3051}"/>
              </a:ext>
            </a:extLst>
          </p:cNvPr>
          <p:cNvSpPr txBox="1"/>
          <p:nvPr/>
        </p:nvSpPr>
        <p:spPr>
          <a:xfrm>
            <a:off x="374071" y="2806736"/>
            <a:ext cx="9507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 versterkt het geloof van kinderen door constante ondersteuning thuis.</a:t>
            </a:r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486579D-5F23-8AF1-AED1-EA13D3B061AC}"/>
              </a:ext>
            </a:extLst>
          </p:cNvPr>
          <p:cNvSpPr txBox="1"/>
          <p:nvPr/>
        </p:nvSpPr>
        <p:spPr>
          <a:xfrm>
            <a:off x="424514" y="4095038"/>
            <a:ext cx="93137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Positieve religieuze omgeving bevordert het praktiseren van het geloof.</a:t>
            </a:r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CABB62-53C8-EF21-313C-5F6B8451E484}"/>
              </a:ext>
            </a:extLst>
          </p:cNvPr>
          <p:cNvSpPr txBox="1"/>
          <p:nvPr/>
        </p:nvSpPr>
        <p:spPr>
          <a:xfrm>
            <a:off x="424514" y="3451016"/>
            <a:ext cx="1150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Kinderen ontwikkelen sterker moreel en spiritueel bewustzijn met ouderlijke begeleiding.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B6192B9-BE4A-63F8-509F-8CC00CF85D0F}"/>
              </a:ext>
            </a:extLst>
          </p:cNvPr>
          <p:cNvSpPr txBox="1"/>
          <p:nvPr/>
        </p:nvSpPr>
        <p:spPr>
          <a:xfrm>
            <a:off x="424514" y="4741368"/>
            <a:ext cx="922880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nl-NL" sz="2400" dirty="0">
                <a:latin typeface="Times New Roman"/>
                <a:cs typeface="Times New Roman"/>
              </a:rPr>
              <a:t>Positieve invloed op sociale en emotionele ontwikkeling van kinderen.</a:t>
            </a:r>
          </a:p>
        </p:txBody>
      </p:sp>
    </p:spTree>
    <p:extLst>
      <p:ext uri="{BB962C8B-B14F-4D97-AF65-F5344CB8AC3E}">
        <p14:creationId xmlns:p14="http://schemas.microsoft.com/office/powerpoint/2010/main" val="39234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10BB8-A4E7-BE3D-7BEB-7E0501A5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9698E-E877-AF4E-5E9D-C02BC48F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1" y="275573"/>
            <a:ext cx="11725483" cy="1415441"/>
          </a:xfrm>
        </p:spPr>
        <p:txBody>
          <a:bodyPr>
            <a:noAutofit/>
          </a:bodyPr>
          <a:lstStyle/>
          <a:p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Gevolgen van Gebrek aan Ouderbetrokkenheid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1B4D4C-44B3-4D2B-06FA-29BF9955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D81AB326-BCA8-4B90-CB91-C356F0322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6D6630-5C42-380C-08CD-1C99388C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97B046-0067-C713-2A01-9364BD7D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15</a:t>
            </a:fld>
            <a:endParaRPr lang="nl-NL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3D6EE7-462E-39F5-EC52-2922077EDAE7}"/>
              </a:ext>
            </a:extLst>
          </p:cNvPr>
          <p:cNvSpPr txBox="1"/>
          <p:nvPr/>
        </p:nvSpPr>
        <p:spPr>
          <a:xfrm>
            <a:off x="169890" y="2706358"/>
            <a:ext cx="11141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Kinderen kunnen minder gemotiveerd raken om religieuze verplichtingen te vervullen.</a:t>
            </a:r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EE8709B-0966-E42F-289E-5E664115E91F}"/>
              </a:ext>
            </a:extLst>
          </p:cNvPr>
          <p:cNvSpPr txBox="1"/>
          <p:nvPr/>
        </p:nvSpPr>
        <p:spPr>
          <a:xfrm>
            <a:off x="169890" y="3465458"/>
            <a:ext cx="8941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Gebrek aan spirituele begeleiding kan leiden tot morele uitdagingen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4D3C79-35B2-35BD-0099-D45CB76C1468}"/>
              </a:ext>
            </a:extLst>
          </p:cNvPr>
          <p:cNvSpPr txBox="1"/>
          <p:nvPr/>
        </p:nvSpPr>
        <p:spPr>
          <a:xfrm>
            <a:off x="221655" y="4148035"/>
            <a:ext cx="922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Afname in religieuze praktijken en betrokkenheid bij de gemeenschap.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112526F-31A3-2240-C5A6-9CE05C0FAB6F}"/>
              </a:ext>
            </a:extLst>
          </p:cNvPr>
          <p:cNvSpPr txBox="1"/>
          <p:nvPr/>
        </p:nvSpPr>
        <p:spPr>
          <a:xfrm>
            <a:off x="173212" y="4875135"/>
            <a:ext cx="108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Gedragsproblemen kunnen ontstaan door een gebrek aan ouderlijke ondersteuning.</a:t>
            </a:r>
          </a:p>
        </p:txBody>
      </p:sp>
    </p:spTree>
    <p:extLst>
      <p:ext uri="{BB962C8B-B14F-4D97-AF65-F5344CB8AC3E}">
        <p14:creationId xmlns:p14="http://schemas.microsoft.com/office/powerpoint/2010/main" val="91003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EB827-E655-297B-9C87-E52A01B6C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1F677-6353-BAA4-04EB-7632AAC5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77" y="275573"/>
            <a:ext cx="11773877" cy="1415441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Times New Roman"/>
                <a:cs typeface="Times New Roman"/>
              </a:rPr>
              <a:t>Hoe Kunnen We Als DOCENTEN Ouderbetrokkenheid Stimuleren?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A14A19-9D11-0668-9D27-5E26C71B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/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379AB38E-02FD-D9A2-A27E-F522FCFD8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2D0C66-D04B-DAEB-CA3A-4AED9E4B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9B234B-8535-3C85-02A0-8521B0AA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16</a:t>
            </a:fld>
            <a:endParaRPr lang="nl-NL" noProof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EF9534A-37A9-2781-2E7B-D3B1BC701496}"/>
              </a:ext>
            </a:extLst>
          </p:cNvPr>
          <p:cNvSpPr txBox="1"/>
          <p:nvPr/>
        </p:nvSpPr>
        <p:spPr>
          <a:xfrm>
            <a:off x="0" y="2711810"/>
            <a:ext cx="12669046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nl-NL" sz="2000" dirty="0">
                <a:latin typeface="Times New Roman"/>
                <a:cs typeface="Times New Roman"/>
              </a:rPr>
              <a:t>Effectieve communicatie: gebruik empathie en begrip bij het bespreken van de religieuze ontwikkeling van het kind.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9EA9112-C95A-134D-45F2-8ACB7381B1EC}"/>
              </a:ext>
            </a:extLst>
          </p:cNvPr>
          <p:cNvSpPr txBox="1"/>
          <p:nvPr/>
        </p:nvSpPr>
        <p:spPr>
          <a:xfrm>
            <a:off x="0" y="3424201"/>
            <a:ext cx="800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Regelmatige feedback, niet alleen bij problemen maar ook bij successen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4A6C8C2-A9A5-0802-BEAC-B1B9AD385C78}"/>
              </a:ext>
            </a:extLst>
          </p:cNvPr>
          <p:cNvSpPr txBox="1"/>
          <p:nvPr/>
        </p:nvSpPr>
        <p:spPr>
          <a:xfrm>
            <a:off x="0" y="4167605"/>
            <a:ext cx="97481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nl-NL" dirty="0"/>
              <a:t>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Bied ouders richtlijnen en materialen aan om thuis met religieuze opvoeding bezig te zijn.</a:t>
            </a:r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5EE8CD5-805E-5C2C-D6A1-12D8D23188D7}"/>
              </a:ext>
            </a:extLst>
          </p:cNvPr>
          <p:cNvSpPr txBox="1"/>
          <p:nvPr/>
        </p:nvSpPr>
        <p:spPr>
          <a:xfrm>
            <a:off x="0" y="4741496"/>
            <a:ext cx="608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nl-NL" dirty="0"/>
              <a:t>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Interactieve ouderavonden en activiteiten organiseren.</a:t>
            </a:r>
          </a:p>
        </p:txBody>
      </p:sp>
    </p:spTree>
    <p:extLst>
      <p:ext uri="{BB962C8B-B14F-4D97-AF65-F5344CB8AC3E}">
        <p14:creationId xmlns:p14="http://schemas.microsoft.com/office/powerpoint/2010/main" val="12767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22807-50CB-AA62-9C82-F60E58EB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559DC-C0D0-BF9E-9E73-5F7CA928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1" y="275573"/>
            <a:ext cx="11064893" cy="1415441"/>
          </a:xfrm>
        </p:spPr>
        <p:txBody>
          <a:bodyPr>
            <a:noAutofit/>
          </a:bodyPr>
          <a:lstStyle/>
          <a:p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Voorbeelden van Betrokkenheid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C774539-C921-DF9F-8109-0D2F83D7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21D6D3E-F781-D90C-A81F-E642C2CD3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D39ED0-5E9E-F90D-553F-4496B725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9B9E0E-C37A-8874-CFD6-A6502041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17</a:t>
            </a:fld>
            <a:endParaRPr lang="nl-NL" noProof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16F41AA-1FB1-49F9-FECF-BE7F9077D225}"/>
              </a:ext>
            </a:extLst>
          </p:cNvPr>
          <p:cNvSpPr txBox="1"/>
          <p:nvPr/>
        </p:nvSpPr>
        <p:spPr>
          <a:xfrm>
            <a:off x="500332" y="2833626"/>
            <a:ext cx="902317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dirty="0"/>
              <a:t> • Ouders begeleiden kinderen in het uitvoeren van gebeden en andere religieuze handelingen.</a:t>
            </a:r>
          </a:p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9D7FEEC-819C-DDE2-AC6A-88E6150BE3BA}"/>
              </a:ext>
            </a:extLst>
          </p:cNvPr>
          <p:cNvSpPr txBox="1"/>
          <p:nvPr/>
        </p:nvSpPr>
        <p:spPr>
          <a:xfrm>
            <a:off x="626954" y="3572290"/>
            <a:ext cx="682924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dirty="0"/>
              <a:t>• Thuis samen als gezin de Edele Koran lezen en betekenis bespreken.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6412E2A-4500-D0FD-06C3-4E258CB93505}"/>
              </a:ext>
            </a:extLst>
          </p:cNvPr>
          <p:cNvSpPr txBox="1"/>
          <p:nvPr/>
        </p:nvSpPr>
        <p:spPr>
          <a:xfrm>
            <a:off x="626954" y="4396618"/>
            <a:ext cx="9842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• Activiteiten: ouders kunnen helpen bij projecten of vrijwilliger zijn tijdens evenementen of tijdens pauze.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06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3786F-71CC-1AAB-9B18-74FEDB3C4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E212C-98C1-8DD1-6B9F-5E2BD8CA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1" y="275573"/>
            <a:ext cx="11064893" cy="1415441"/>
          </a:xfrm>
        </p:spPr>
        <p:txBody>
          <a:bodyPr>
            <a:noAutofit/>
          </a:bodyPr>
          <a:lstStyle/>
          <a:p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Groepsactiviteit - Discussie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F125A47-AC2C-508D-14C8-A61ED464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/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8BC8F352-13C4-BD43-4622-B58E478AA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05FCAB-73D4-FA22-30A5-731A865C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78336-168D-ADF0-8E72-AA89F653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18</a:t>
            </a:fld>
            <a:endParaRPr lang="nl-NL" noProof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3BEA4C-9FEB-77AD-D594-A71071C16940}"/>
              </a:ext>
            </a:extLst>
          </p:cNvPr>
          <p:cNvSpPr txBox="1"/>
          <p:nvPr/>
        </p:nvSpPr>
        <p:spPr>
          <a:xfrm>
            <a:off x="403066" y="3247902"/>
            <a:ext cx="104342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1: Hoe zou je ouders motiveren om meer betrokken te zijn bij het religieuze onderwijs?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8C058E4-070C-6404-F84E-3B5288868D56}"/>
              </a:ext>
            </a:extLst>
          </p:cNvPr>
          <p:cNvSpPr txBox="1"/>
          <p:nvPr/>
        </p:nvSpPr>
        <p:spPr>
          <a:xfrm>
            <a:off x="403066" y="4532090"/>
            <a:ext cx="102547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2: Hoe kun je ouders ondersteunen in het thuis bevorderen van religieuze gewoontes?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24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42482-F0F5-750D-236A-D80B6704F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BCFD4-6895-62F8-669F-8352FA97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1" y="275573"/>
            <a:ext cx="11064893" cy="1415441"/>
          </a:xfrm>
        </p:spPr>
        <p:txBody>
          <a:bodyPr>
            <a:noAutofit/>
          </a:bodyPr>
          <a:lstStyle/>
          <a:p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Conclusie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48B23B-E77D-63E5-B2A8-26F75019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/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67B39B2F-AFEA-AE41-5CEB-3C6067ED9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3E4552-13F9-6ACD-F3AC-0BBB1396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368BD2-6526-5504-B3B1-83E547FE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19</a:t>
            </a:fld>
            <a:endParaRPr lang="nl-NL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73925D-008D-E5EB-3980-213CEE5CE98F}"/>
              </a:ext>
            </a:extLst>
          </p:cNvPr>
          <p:cNvSpPr txBox="1"/>
          <p:nvPr/>
        </p:nvSpPr>
        <p:spPr>
          <a:xfrm>
            <a:off x="173655" y="2920630"/>
            <a:ext cx="1096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nl-NL" sz="2400" dirty="0"/>
              <a:t>Ouders spelen een sleutelrol in de spirituele en morele ontwikkeling van hun kinderen.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70FCA2B-9E12-929C-4EC4-26AECBD7C317}"/>
              </a:ext>
            </a:extLst>
          </p:cNvPr>
          <p:cNvSpPr txBox="1"/>
          <p:nvPr/>
        </p:nvSpPr>
        <p:spPr>
          <a:xfrm>
            <a:off x="173655" y="3704194"/>
            <a:ext cx="8275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nl-NL" sz="2400" dirty="0">
                <a:cs typeface="Times New Roman" panose="02020603050405020304" pitchFamily="18" charset="0"/>
              </a:rPr>
              <a:t>Samenwerking tussen religieuze opvoeders en ouders versterkt </a:t>
            </a:r>
          </a:p>
          <a:p>
            <a:r>
              <a:rPr lang="nl-NL" sz="2400" dirty="0">
                <a:cs typeface="Times New Roman" panose="02020603050405020304" pitchFamily="18" charset="0"/>
              </a:rPr>
              <a:t>    de religieuze identiteit van kinderen.</a:t>
            </a:r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D3DD98E-1D5D-A0D9-F75F-23739B4186B2}"/>
              </a:ext>
            </a:extLst>
          </p:cNvPr>
          <p:cNvSpPr txBox="1"/>
          <p:nvPr/>
        </p:nvSpPr>
        <p:spPr>
          <a:xfrm>
            <a:off x="173655" y="4767586"/>
            <a:ext cx="892402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nl-NL" sz="2400" dirty="0"/>
              <a:t>We kunnen de theorie wel vertellen, maar ze moeten thuis wel praktiseren.</a:t>
            </a:r>
          </a:p>
        </p:txBody>
      </p:sp>
      <p:pic>
        <p:nvPicPr>
          <p:cNvPr id="4" name="Picture 2" descr="Partnerschap met ouders - Hun, hen of zij?">
            <a:extLst>
              <a:ext uri="{FF2B5EF4-FFF2-40B4-BE49-F238E27FC236}">
                <a16:creationId xmlns:a16="http://schemas.microsoft.com/office/drawing/2014/main" id="{65C0AC2C-D632-5AC1-D07B-3F0CFC44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62" y="0"/>
            <a:ext cx="4518039" cy="24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7DF34-A4CD-CDA4-EF1F-7A30872F4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8C428-C978-E67C-3477-8382E15B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2" y="572190"/>
            <a:ext cx="11370515" cy="1415441"/>
          </a:xfrm>
        </p:spPr>
        <p:txBody>
          <a:bodyPr>
            <a:noAutofit/>
          </a:bodyPr>
          <a:lstStyle/>
          <a:p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/>
              </a:rPr>
              <a:t>Programma </a:t>
            </a:r>
            <a:r>
              <a:rPr lang="en-US" sz="2800" b="1" i="0" u="none" strike="noStrike" cap="all" dirty="0" err="1">
                <a:solidFill>
                  <a:srgbClr val="FFFFFF"/>
                </a:solidFill>
                <a:effectLst/>
                <a:latin typeface="Tw Cen MT Condensed"/>
              </a:rPr>
              <a:t>dag</a:t>
            </a:r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Tw Cen MT Condensed"/>
              </a:rPr>
              <a:t>9</a:t>
            </a:r>
            <a:br>
              <a:rPr lang="en-US" sz="2800" b="1" i="0" u="none" strike="noStrike" cap="all" dirty="0">
                <a:effectLst/>
                <a:latin typeface="Tw Cen MT Condensed" panose="020B0606020104020203" pitchFamily="34" charset="77"/>
              </a:rPr>
            </a:br>
            <a:br>
              <a:rPr lang="en-US" sz="2800" b="1" i="0" u="none" strike="noStrike" cap="all" dirty="0">
                <a:effectLst/>
                <a:latin typeface="Tw Cen MT Condensed" panose="020B0606020104020203" pitchFamily="34" charset="77"/>
              </a:rPr>
            </a:br>
            <a:r>
              <a:rPr lang="en-US" sz="3200" b="1" strike="noStrike" cap="all" dirty="0">
                <a:solidFill>
                  <a:srgbClr val="FFFFFF"/>
                </a:solidFill>
                <a:effectLst/>
                <a:latin typeface="Tw Cen MT Condensed"/>
              </a:rPr>
              <a:t>OUDERBETROKKENHID IN HET REGULIERE / RELIGIEUZE ONDERWIJS</a:t>
            </a:r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/>
              </a:rPr>
              <a:t> </a:t>
            </a:r>
            <a:endParaRPr lang="nl-NL" sz="2800" b="1" dirty="0">
              <a:latin typeface="Tw Cen MT Condensed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083524-2B14-E336-5483-24B618B2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 dirty="0">
                <a:solidFill>
                  <a:schemeClr val="bg1"/>
                </a:solidFill>
              </a:rPr>
              <a:t>Voorbeeld van voettekst</a:t>
            </a: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BBD0A65E-2784-F895-F7FD-2EA9516BD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5A1478-D8E3-9D69-A4CF-32AF8BA7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5E0211-BC19-F393-9FD2-F39A3896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890F614-C1F2-A817-E786-B519A0AB5244}"/>
              </a:ext>
            </a:extLst>
          </p:cNvPr>
          <p:cNvSpPr txBox="1"/>
          <p:nvPr/>
        </p:nvSpPr>
        <p:spPr>
          <a:xfrm>
            <a:off x="746035" y="2653804"/>
            <a:ext cx="8491878" cy="3530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Opening &amp; Terugblik</a:t>
            </a:r>
          </a:p>
          <a:p>
            <a:pPr algn="l" rtl="0" fontAlgn="base">
              <a:lnSpc>
                <a:spcPts val="1425"/>
              </a:lnSpc>
            </a:pP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Times New Roman"/>
                <a:cs typeface="Times New Roman"/>
              </a:rPr>
              <a:t>Wat is regulier onderwijs / religieus Onderwijs?</a:t>
            </a: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Times New Roman"/>
                <a:cs typeface="Times New Roman"/>
              </a:rPr>
              <a:t>Wat is het doel van religieus onderwijs?</a:t>
            </a: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Times New Roman"/>
                <a:cs typeface="Times New Roman"/>
              </a:rPr>
              <a:t>Wat is ouderbetrokkenheid?</a:t>
            </a: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Times New Roman"/>
                <a:cs typeface="Times New Roman"/>
              </a:rPr>
              <a:t>Waarom is ouderbetrokkenheid zo belangrijk?</a:t>
            </a: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Times New Roman"/>
                <a:cs typeface="Times New Roman"/>
              </a:rPr>
              <a:t>Gevolgen van gebrek aan ouderbetrokkenheid.</a:t>
            </a: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Times New Roman"/>
                <a:cs typeface="Times New Roman"/>
              </a:rPr>
              <a:t>Hoe kunnen we ouderbetrokkenheid stimuleren?</a:t>
            </a: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Times New Roman"/>
                <a:cs typeface="Times New Roman"/>
              </a:rPr>
              <a:t>Effectieve communicatie met ouders.</a:t>
            </a: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Times New Roman"/>
                <a:cs typeface="Times New Roman"/>
              </a:rPr>
              <a:t>Voorbeelden van betrokkenheid.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Times New Roman"/>
                <a:cs typeface="Times New Roman"/>
              </a:rPr>
              <a:t>Groepsactiviteit &amp; Conclusie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1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3E760-1C90-F49A-79D3-416F5E58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F9EA4-0250-D34E-75D3-A78A0F8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1" y="275573"/>
            <a:ext cx="11064893" cy="1415441"/>
          </a:xfrm>
        </p:spPr>
        <p:txBody>
          <a:bodyPr>
            <a:noAutofit/>
          </a:bodyPr>
          <a:lstStyle/>
          <a:p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56C849-D878-DB61-1D25-2E7E1A79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/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BF636986-9429-B1AE-CA80-AC300198B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D38D2-4140-7BC5-3534-F73ABB22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C723C1-44D9-7B94-358D-7E042ADB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20</a:t>
            </a:fld>
            <a:endParaRPr lang="nl-NL" noProof="0"/>
          </a:p>
        </p:txBody>
      </p:sp>
      <p:pic>
        <p:nvPicPr>
          <p:cNvPr id="1026" name="Picture 2" descr="Bir İşe Başlarken Okunacak Dua | İslam ve İhsan">
            <a:extLst>
              <a:ext uri="{FF2B5EF4-FFF2-40B4-BE49-F238E27FC236}">
                <a16:creationId xmlns:a16="http://schemas.microsoft.com/office/drawing/2014/main" id="{088F7693-9415-4356-59DE-C333A7DE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71" y="164536"/>
            <a:ext cx="6285483" cy="21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B79C7FA-F7F9-F7DA-E0C1-D025B317A65B}"/>
              </a:ext>
            </a:extLst>
          </p:cNvPr>
          <p:cNvSpPr txBox="1"/>
          <p:nvPr/>
        </p:nvSpPr>
        <p:spPr>
          <a:xfrm>
            <a:off x="160938" y="2971593"/>
            <a:ext cx="9074920" cy="267765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Hij (Musa) zei: “Mijn Heer, verschaf mij zelfvertrouwen </a:t>
            </a:r>
          </a:p>
          <a:p>
            <a:r>
              <a:rPr lang="nl-NL" sz="2800" dirty="0">
                <a:latin typeface="Times New Roman"/>
                <a:cs typeface="Times New Roman"/>
              </a:rPr>
              <a:t>(verruim voor mij mijn borst),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vergemakkelijk voor mij mijn taak,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verlos mij van de onvolkomenheid van mijn taalgebruik 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(maak de knoop in mijn tong los),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Opdat mijn woorden tot hen (de mensen) kunnen doordringen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DF829E2-CF6B-8681-F918-0169367D0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858" y="3021225"/>
            <a:ext cx="2956142" cy="214195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A587B94-5802-9274-2803-A9EBF26AFF4E}"/>
              </a:ext>
            </a:extLst>
          </p:cNvPr>
          <p:cNvSpPr txBox="1"/>
          <p:nvPr/>
        </p:nvSpPr>
        <p:spPr>
          <a:xfrm>
            <a:off x="374071" y="605663"/>
            <a:ext cx="4543231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En </a:t>
            </a:r>
          </a:p>
          <a:p>
            <a:r>
              <a:rPr lang="nl-N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DUA, DUA, DUA…</a:t>
            </a:r>
          </a:p>
        </p:txBody>
      </p:sp>
    </p:spTree>
    <p:extLst>
      <p:ext uri="{BB962C8B-B14F-4D97-AF65-F5344CB8AC3E}">
        <p14:creationId xmlns:p14="http://schemas.microsoft.com/office/powerpoint/2010/main" val="60053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DB5B0-2FA4-AA6D-61E3-3AB934BC0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D6689-F93E-0059-26A2-23898861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31" y="447208"/>
            <a:ext cx="7140233" cy="1415441"/>
          </a:xfrm>
        </p:spPr>
        <p:txBody>
          <a:bodyPr>
            <a:noAutofit/>
          </a:bodyPr>
          <a:lstStyle/>
          <a:p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970CFC-30B4-5FA7-8686-72021A70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/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DE3A7F9E-0228-78ED-70DF-AE5E5072A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33A925-E982-F696-3BBC-2F3A319B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1E6D44-C43D-25A4-7D1A-CEB52138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21</a:t>
            </a:fld>
            <a:endParaRPr lang="nl-NL" noProof="0"/>
          </a:p>
        </p:txBody>
      </p:sp>
      <p:pic>
        <p:nvPicPr>
          <p:cNvPr id="1026" name="Picture 2" descr="Slidedesign: Bedenk goed wat je met je laatste slide doet - Debatrix">
            <a:extLst>
              <a:ext uri="{FF2B5EF4-FFF2-40B4-BE49-F238E27FC236}">
                <a16:creationId xmlns:a16="http://schemas.microsoft.com/office/drawing/2014/main" id="{69C4A75B-D641-81AD-73AE-F85244F61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8" y="2475554"/>
            <a:ext cx="5412522" cy="38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EA5A461-D371-07AC-9103-73F4853381AC}"/>
              </a:ext>
            </a:extLst>
          </p:cNvPr>
          <p:cNvSpPr txBox="1"/>
          <p:nvPr/>
        </p:nvSpPr>
        <p:spPr>
          <a:xfrm>
            <a:off x="4992415" y="447208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 err="1">
                <a:solidFill>
                  <a:schemeClr val="bg1"/>
                </a:solidFill>
              </a:rPr>
              <a:t>وَءَاخِرُ</a:t>
            </a:r>
            <a:r>
              <a:rPr lang="ar-SA" sz="3600" b="1" dirty="0">
                <a:solidFill>
                  <a:schemeClr val="bg1"/>
                </a:solidFill>
              </a:rPr>
              <a:t> </a:t>
            </a:r>
            <a:r>
              <a:rPr lang="ar-SA" sz="3600" b="1" dirty="0" err="1">
                <a:solidFill>
                  <a:schemeClr val="bg1"/>
                </a:solidFill>
              </a:rPr>
              <a:t>دَعْوَىٰهُمْ</a:t>
            </a:r>
            <a:r>
              <a:rPr lang="ar-SA" sz="3600" b="1" dirty="0">
                <a:solidFill>
                  <a:schemeClr val="bg1"/>
                </a:solidFill>
              </a:rPr>
              <a:t> أَنِ </a:t>
            </a:r>
            <a:r>
              <a:rPr lang="ar-SA" sz="3600" b="1" dirty="0" err="1">
                <a:solidFill>
                  <a:schemeClr val="bg1"/>
                </a:solidFill>
              </a:rPr>
              <a:t>ٱلْحَمْدُ</a:t>
            </a:r>
            <a:r>
              <a:rPr lang="ar-SA" sz="3600" b="1" dirty="0">
                <a:solidFill>
                  <a:schemeClr val="bg1"/>
                </a:solidFill>
              </a:rPr>
              <a:t> لِلَّهِ رَبِّ ٱلْعَـٰلَمِينَ١٠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88D7ED-C19E-A60E-D0D2-B5314B27B2C7}"/>
              </a:ext>
            </a:extLst>
          </p:cNvPr>
          <p:cNvSpPr txBox="1"/>
          <p:nvPr/>
        </p:nvSpPr>
        <p:spPr>
          <a:xfrm>
            <a:off x="5596522" y="1383278"/>
            <a:ext cx="6276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0" dirty="0">
                <a:solidFill>
                  <a:schemeClr val="bg1"/>
                </a:solidFill>
                <a:effectLst/>
                <a:latin typeface="ProximaVara"/>
              </a:rPr>
              <a:t>En hun laatste smeekbede is: "</a:t>
            </a:r>
            <a:r>
              <a:rPr lang="nl-NL" b="1" i="0" dirty="0" err="1">
                <a:solidFill>
                  <a:schemeClr val="bg1"/>
                </a:solidFill>
                <a:effectLst/>
                <a:latin typeface="ProximaVara"/>
              </a:rPr>
              <a:t>Alhamdoe</a:t>
            </a:r>
            <a:r>
              <a:rPr lang="nl-NL" b="1" i="0" dirty="0">
                <a:solidFill>
                  <a:schemeClr val="bg1"/>
                </a:solidFill>
                <a:effectLst/>
                <a:latin typeface="ProximaVara"/>
              </a:rPr>
              <a:t> </a:t>
            </a:r>
            <a:r>
              <a:rPr lang="nl-NL" b="1" i="0" dirty="0" err="1">
                <a:solidFill>
                  <a:schemeClr val="bg1"/>
                </a:solidFill>
                <a:effectLst/>
                <a:latin typeface="ProximaVara"/>
              </a:rPr>
              <a:t>lillâhi</a:t>
            </a:r>
            <a:r>
              <a:rPr lang="nl-NL" b="1" i="0" dirty="0">
                <a:solidFill>
                  <a:schemeClr val="bg1"/>
                </a:solidFill>
                <a:effectLst/>
                <a:latin typeface="ProximaVara"/>
              </a:rPr>
              <a:t> </a:t>
            </a:r>
            <a:r>
              <a:rPr lang="nl-NL" b="1" i="0" dirty="0" err="1">
                <a:solidFill>
                  <a:schemeClr val="bg1"/>
                </a:solidFill>
                <a:effectLst/>
                <a:latin typeface="ProximaVara"/>
              </a:rPr>
              <a:t>Rabbil</a:t>
            </a:r>
            <a:r>
              <a:rPr lang="nl-NL" b="1" i="0" dirty="0">
                <a:solidFill>
                  <a:schemeClr val="bg1"/>
                </a:solidFill>
                <a:effectLst/>
                <a:latin typeface="ProximaVara"/>
              </a:rPr>
              <a:t> </a:t>
            </a:r>
            <a:r>
              <a:rPr lang="nl-NL" b="1" i="0" dirty="0" err="1">
                <a:solidFill>
                  <a:schemeClr val="bg1"/>
                </a:solidFill>
                <a:effectLst/>
                <a:latin typeface="ProximaVara"/>
              </a:rPr>
              <a:t>Âlamin</a:t>
            </a:r>
            <a:r>
              <a:rPr lang="nl-NL" b="1" i="0" dirty="0">
                <a:solidFill>
                  <a:schemeClr val="bg1"/>
                </a:solidFill>
                <a:effectLst/>
                <a:latin typeface="ProximaVara"/>
              </a:rPr>
              <a:t>!" </a:t>
            </a:r>
          </a:p>
          <a:p>
            <a:r>
              <a:rPr lang="nl-NL" b="1" i="0" dirty="0">
                <a:solidFill>
                  <a:schemeClr val="bg1"/>
                </a:solidFill>
                <a:effectLst/>
                <a:latin typeface="ProximaVara"/>
              </a:rPr>
              <a:t>(Alle lof zij Allah, de Heer der Werelden.)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023DA58-AB44-1056-BBE2-5EE3A829569C}"/>
              </a:ext>
            </a:extLst>
          </p:cNvPr>
          <p:cNvSpPr txBox="1"/>
          <p:nvPr/>
        </p:nvSpPr>
        <p:spPr>
          <a:xfrm>
            <a:off x="620785" y="736947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DANK…</a:t>
            </a:r>
          </a:p>
        </p:txBody>
      </p:sp>
    </p:spTree>
    <p:extLst>
      <p:ext uri="{BB962C8B-B14F-4D97-AF65-F5344CB8AC3E}">
        <p14:creationId xmlns:p14="http://schemas.microsoft.com/office/powerpoint/2010/main" val="95679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6F3DF-DBB5-F493-8633-F6637D83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91D50-F891-32E4-5BDA-1C62A6F4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2" y="275574"/>
            <a:ext cx="6602925" cy="1039660"/>
          </a:xfrm>
        </p:spPr>
        <p:txBody>
          <a:bodyPr>
            <a:noAutofit/>
          </a:bodyPr>
          <a:lstStyle/>
          <a:p>
            <a:r>
              <a:rPr lang="en-US" sz="4000" b="1" i="0" u="none" strike="noStrike" cap="all" dirty="0" err="1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Terugblik</a:t>
            </a:r>
            <a:r>
              <a:rPr lang="en-US" sz="40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</a:t>
            </a:r>
            <a:r>
              <a:rPr lang="en-US" sz="4000" b="1" i="0" u="none" strike="noStrike" cap="all" dirty="0" err="1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naar</a:t>
            </a:r>
            <a:r>
              <a:rPr lang="en-US" sz="40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de </a:t>
            </a:r>
            <a:r>
              <a:rPr lang="en-US" sz="4000" b="1" i="0" u="none" strike="noStrike" cap="all" dirty="0" err="1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vorige</a:t>
            </a:r>
            <a:r>
              <a:rPr lang="en-US" sz="40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 les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w Cen MT Condensed" panose="020B0606020104020203" pitchFamily="34" charset="77"/>
              </a:rPr>
              <a:t>​</a:t>
            </a:r>
            <a:endParaRPr lang="nl-NL" sz="4000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D7149C4-603C-9A71-9B76-DC3CF1B3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4C30D75B-D1C7-A189-A10D-C3F7877C5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F46417-DF32-6F34-741A-9336DE87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AF385D-A8D5-C40E-046D-E230BAF5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3</a:t>
            </a:fld>
            <a:endParaRPr lang="nl-NL" noProof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71403F2-3EA6-E0D9-676A-C7491AEBD31A}"/>
              </a:ext>
            </a:extLst>
          </p:cNvPr>
          <p:cNvSpPr txBox="1"/>
          <p:nvPr/>
        </p:nvSpPr>
        <p:spPr>
          <a:xfrm>
            <a:off x="2389802" y="3119723"/>
            <a:ext cx="5163401" cy="12618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4000" b="1" i="1" dirty="0">
                <a:solidFill>
                  <a:schemeClr val="bg1">
                    <a:lumMod val="50000"/>
                  </a:schemeClr>
                </a:solidFill>
              </a:rPr>
              <a:t>PROFESSIONALISERING?</a:t>
            </a:r>
          </a:p>
          <a:p>
            <a:endParaRPr lang="nl-NL" dirty="0"/>
          </a:p>
          <a:p>
            <a:r>
              <a:rPr lang="nl-NL" dirty="0"/>
              <a:t>Wat weten we nog van de vorige les? </a:t>
            </a:r>
          </a:p>
        </p:txBody>
      </p:sp>
    </p:spTree>
    <p:extLst>
      <p:ext uri="{BB962C8B-B14F-4D97-AF65-F5344CB8AC3E}">
        <p14:creationId xmlns:p14="http://schemas.microsoft.com/office/powerpoint/2010/main" val="320589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F1CAE-361B-6207-DAC7-669884FD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2F8A8-9D6C-F3DC-DA33-054D5616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2" y="275573"/>
            <a:ext cx="6602925" cy="1415441"/>
          </a:xfrm>
        </p:spPr>
        <p:txBody>
          <a:bodyPr>
            <a:noAutofit/>
          </a:bodyPr>
          <a:lstStyle/>
          <a:p>
            <a:r>
              <a:rPr lang="en-US" sz="4000" b="1" i="0" u="none" strike="noStrike" cap="all" dirty="0">
                <a:solidFill>
                  <a:srgbClr val="FFFFFF"/>
                </a:solidFill>
                <a:effectLst/>
                <a:latin typeface="Tw Cen MT Condensed" panose="020B0606020104020203" pitchFamily="34" charset="77"/>
              </a:rPr>
              <a:t>ONDERWIJS </a:t>
            </a:r>
            <a:endParaRPr lang="nl-NL" sz="4000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AC5F97-AF81-62BE-1B5C-DA0EBC65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F1636C1D-DA48-48AD-B5EA-4525B26A0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36B5AE-CA71-C500-44A9-0131FCDD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F3304B-7A41-FCC1-EAA3-9F4DBE6B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33A20A-C290-0648-8528-6E568B645067}"/>
              </a:ext>
            </a:extLst>
          </p:cNvPr>
          <p:cNvSpPr txBox="1"/>
          <p:nvPr/>
        </p:nvSpPr>
        <p:spPr>
          <a:xfrm>
            <a:off x="374072" y="3108667"/>
            <a:ext cx="4119397" cy="10772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nl-NL" sz="2800" b="1" dirty="0">
                <a:latin typeface="Times New Roman"/>
                <a:cs typeface="Times New Roman"/>
              </a:rPr>
              <a:t>WAT IS ONDERWIJS?</a:t>
            </a:r>
          </a:p>
          <a:p>
            <a:pPr marL="285750" indent="-285750">
              <a:buFont typeface="Wingdings" pitchFamily="2" charset="2"/>
              <a:buChar char="Ø"/>
            </a:pPr>
            <a:endParaRPr lang="nl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nl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F738701-9ECD-34A8-259C-1435DC99728C}"/>
              </a:ext>
            </a:extLst>
          </p:cNvPr>
          <p:cNvSpPr txBox="1"/>
          <p:nvPr/>
        </p:nvSpPr>
        <p:spPr>
          <a:xfrm>
            <a:off x="855092" y="4305932"/>
            <a:ext cx="10197407" cy="80021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nl-NL" sz="2800" b="1" dirty="0">
                <a:latin typeface="Times New Roman"/>
                <a:cs typeface="Times New Roman"/>
              </a:rPr>
              <a:t>WAT IS HET DOEL VAN HET </a:t>
            </a:r>
            <a:r>
              <a:rPr lang="nl-NL" sz="2800" b="1" dirty="0">
                <a:solidFill>
                  <a:srgbClr val="FFC000"/>
                </a:solidFill>
                <a:latin typeface="Times New Roman"/>
                <a:cs typeface="Times New Roman"/>
              </a:rPr>
              <a:t>MODERNE</a:t>
            </a:r>
            <a:r>
              <a:rPr lang="nl-NL" sz="2800" b="1" dirty="0">
                <a:latin typeface="Times New Roman"/>
                <a:cs typeface="Times New Roman"/>
              </a:rPr>
              <a:t> ONDERWIJS?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1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DD531-002D-E4C1-8673-1165366A1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EB559-7A43-3246-2133-DA4AB36B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72" y="804079"/>
            <a:ext cx="11845255" cy="1415441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 is het reguliere Onderwijs </a:t>
            </a:r>
            <a:endParaRPr lang="nl-NL" sz="2800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C016BE-A8B4-1A40-82AA-B1364EAA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8E042645-3A3F-E5BC-08EF-C938CC005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7762D1-1311-51F7-902C-B81DECC8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86D37A-D23B-0AFC-1A0A-D0B7F9CF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8B14054-7E38-30DA-112B-9FE68D94240E}"/>
              </a:ext>
            </a:extLst>
          </p:cNvPr>
          <p:cNvSpPr txBox="1"/>
          <p:nvPr/>
        </p:nvSpPr>
        <p:spPr>
          <a:xfrm>
            <a:off x="318653" y="2765144"/>
            <a:ext cx="817493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nl-NL" sz="2400" b="1" dirty="0">
                <a:latin typeface="Times New Roman"/>
                <a:cs typeface="Times New Roman"/>
              </a:rPr>
              <a:t>Regulier onderwijs is een proces waarin kinderen kennis, </a:t>
            </a:r>
          </a:p>
          <a:p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vaardigheden en waarden verwerven.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6201DBF-9C55-D666-1517-9E243D98B0F8}"/>
              </a:ext>
            </a:extLst>
          </p:cNvPr>
          <p:cNvSpPr txBox="1"/>
          <p:nvPr/>
        </p:nvSpPr>
        <p:spPr>
          <a:xfrm>
            <a:off x="1137137" y="3852130"/>
            <a:ext cx="8013925" cy="175432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Kinderen voorbereiden op een succesvolle toekomst.</a:t>
            </a:r>
          </a:p>
          <a:p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Vaardigheden ontwikkelen zoals kritisch denken en sociale verantwoordelijkheid.</a:t>
            </a:r>
          </a:p>
          <a:p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Onderwijs biedt naast academische groei </a:t>
            </a:r>
            <a:r>
              <a:rPr lang="nl-NL" dirty="0">
                <a:latin typeface="TW Cen MT"/>
              </a:rPr>
              <a:t>ook emotionele en sociale ontwikkeling</a:t>
            </a:r>
            <a:r>
              <a:rPr lang="nl-NL" dirty="0">
                <a:latin typeface="Tw Cen MT"/>
              </a:rPr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2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E0AD1-57E1-75BD-C954-1292A607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85068-8F2E-5A04-70BB-E03391B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2" y="466588"/>
            <a:ext cx="8939506" cy="1415441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 is het Doel van Religieus Onderwijs?</a:t>
            </a: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0019A9AA-6AE8-421B-3BF7-55CFCE18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13EF59-804D-EEC3-5E35-A5942FD2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5C115E-D9C7-4AEA-903A-75E40A18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6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076F64-1D54-8698-696C-BA5917C92026}"/>
              </a:ext>
            </a:extLst>
          </p:cNvPr>
          <p:cNvSpPr txBox="1"/>
          <p:nvPr/>
        </p:nvSpPr>
        <p:spPr>
          <a:xfrm>
            <a:off x="374072" y="3176173"/>
            <a:ext cx="8769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400" dirty="0"/>
              <a:t>Religieuze onderwijs is niet alleen het leren van kennis, maar ook het </a:t>
            </a:r>
            <a:r>
              <a:rPr lang="nl-NL" sz="2400" b="1" dirty="0"/>
              <a:t>ontwikkelen van geloof en waarden.</a:t>
            </a:r>
            <a:endParaRPr lang="nl-NL" sz="24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864B70-6C43-A4CD-ABFA-054176C0A445}"/>
              </a:ext>
            </a:extLst>
          </p:cNvPr>
          <p:cNvSpPr txBox="1"/>
          <p:nvPr/>
        </p:nvSpPr>
        <p:spPr>
          <a:xfrm>
            <a:off x="1031631" y="4185138"/>
            <a:ext cx="10353219" cy="147732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Geloofsovertuigingen en waarden doorgeven aan de volgende generatie.</a:t>
            </a:r>
          </a:p>
          <a:p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Kinderen begeleiden in hun spirituele (</a:t>
            </a:r>
            <a:r>
              <a:rPr lang="nl-NL" dirty="0" err="1"/>
              <a:t>manevi</a:t>
            </a:r>
            <a:r>
              <a:rPr lang="nl-NL" dirty="0"/>
              <a:t>) reis en religieuze verplichtingen.</a:t>
            </a:r>
          </a:p>
          <a:p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Ontwikkeling van morele (</a:t>
            </a:r>
            <a:r>
              <a:rPr lang="nl-NL" dirty="0" err="1"/>
              <a:t>ahlaki</a:t>
            </a:r>
            <a:r>
              <a:rPr lang="nl-NL" dirty="0"/>
              <a:t>) waarden zoals respect, verantwoordelijkheid en belang van gemeenschap.</a:t>
            </a:r>
          </a:p>
        </p:txBody>
      </p:sp>
    </p:spTree>
    <p:extLst>
      <p:ext uri="{BB962C8B-B14F-4D97-AF65-F5344CB8AC3E}">
        <p14:creationId xmlns:p14="http://schemas.microsoft.com/office/powerpoint/2010/main" val="13165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0218B-FEEF-E0BA-5890-CE08D1E0D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A909B-E2ED-6F23-5A93-C37552FC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8" y="278208"/>
            <a:ext cx="9394030" cy="88664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BETROKKENEN IN HET ONDERWIJS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4047B7-01E1-DFD4-5938-962C6BC0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E880076B-72BD-1DCA-5C96-4FD7583CE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36B5F6-2181-C174-73DA-3F0B1683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407399-D3A7-0C50-78A5-2ADEA76E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1028" name="Picture 4" descr="Stopoz - Sparrenbosschool &gt; Onze ouders &gt; Samenwerking">
            <a:extLst>
              <a:ext uri="{FF2B5EF4-FFF2-40B4-BE49-F238E27FC236}">
                <a16:creationId xmlns:a16="http://schemas.microsoft.com/office/drawing/2014/main" id="{4E296308-691E-EEDA-727A-C1A588A0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85" y="1633616"/>
            <a:ext cx="5527424" cy="47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E7296-6CDE-982A-BA5A-F65F2AA99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A1E09-D9AC-ADC7-2E5A-C0C4686B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654455"/>
            <a:ext cx="8624047" cy="93244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WAAR STAAN WIJ ALS HOCA/DOCENT?</a:t>
            </a:r>
            <a:r>
              <a:rPr lang="en-US" sz="3200" b="1" i="0" u="none" strike="noStrike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5CD58A-B533-2DC6-273D-343366C5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62D2584A-190E-BA78-470C-0F2BE383E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FD22B6-D17B-8554-E076-722CA752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7152D1-D538-530E-3D42-21A6A6A6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8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5C8FEB0-A85B-D822-E37A-9FD3285B968E}"/>
              </a:ext>
            </a:extLst>
          </p:cNvPr>
          <p:cNvSpPr txBox="1"/>
          <p:nvPr/>
        </p:nvSpPr>
        <p:spPr>
          <a:xfrm>
            <a:off x="368089" y="2712083"/>
            <a:ext cx="10181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ROL VAN DE LERAAR IN RELIGIEUS ONDERWIJS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39A01D4-905B-FCC3-8DF3-C4D967B7E776}"/>
              </a:ext>
            </a:extLst>
          </p:cNvPr>
          <p:cNvSpPr txBox="1"/>
          <p:nvPr/>
        </p:nvSpPr>
        <p:spPr>
          <a:xfrm>
            <a:off x="1297323" y="3283312"/>
            <a:ext cx="7217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000" dirty="0"/>
              <a:t>Kennisbron zijn</a:t>
            </a:r>
          </a:p>
          <a:p>
            <a:pPr marL="342900" indent="-342900">
              <a:buFontTx/>
              <a:buAutoNum type="arabicPeriod"/>
            </a:pPr>
            <a:r>
              <a:rPr lang="nl-NL" sz="2000" dirty="0"/>
              <a:t>Moreel onderwijs geven</a:t>
            </a:r>
          </a:p>
          <a:p>
            <a:pPr marL="342900" indent="-342900">
              <a:buAutoNum type="arabicPeriod"/>
            </a:pPr>
            <a:r>
              <a:rPr lang="nl-NL" sz="2000" dirty="0"/>
              <a:t>Spirituele begeleiding</a:t>
            </a:r>
          </a:p>
          <a:p>
            <a:pPr marL="342900" indent="-342900">
              <a:buAutoNum type="arabicPeriod"/>
            </a:pPr>
            <a:r>
              <a:rPr lang="nl-NL" sz="2000" dirty="0"/>
              <a:t>Een voorbeeld zijn</a:t>
            </a:r>
          </a:p>
          <a:p>
            <a:pPr marL="342900" indent="-342900">
              <a:buAutoNum type="arabicPeriod"/>
            </a:pPr>
            <a:r>
              <a:rPr lang="nl-NL" sz="2000" dirty="0"/>
              <a:t>Sociale cohesie en communicatie bevorderen</a:t>
            </a:r>
          </a:p>
          <a:p>
            <a:pPr marL="342900" indent="-342900">
              <a:buAutoNum type="arabicPeriod"/>
            </a:pPr>
            <a:r>
              <a:rPr lang="nl-NL" sz="2000" dirty="0"/>
              <a:t>Religieus verantwoordelijkheidsgevoel bijbrengen</a:t>
            </a:r>
          </a:p>
          <a:p>
            <a:pPr marL="342900" indent="-342900">
              <a:buAutoNum type="arabicPeriod"/>
            </a:pPr>
            <a:r>
              <a:rPr lang="nl-NL" sz="2000" dirty="0"/>
              <a:t>Stimuleren van begrip en kritisch denken</a:t>
            </a:r>
          </a:p>
          <a:p>
            <a:pPr marL="342900" indent="-342900">
              <a:buAutoNum type="arabicPeriod"/>
            </a:pPr>
            <a:r>
              <a:rPr lang="nl-NL" sz="2000" b="1" dirty="0"/>
              <a:t>Religieuze perspectieven bieden op hedendaagse problemen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7E1B420-80DE-FC95-595C-21BB2B676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97" y="0"/>
            <a:ext cx="3264183" cy="2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68D98-B96D-3F7D-7FA7-88A6DD888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A1421-D738-0AFF-D49F-127460FB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456550"/>
            <a:ext cx="8946776" cy="141544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WAAR STAAN WIJ ALS (HOCA) / DOCENT?</a:t>
            </a:r>
            <a:r>
              <a:rPr lang="en-US" sz="2800" b="1" i="0" u="none" strike="noStrike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nl-N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472E43-6360-3D0C-07D2-3162DFB2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785" y="6493387"/>
            <a:ext cx="2134065" cy="274320"/>
          </a:xfrm>
        </p:spPr>
        <p:txBody>
          <a:bodyPr/>
          <a:lstStyle/>
          <a:p>
            <a:pPr marL="0" algn="l" defTabSz="914400" rtl="0" eaLnBrk="1" latinLnBrk="0" hangingPunct="1"/>
            <a:endParaRPr lang="nl-NL" sz="2400" noProof="0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6E1AE59B-C302-358D-EAB5-12A1445F3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43" y="5764807"/>
            <a:ext cx="2258511" cy="533009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53051C-0D59-C8E2-3E29-94D01D41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092" y="6410792"/>
            <a:ext cx="2602092" cy="447208"/>
          </a:xfrm>
        </p:spPr>
        <p:txBody>
          <a:bodyPr/>
          <a:lstStyle/>
          <a:p>
            <a:pPr rtl="0"/>
            <a:r>
              <a:rPr lang="nl-NL" sz="2000" noProof="0" dirty="0"/>
              <a:t>Zaterdag  12 oktober 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A7CB48-67EC-23BA-24CD-D27E670E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2548DCF-D428-BC97-0C5F-FF748CA75AB8}"/>
              </a:ext>
            </a:extLst>
          </p:cNvPr>
          <p:cNvSpPr txBox="1"/>
          <p:nvPr/>
        </p:nvSpPr>
        <p:spPr>
          <a:xfrm>
            <a:off x="77722" y="2750861"/>
            <a:ext cx="1211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RELIGIEUZE VERPLICHTINGEN VAN EEN LERAAR (HOCA) IN HET ONDERWIJS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6603CBF-A1E2-0959-8BB9-D36696EF8A44}"/>
              </a:ext>
            </a:extLst>
          </p:cNvPr>
          <p:cNvSpPr txBox="1"/>
          <p:nvPr/>
        </p:nvSpPr>
        <p:spPr>
          <a:xfrm>
            <a:off x="1275849" y="3435494"/>
            <a:ext cx="482015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Het correct overbrengen van kennis</a:t>
            </a:r>
          </a:p>
          <a:p>
            <a:pPr marL="342900" indent="-342900">
              <a:buAutoNum type="arabicPeriod"/>
            </a:pPr>
            <a:r>
              <a:rPr lang="nl-NL" dirty="0"/>
              <a:t>Rechtvaardigheid en onpartijdigheid</a:t>
            </a:r>
          </a:p>
          <a:p>
            <a:pPr marL="342900" indent="-342900">
              <a:buAutoNum type="arabicPeriod"/>
            </a:pPr>
            <a:r>
              <a:rPr lang="nl-NL" dirty="0"/>
              <a:t>Goed gedrag en voorbeeldfunctie</a:t>
            </a:r>
          </a:p>
          <a:p>
            <a:pPr marL="342900" indent="-342900">
              <a:buAutoNum type="arabicPeriod"/>
            </a:pPr>
            <a:r>
              <a:rPr lang="nl-NL" dirty="0"/>
              <a:t>Geduld en mededogen (</a:t>
            </a:r>
            <a:r>
              <a:rPr lang="nl-NL" dirty="0" err="1"/>
              <a:t>Sefkat</a:t>
            </a:r>
            <a:r>
              <a:rPr lang="nl-NL" dirty="0"/>
              <a:t>)</a:t>
            </a:r>
          </a:p>
          <a:p>
            <a:pPr marL="342900" indent="-342900">
              <a:buAutoNum type="arabicPeriod"/>
            </a:pPr>
            <a:r>
              <a:rPr lang="nl-NL" dirty="0"/>
              <a:t>Onderwijzen van basiskennis van de Islam</a:t>
            </a:r>
          </a:p>
          <a:p>
            <a:pPr marL="342900" indent="-342900">
              <a:buAutoNum type="arabicPeriod"/>
            </a:pPr>
            <a:r>
              <a:rPr lang="nl-NL" dirty="0"/>
              <a:t>Vertrouwen en reputatie (</a:t>
            </a:r>
            <a:r>
              <a:rPr lang="nl-NL" dirty="0" err="1"/>
              <a:t>itibar</a:t>
            </a:r>
            <a:r>
              <a:rPr lang="nl-NL" dirty="0"/>
              <a:t>)</a:t>
            </a:r>
          </a:p>
          <a:p>
            <a:pPr marL="342900" indent="-342900">
              <a:buAutoNum type="arabicPeriod"/>
            </a:pPr>
            <a:r>
              <a:rPr lang="nl-NL" dirty="0"/>
              <a:t>Goede intentie en oprechtheid (</a:t>
            </a:r>
            <a:r>
              <a:rPr lang="nl-NL" dirty="0" err="1"/>
              <a:t>ihlas</a:t>
            </a:r>
            <a:r>
              <a:rPr lang="nl-NL" dirty="0"/>
              <a:t>)</a:t>
            </a:r>
          </a:p>
          <a:p>
            <a:r>
              <a:rPr lang="nl-NL" dirty="0"/>
              <a:t>8.   Vermijden van onrecht</a:t>
            </a:r>
          </a:p>
          <a:p>
            <a:r>
              <a:rPr lang="nl-NL" dirty="0"/>
              <a:t>9.   Bidden en leren bidden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B72C41-6AB8-FDD5-BD70-4DAC6DB50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04" y="0"/>
            <a:ext cx="2745996" cy="24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1551</Words>
  <Application>Microsoft Office PowerPoint</Application>
  <PresentationFormat>Breedbeeld</PresentationFormat>
  <Paragraphs>230</Paragraphs>
  <Slides>21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Integraal</vt:lpstr>
      <vt:lpstr>Professionalisering &amp; kwaliteitsverbetering   van het informeel islamitisch onderwijs​</vt:lpstr>
      <vt:lpstr>Programma dag 9  OUDERBETROKKENHID IN HET REGULIERE / RELIGIEUZE ONDERWIJS </vt:lpstr>
      <vt:lpstr>Terugblik naar de vorige les​</vt:lpstr>
      <vt:lpstr>ONDERWIJS </vt:lpstr>
      <vt:lpstr>Wat is het reguliere Onderwijs </vt:lpstr>
      <vt:lpstr>Wat is het Doel van Religieus Onderwijs?</vt:lpstr>
      <vt:lpstr>DE BETROKKENEN IN HET ONDERWIJS</vt:lpstr>
      <vt:lpstr>WAAR STAAN WIJ ALS HOCA/DOCENT? </vt:lpstr>
      <vt:lpstr>WAAR STAAN WIJ ALS (HOCA) / DOCENT?  </vt:lpstr>
      <vt:lpstr>Leerlingen</vt:lpstr>
      <vt:lpstr>Ouders?</vt:lpstr>
      <vt:lpstr>Waarom is OuderBetrokkenheid Belangrijk?</vt:lpstr>
      <vt:lpstr> De Rol van Ouders in Religieus Onderwijs</vt:lpstr>
      <vt:lpstr>Waarom is OuderBetrokkenheid Belangrijk?</vt:lpstr>
      <vt:lpstr> Gevolgen van Gebrek aan Ouderbetrokkenheid</vt:lpstr>
      <vt:lpstr>Hoe Kunnen We Als DOCENTEN Ouderbetrokkenheid Stimuleren?</vt:lpstr>
      <vt:lpstr> Voorbeelden van Betrokkenheid</vt:lpstr>
      <vt:lpstr> Groepsactiviteit - Discussie</vt:lpstr>
      <vt:lpstr> Conclusie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Suat erdemsoy</dc:creator>
  <cp:lastModifiedBy>Mustafa Yuce</cp:lastModifiedBy>
  <cp:revision>125</cp:revision>
  <dcterms:created xsi:type="dcterms:W3CDTF">2024-05-01T11:08:27Z</dcterms:created>
  <dcterms:modified xsi:type="dcterms:W3CDTF">2024-12-10T10:16:26Z</dcterms:modified>
</cp:coreProperties>
</file>