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6"/>
  </p:notesMasterIdLst>
  <p:sldIdLst>
    <p:sldId id="289" r:id="rId5"/>
    <p:sldId id="290" r:id="rId6"/>
    <p:sldId id="291" r:id="rId7"/>
    <p:sldId id="305" r:id="rId8"/>
    <p:sldId id="306" r:id="rId9"/>
    <p:sldId id="303" r:id="rId10"/>
    <p:sldId id="304" r:id="rId11"/>
    <p:sldId id="293" r:id="rId12"/>
    <p:sldId id="292" r:id="rId13"/>
    <p:sldId id="302" r:id="rId14"/>
    <p:sldId id="301"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FDD54A-F80A-A9CA-DCA8-4A28877A8B21}" v="2" dt="2024-12-04T15:40:54.930"/>
    <p1510:client id="{A5220694-C09D-74CE-73BD-8019EEF92749}" v="16" dt="2024-12-04T16:13:27.1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85" autoAdjust="0"/>
    <p:restoredTop sz="55323" autoAdjust="0"/>
  </p:normalViewPr>
  <p:slideViewPr>
    <p:cSldViewPr snapToGrid="0">
      <p:cViewPr varScale="1">
        <p:scale>
          <a:sx n="35" d="100"/>
          <a:sy n="35" d="100"/>
        </p:scale>
        <p:origin x="157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at erdemsoy" userId="S::s.erdemsoy@spior.nl::42a8f61a-456d-414e-a473-f5b084cd72d7" providerId="AD" clId="Web-{6CFDD54A-F80A-A9CA-DCA8-4A28877A8B21}"/>
    <pc:docChg chg="modSld">
      <pc:chgData name="Suat erdemsoy" userId="S::s.erdemsoy@spior.nl::42a8f61a-456d-414e-a473-f5b084cd72d7" providerId="AD" clId="Web-{6CFDD54A-F80A-A9CA-DCA8-4A28877A8B21}" dt="2024-12-04T15:40:54.930" v="1" actId="14100"/>
      <pc:docMkLst>
        <pc:docMk/>
      </pc:docMkLst>
      <pc:sldChg chg="modSp">
        <pc:chgData name="Suat erdemsoy" userId="S::s.erdemsoy@spior.nl::42a8f61a-456d-414e-a473-f5b084cd72d7" providerId="AD" clId="Web-{6CFDD54A-F80A-A9CA-DCA8-4A28877A8B21}" dt="2024-12-04T15:40:54.930" v="1" actId="14100"/>
        <pc:sldMkLst>
          <pc:docMk/>
          <pc:sldMk cId="1833151577" sldId="306"/>
        </pc:sldMkLst>
        <pc:spChg chg="mod">
          <ac:chgData name="Suat erdemsoy" userId="S::s.erdemsoy@spior.nl::42a8f61a-456d-414e-a473-f5b084cd72d7" providerId="AD" clId="Web-{6CFDD54A-F80A-A9CA-DCA8-4A28877A8B21}" dt="2024-12-04T15:40:54.930" v="1" actId="14100"/>
          <ac:spMkLst>
            <pc:docMk/>
            <pc:sldMk cId="1833151577" sldId="306"/>
            <ac:spMk id="8" creationId="{8ACA8BB2-6912-65A6-E0CE-2BB0B1595723}"/>
          </ac:spMkLst>
        </pc:spChg>
      </pc:sldChg>
    </pc:docChg>
  </pc:docChgLst>
  <pc:docChgLst>
    <pc:chgData name="Suat erdemsoy" userId="S::s.erdemsoy@spior.nl::42a8f61a-456d-414e-a473-f5b084cd72d7" providerId="AD" clId="Web-{A5220694-C09D-74CE-73BD-8019EEF92749}"/>
    <pc:docChg chg="modSld">
      <pc:chgData name="Suat erdemsoy" userId="S::s.erdemsoy@spior.nl::42a8f61a-456d-414e-a473-f5b084cd72d7" providerId="AD" clId="Web-{A5220694-C09D-74CE-73BD-8019EEF92749}" dt="2024-12-04T16:13:26.937" v="14" actId="20577"/>
      <pc:docMkLst>
        <pc:docMk/>
      </pc:docMkLst>
      <pc:sldChg chg="modSp">
        <pc:chgData name="Suat erdemsoy" userId="S::s.erdemsoy@spior.nl::42a8f61a-456d-414e-a473-f5b084cd72d7" providerId="AD" clId="Web-{A5220694-C09D-74CE-73BD-8019EEF92749}" dt="2024-12-04T16:12:56.122" v="11" actId="20577"/>
        <pc:sldMkLst>
          <pc:docMk/>
          <pc:sldMk cId="481191994" sldId="289"/>
        </pc:sldMkLst>
        <pc:spChg chg="mod">
          <ac:chgData name="Suat erdemsoy" userId="S::s.erdemsoy@spior.nl::42a8f61a-456d-414e-a473-f5b084cd72d7" providerId="AD" clId="Web-{A5220694-C09D-74CE-73BD-8019EEF92749}" dt="2024-12-04T16:12:56.122" v="11" actId="20577"/>
          <ac:spMkLst>
            <pc:docMk/>
            <pc:sldMk cId="481191994" sldId="289"/>
            <ac:spMk id="12" creationId="{A5B32ED3-B939-B30E-C5C9-3A9D35303154}"/>
          </ac:spMkLst>
        </pc:spChg>
      </pc:sldChg>
      <pc:sldChg chg="modSp">
        <pc:chgData name="Suat erdemsoy" userId="S::s.erdemsoy@spior.nl::42a8f61a-456d-414e-a473-f5b084cd72d7" providerId="AD" clId="Web-{A5220694-C09D-74CE-73BD-8019EEF92749}" dt="2024-12-04T16:13:26.937" v="14" actId="20577"/>
        <pc:sldMkLst>
          <pc:docMk/>
          <pc:sldMk cId="329803842" sldId="290"/>
        </pc:sldMkLst>
        <pc:spChg chg="mod">
          <ac:chgData name="Suat erdemsoy" userId="S::s.erdemsoy@spior.nl::42a8f61a-456d-414e-a473-f5b084cd72d7" providerId="AD" clId="Web-{A5220694-C09D-74CE-73BD-8019EEF92749}" dt="2024-12-04T16:13:26.937" v="14" actId="20577"/>
          <ac:spMkLst>
            <pc:docMk/>
            <pc:sldMk cId="329803842" sldId="290"/>
            <ac:spMk id="7" creationId="{E7CEF284-F8A2-2AEB-97D3-B7BB7BEC1C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4865F9-68B8-45CC-8DAB-4EC9E7F5355D}" type="datetimeFigureOut">
              <a:rPr lang="nl-NL" smtClean="0"/>
              <a:t>4-12-2024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E08795-6E5D-44A6-B5D9-F90C9B08C0F8}" type="slidenum">
              <a:rPr lang="nl-NL" smtClean="0"/>
              <a:t>‹nr.›</a:t>
            </a:fld>
            <a:endParaRPr lang="nl-NL"/>
          </a:p>
        </p:txBody>
      </p:sp>
    </p:spTree>
    <p:extLst>
      <p:ext uri="{BB962C8B-B14F-4D97-AF65-F5344CB8AC3E}">
        <p14:creationId xmlns:p14="http://schemas.microsoft.com/office/powerpoint/2010/main" val="2884609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1</a:t>
            </a:fld>
            <a:endParaRPr lang="nl-NL"/>
          </a:p>
        </p:txBody>
      </p:sp>
    </p:spTree>
    <p:extLst>
      <p:ext uri="{BB962C8B-B14F-4D97-AF65-F5344CB8AC3E}">
        <p14:creationId xmlns:p14="http://schemas.microsoft.com/office/powerpoint/2010/main" val="825019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hebben het gehad over </a:t>
            </a:r>
            <a:r>
              <a:rPr lang="nl-NL" dirty="0" err="1"/>
              <a:t>tahaddiyat</a:t>
            </a:r>
            <a:r>
              <a:rPr lang="nl-NL" dirty="0"/>
              <a:t> </a:t>
            </a:r>
            <a:r>
              <a:rPr lang="nl-NL" dirty="0" err="1"/>
              <a:t>fi’l-ta’lim</a:t>
            </a:r>
            <a:r>
              <a:rPr lang="nl-NL" dirty="0"/>
              <a:t>.</a:t>
            </a:r>
          </a:p>
          <a:p>
            <a:r>
              <a:rPr lang="nl-NL" dirty="0"/>
              <a:t>Jullie zijn bekend met </a:t>
            </a:r>
            <a:r>
              <a:rPr lang="nl-NL" dirty="0" err="1"/>
              <a:t>tahaddiyat</a:t>
            </a:r>
            <a:r>
              <a:rPr lang="nl-NL" dirty="0"/>
              <a:t> in klassenmanagement (</a:t>
            </a:r>
            <a:r>
              <a:rPr lang="nl-NL" dirty="0" err="1"/>
              <a:t>idarat</a:t>
            </a:r>
            <a:r>
              <a:rPr lang="nl-NL" dirty="0"/>
              <a:t> al-</a:t>
            </a:r>
            <a:r>
              <a:rPr lang="nl-NL" dirty="0" err="1"/>
              <a:t>saffiyya</a:t>
            </a:r>
            <a:r>
              <a:rPr lang="nl-NL" dirty="0"/>
              <a:t>), pedagogisch handelen (al-’</a:t>
            </a:r>
            <a:r>
              <a:rPr lang="nl-NL" dirty="0" err="1"/>
              <a:t>amal</a:t>
            </a:r>
            <a:r>
              <a:rPr lang="nl-NL" dirty="0"/>
              <a:t> al-</a:t>
            </a:r>
            <a:r>
              <a:rPr lang="nl-NL" dirty="0" err="1"/>
              <a:t>tarbawi</a:t>
            </a:r>
            <a:r>
              <a:rPr lang="nl-NL" dirty="0"/>
              <a:t>) en gedragingen (al-</a:t>
            </a:r>
            <a:r>
              <a:rPr lang="nl-NL" dirty="0" err="1"/>
              <a:t>suluk</a:t>
            </a:r>
            <a:r>
              <a:rPr lang="nl-NL" dirty="0"/>
              <a:t>). </a:t>
            </a:r>
          </a:p>
          <a:p>
            <a:endParaRPr lang="nl-NL" dirty="0"/>
          </a:p>
          <a:p>
            <a:r>
              <a:rPr lang="nl-NL" dirty="0"/>
              <a:t>Goed klassenmanagement zorg voor een effectieve leeromgeving (</a:t>
            </a:r>
            <a:r>
              <a:rPr lang="nl-NL" dirty="0" err="1"/>
              <a:t>bi’atun</a:t>
            </a:r>
            <a:r>
              <a:rPr lang="nl-NL" dirty="0"/>
              <a:t> </a:t>
            </a:r>
            <a:r>
              <a:rPr lang="nl-NL" dirty="0" err="1"/>
              <a:t>ta’limiyyatun</a:t>
            </a:r>
            <a:r>
              <a:rPr lang="nl-NL" dirty="0"/>
              <a:t> fa3aala). Kenmerken:, </a:t>
            </a:r>
            <a:r>
              <a:rPr lang="nl-NL" dirty="0" err="1"/>
              <a:t>dwz</a:t>
            </a:r>
            <a:r>
              <a:rPr lang="nl-NL" dirty="0"/>
              <a:t> de </a:t>
            </a:r>
            <a:r>
              <a:rPr lang="nl-NL" dirty="0" err="1"/>
              <a:t>mumayyizat</a:t>
            </a:r>
            <a:r>
              <a:rPr lang="nl-NL" dirty="0"/>
              <a:t> of </a:t>
            </a:r>
            <a:r>
              <a:rPr lang="nl-NL" dirty="0" err="1"/>
              <a:t>jawanib</a:t>
            </a:r>
            <a:r>
              <a:rPr lang="nl-NL" dirty="0"/>
              <a:t> van zo’n leeromgeving zijn:</a:t>
            </a:r>
          </a:p>
          <a:p>
            <a:pPr marL="171450" indent="-171450">
              <a:buFontTx/>
              <a:buChar char="-"/>
            </a:pPr>
            <a:r>
              <a:rPr lang="nl-NL" dirty="0"/>
              <a:t>Goed overzicht / </a:t>
            </a:r>
            <a:r>
              <a:rPr lang="nl-NL" dirty="0" err="1"/>
              <a:t>nazra</a:t>
            </a:r>
            <a:r>
              <a:rPr lang="nl-NL" dirty="0"/>
              <a:t> 3aama</a:t>
            </a:r>
          </a:p>
          <a:p>
            <a:pPr marL="171450" indent="-171450">
              <a:buFontTx/>
              <a:buChar char="-"/>
            </a:pPr>
            <a:r>
              <a:rPr lang="nl-NL" dirty="0"/>
              <a:t>Aandacht verdelen over verschillende zaken (en-</a:t>
            </a:r>
            <a:r>
              <a:rPr lang="nl-NL" dirty="0" err="1"/>
              <a:t>tabah</a:t>
            </a:r>
            <a:r>
              <a:rPr lang="nl-NL" dirty="0"/>
              <a:t> 3ala 3idat al-</a:t>
            </a:r>
            <a:r>
              <a:rPr lang="nl-NL" dirty="0" err="1"/>
              <a:t>ashya</a:t>
            </a:r>
            <a:r>
              <a:rPr lang="nl-NL" dirty="0"/>
              <a:t>’ </a:t>
            </a:r>
            <a:r>
              <a:rPr lang="nl-NL" dirty="0" err="1"/>
              <a:t>fi</a:t>
            </a:r>
            <a:r>
              <a:rPr lang="nl-NL" dirty="0"/>
              <a:t> </a:t>
            </a:r>
            <a:r>
              <a:rPr lang="nl-NL" dirty="0" err="1"/>
              <a:t>nafs</a:t>
            </a:r>
            <a:r>
              <a:rPr lang="nl-NL" dirty="0"/>
              <a:t> </a:t>
            </a:r>
            <a:r>
              <a:rPr lang="nl-NL" dirty="0" err="1"/>
              <a:t>alwaqt</a:t>
            </a:r>
            <a:r>
              <a:rPr lang="nl-NL" dirty="0"/>
              <a:t>)</a:t>
            </a:r>
          </a:p>
          <a:p>
            <a:pPr marL="171450" indent="-171450">
              <a:buFontTx/>
              <a:buChar char="-"/>
            </a:pPr>
            <a:r>
              <a:rPr lang="nl-NL" dirty="0"/>
              <a:t>Duidelijk en consistent zijn (</a:t>
            </a:r>
            <a:r>
              <a:rPr lang="nl-NL" dirty="0" err="1"/>
              <a:t>tkun</a:t>
            </a:r>
            <a:r>
              <a:rPr lang="nl-NL" dirty="0"/>
              <a:t> waadi7 </a:t>
            </a:r>
            <a:r>
              <a:rPr lang="nl-NL" dirty="0" err="1"/>
              <a:t>muttasiqan</a:t>
            </a:r>
            <a:r>
              <a:rPr lang="nl-NL" dirty="0"/>
              <a:t>, </a:t>
            </a:r>
            <a:r>
              <a:rPr lang="nl-NL" dirty="0" err="1"/>
              <a:t>jawabik</a:t>
            </a:r>
            <a:r>
              <a:rPr lang="nl-NL" dirty="0"/>
              <a:t> </a:t>
            </a:r>
            <a:r>
              <a:rPr lang="nl-NL" dirty="0" err="1"/>
              <a:t>ikon</a:t>
            </a:r>
            <a:r>
              <a:rPr lang="nl-NL" dirty="0"/>
              <a:t> bi-</a:t>
            </a:r>
            <a:r>
              <a:rPr lang="nl-NL" dirty="0" err="1"/>
              <a:t>tariqat</a:t>
            </a:r>
            <a:r>
              <a:rPr lang="nl-NL" dirty="0"/>
              <a:t> </a:t>
            </a:r>
            <a:r>
              <a:rPr lang="nl-NL" dirty="0" err="1"/>
              <a:t>mutawazina</a:t>
            </a:r>
            <a:r>
              <a:rPr lang="nl-NL" dirty="0"/>
              <a:t>)</a:t>
            </a:r>
          </a:p>
          <a:p>
            <a:pPr marL="171450" indent="-171450">
              <a:buFontTx/>
              <a:buChar char="-"/>
            </a:pPr>
            <a:r>
              <a:rPr lang="nl-NL" dirty="0"/>
              <a:t>Werk visie-gestuurd, min </a:t>
            </a:r>
            <a:r>
              <a:rPr lang="nl-NL" dirty="0" err="1"/>
              <a:t>khilal</a:t>
            </a:r>
            <a:r>
              <a:rPr lang="nl-NL" dirty="0"/>
              <a:t> </a:t>
            </a:r>
            <a:r>
              <a:rPr lang="nl-NL" dirty="0" err="1"/>
              <a:t>ru’yati</a:t>
            </a:r>
            <a:r>
              <a:rPr lang="nl-NL" dirty="0"/>
              <a:t> </a:t>
            </a:r>
            <a:r>
              <a:rPr lang="nl-NL" dirty="0" err="1"/>
              <a:t>ta’limiyya</a:t>
            </a:r>
            <a:endParaRPr lang="nl-NL" dirty="0"/>
          </a:p>
          <a:p>
            <a:endParaRPr lang="nl-NL" dirty="0"/>
          </a:p>
          <a:p>
            <a:r>
              <a:rPr lang="nl-NL" dirty="0"/>
              <a:t>Pedagogische misvatting / </a:t>
            </a:r>
            <a:r>
              <a:rPr lang="nl-NL" dirty="0" err="1"/>
              <a:t>mughalata</a:t>
            </a:r>
            <a:r>
              <a:rPr lang="nl-NL" dirty="0"/>
              <a:t> </a:t>
            </a:r>
            <a:r>
              <a:rPr lang="nl-NL" dirty="0" err="1"/>
              <a:t>tarbawiyya</a:t>
            </a:r>
            <a:r>
              <a:rPr lang="nl-NL" dirty="0"/>
              <a:t> / </a:t>
            </a:r>
            <a:r>
              <a:rPr lang="nl-NL" dirty="0" err="1"/>
              <a:t>I’tiqad</a:t>
            </a:r>
            <a:r>
              <a:rPr lang="nl-NL" dirty="0"/>
              <a:t> al-</a:t>
            </a:r>
            <a:r>
              <a:rPr lang="nl-NL" dirty="0" err="1"/>
              <a:t>khaati</a:t>
            </a:r>
            <a:r>
              <a:rPr lang="nl-NL" dirty="0"/>
              <a:t>: </a:t>
            </a:r>
            <a:r>
              <a:rPr lang="nl-NL" dirty="0" err="1"/>
              <a:t>nahj</a:t>
            </a:r>
            <a:r>
              <a:rPr lang="nl-NL" dirty="0"/>
              <a:t> </a:t>
            </a:r>
            <a:r>
              <a:rPr lang="nl-NL" dirty="0" err="1"/>
              <a:t>waahib</a:t>
            </a:r>
            <a:r>
              <a:rPr lang="nl-NL" dirty="0"/>
              <a:t> </a:t>
            </a:r>
            <a:r>
              <a:rPr lang="nl-NL" dirty="0" err="1"/>
              <a:t>yunaasib</a:t>
            </a:r>
            <a:r>
              <a:rPr lang="nl-NL" dirty="0"/>
              <a:t> </a:t>
            </a:r>
            <a:r>
              <a:rPr lang="nl-NL" dirty="0" err="1"/>
              <a:t>jami</a:t>
            </a:r>
            <a:r>
              <a:rPr lang="nl-NL" dirty="0"/>
              <a:t>’ al-</a:t>
            </a:r>
            <a:r>
              <a:rPr lang="nl-NL" dirty="0" err="1"/>
              <a:t>atfaal</a:t>
            </a:r>
            <a:endParaRPr lang="nl-NL" dirty="0"/>
          </a:p>
          <a:p>
            <a:pPr marL="171450" indent="-171450">
              <a:buFont typeface="Arial" panose="020B0604020202020204" pitchFamily="34" charset="0"/>
              <a:buChar char="•"/>
            </a:pPr>
            <a:r>
              <a:rPr lang="nl-NL" dirty="0" err="1"/>
              <a:t>Haqia</a:t>
            </a:r>
            <a:r>
              <a:rPr lang="nl-NL" dirty="0"/>
              <a:t>: </a:t>
            </a:r>
            <a:r>
              <a:rPr lang="nl-NL" dirty="0" err="1"/>
              <a:t>kull</a:t>
            </a:r>
            <a:r>
              <a:rPr lang="nl-NL" dirty="0"/>
              <a:t> </a:t>
            </a:r>
            <a:r>
              <a:rPr lang="nl-NL" dirty="0" err="1"/>
              <a:t>tifl</a:t>
            </a:r>
            <a:r>
              <a:rPr lang="nl-NL" dirty="0"/>
              <a:t> </a:t>
            </a:r>
            <a:r>
              <a:rPr lang="nl-NL" dirty="0" err="1"/>
              <a:t>yata’allam</a:t>
            </a:r>
            <a:r>
              <a:rPr lang="nl-NL" dirty="0"/>
              <a:t> </a:t>
            </a:r>
            <a:r>
              <a:rPr lang="nl-NL" dirty="0" err="1"/>
              <a:t>wa</a:t>
            </a:r>
            <a:r>
              <a:rPr lang="nl-NL" dirty="0"/>
              <a:t> </a:t>
            </a:r>
            <a:r>
              <a:rPr lang="nl-NL" dirty="0" err="1"/>
              <a:t>yatatawwar</a:t>
            </a:r>
            <a:r>
              <a:rPr lang="nl-NL" dirty="0"/>
              <a:t> bi </a:t>
            </a:r>
            <a:r>
              <a:rPr lang="nl-NL" dirty="0" err="1"/>
              <a:t>shkl</a:t>
            </a:r>
            <a:r>
              <a:rPr lang="nl-NL" dirty="0"/>
              <a:t> </a:t>
            </a:r>
            <a:r>
              <a:rPr lang="nl-NL" dirty="0" err="1"/>
              <a:t>mukhtalif</a:t>
            </a:r>
            <a:endParaRPr lang="nl-NL" dirty="0"/>
          </a:p>
          <a:p>
            <a:pPr marL="171450" indent="-171450">
              <a:buFont typeface="Arial" panose="020B0604020202020204" pitchFamily="34" charset="0"/>
              <a:buChar char="•"/>
            </a:pPr>
            <a:r>
              <a:rPr lang="nl-NL" dirty="0"/>
              <a:t>Al-</a:t>
            </a:r>
            <a:r>
              <a:rPr lang="nl-NL" dirty="0" err="1"/>
              <a:t>Tamaayuz</a:t>
            </a:r>
            <a:r>
              <a:rPr lang="nl-NL" dirty="0"/>
              <a:t> wal </a:t>
            </a:r>
            <a:r>
              <a:rPr lang="nl-NL" dirty="0" err="1"/>
              <a:t>ihtimaam</a:t>
            </a:r>
            <a:r>
              <a:rPr lang="nl-NL" dirty="0"/>
              <a:t> al-</a:t>
            </a:r>
            <a:r>
              <a:rPr lang="nl-NL" dirty="0" err="1"/>
              <a:t>shakhsi</a:t>
            </a:r>
            <a:r>
              <a:rPr lang="nl-NL" dirty="0"/>
              <a:t> </a:t>
            </a:r>
            <a:r>
              <a:rPr lang="nl-NL" dirty="0" err="1"/>
              <a:t>asaasiyaan</a:t>
            </a:r>
            <a:endParaRPr lang="nl-NL" dirty="0"/>
          </a:p>
          <a:p>
            <a:pPr marL="171450" indent="-171450">
              <a:buFont typeface="Arial" panose="020B0604020202020204" pitchFamily="34" charset="0"/>
              <a:buChar char="•"/>
            </a:pPr>
            <a:r>
              <a:rPr lang="nl-NL" dirty="0"/>
              <a:t>Ma </a:t>
            </a:r>
            <a:r>
              <a:rPr lang="nl-NL" dirty="0" err="1"/>
              <a:t>kayans</a:t>
            </a:r>
            <a:r>
              <a:rPr lang="nl-NL" dirty="0"/>
              <a:t> hall </a:t>
            </a:r>
            <a:r>
              <a:rPr lang="nl-NL" dirty="0" err="1"/>
              <a:t>waahid</a:t>
            </a:r>
            <a:r>
              <a:rPr lang="nl-NL" dirty="0"/>
              <a:t> </a:t>
            </a:r>
            <a:r>
              <a:rPr lang="nl-NL" dirty="0" err="1"/>
              <a:t>yunaasib</a:t>
            </a:r>
            <a:r>
              <a:rPr lang="nl-NL" dirty="0"/>
              <a:t> al-</a:t>
            </a:r>
            <a:r>
              <a:rPr lang="nl-NL" dirty="0" err="1"/>
              <a:t>jami</a:t>
            </a:r>
            <a:r>
              <a:rPr lang="nl-NL" dirty="0"/>
              <a:t>’ </a:t>
            </a:r>
            <a:r>
              <a:rPr lang="nl-NL" dirty="0" err="1"/>
              <a:t>fi</a:t>
            </a:r>
            <a:r>
              <a:rPr lang="nl-NL" dirty="0"/>
              <a:t> al-ta3lim</a:t>
            </a:r>
          </a:p>
          <a:p>
            <a:pPr marL="171450" indent="-171450">
              <a:buFont typeface="Arial" panose="020B0604020202020204" pitchFamily="34" charset="0"/>
              <a:buChar char="•"/>
            </a:pPr>
            <a:endParaRPr lang="nl-NL" dirty="0"/>
          </a:p>
          <a:p>
            <a:pPr marL="0" indent="0">
              <a:buFont typeface="Arial" panose="020B0604020202020204" pitchFamily="34" charset="0"/>
              <a:buNone/>
            </a:pPr>
            <a:r>
              <a:rPr lang="nl-NL" dirty="0"/>
              <a:t>Didactische, neurowetenschappelijke, en praktische misvattingen:</a:t>
            </a:r>
          </a:p>
          <a:p>
            <a:pPr marL="0" indent="0">
              <a:buFont typeface="Arial" panose="020B0604020202020204" pitchFamily="34" charset="0"/>
              <a:buNone/>
            </a:pPr>
            <a:r>
              <a:rPr lang="nl-NL" dirty="0"/>
              <a:t>"Discipline betekent een strenge, autoritaire aanpak“ (</a:t>
            </a:r>
            <a:r>
              <a:rPr lang="nl-NL" dirty="0" err="1"/>
              <a:t>ta’dib</a:t>
            </a:r>
            <a:r>
              <a:rPr lang="nl-NL" dirty="0"/>
              <a:t> ya3ni al-</a:t>
            </a:r>
            <a:r>
              <a:rPr lang="nl-NL" dirty="0" err="1"/>
              <a:t>nahjul</a:t>
            </a:r>
            <a:r>
              <a:rPr lang="nl-NL" dirty="0"/>
              <a:t> </a:t>
            </a:r>
            <a:r>
              <a:rPr lang="nl-NL" dirty="0" err="1"/>
              <a:t>istibdaadi</a:t>
            </a:r>
            <a:r>
              <a:rPr lang="nl-NL" dirty="0"/>
              <a:t>)</a:t>
            </a:r>
          </a:p>
          <a:p>
            <a:pPr marL="0" indent="0">
              <a:buFont typeface="Arial" panose="020B0604020202020204" pitchFamily="34" charset="0"/>
              <a:buNone/>
            </a:pPr>
            <a:r>
              <a:rPr lang="nl-NL" dirty="0"/>
              <a:t>"Meer huiswerk = beter leren“ (</a:t>
            </a:r>
            <a:r>
              <a:rPr lang="nl-NL" dirty="0" err="1"/>
              <a:t>mazid</a:t>
            </a:r>
            <a:r>
              <a:rPr lang="nl-NL" dirty="0"/>
              <a:t> </a:t>
            </a:r>
            <a:r>
              <a:rPr lang="nl-NL" dirty="0" err="1"/>
              <a:t>waajibat</a:t>
            </a:r>
            <a:r>
              <a:rPr lang="nl-NL" dirty="0"/>
              <a:t> al-</a:t>
            </a:r>
            <a:r>
              <a:rPr lang="nl-NL" dirty="0" err="1"/>
              <a:t>manziliyya</a:t>
            </a:r>
            <a:endParaRPr lang="nl-NL" dirty="0"/>
          </a:p>
          <a:p>
            <a:pPr marL="0" indent="0">
              <a:buFont typeface="Arial" panose="020B0604020202020204" pitchFamily="34" charset="0"/>
              <a:buNone/>
            </a:pPr>
            <a:r>
              <a:rPr lang="nl-NL" dirty="0"/>
              <a:t>"Stilte in de klas betekent dat er geleerd wordt"</a:t>
            </a:r>
          </a:p>
          <a:p>
            <a:pPr marL="0" indent="0">
              <a:buFont typeface="Arial" panose="020B0604020202020204" pitchFamily="34" charset="0"/>
              <a:buNone/>
            </a:pPr>
            <a:r>
              <a:rPr lang="nl-NL" dirty="0"/>
              <a:t>"Toetsen zijn de beste manier om leren te meten“ (</a:t>
            </a:r>
            <a:r>
              <a:rPr lang="nl-NL" dirty="0" err="1"/>
              <a:t>ikhtibarat</a:t>
            </a:r>
            <a:r>
              <a:rPr lang="nl-NL" dirty="0"/>
              <a:t>)</a:t>
            </a:r>
          </a:p>
          <a:p>
            <a:pPr marL="0" indent="0">
              <a:buFont typeface="Arial" panose="020B0604020202020204" pitchFamily="34" charset="0"/>
              <a:buNone/>
            </a:pPr>
            <a:r>
              <a:rPr lang="nl-NL" dirty="0"/>
              <a:t>"Leerstijlen bepalen hoe een kind moet leren“ (</a:t>
            </a:r>
            <a:r>
              <a:rPr lang="nl-NL" dirty="0" err="1"/>
              <a:t>anmaat</a:t>
            </a:r>
            <a:r>
              <a:rPr lang="nl-NL" dirty="0"/>
              <a:t> al-</a:t>
            </a:r>
            <a:r>
              <a:rPr lang="nl-NL" dirty="0" err="1"/>
              <a:t>ta’allum</a:t>
            </a:r>
            <a:r>
              <a:rPr lang="nl-NL" dirty="0"/>
              <a:t>)</a:t>
            </a:r>
          </a:p>
          <a:p>
            <a:pPr marL="0" indent="0">
              <a:buFont typeface="Arial" panose="020B0604020202020204" pitchFamily="34" charset="0"/>
              <a:buNone/>
            </a:pPr>
            <a:r>
              <a:rPr lang="nl-NL" dirty="0"/>
              <a:t>"Goed presteren = hoge cijfers halen"</a:t>
            </a:r>
          </a:p>
          <a:p>
            <a:endParaRPr lang="nl-NL" dirty="0"/>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3</a:t>
            </a:fld>
            <a:endParaRPr lang="nl-NL"/>
          </a:p>
        </p:txBody>
      </p:sp>
    </p:spTree>
    <p:extLst>
      <p:ext uri="{BB962C8B-B14F-4D97-AF65-F5344CB8AC3E}">
        <p14:creationId xmlns:p14="http://schemas.microsoft.com/office/powerpoint/2010/main" val="536298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07671-D423-0B2A-8632-335F7840A09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DF82A5B-DBB8-056D-CF5A-0CCFE6BBD09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470E08CF-1D1E-DF4B-D665-D28F8893FC55}"/>
              </a:ext>
            </a:extLst>
          </p:cNvPr>
          <p:cNvSpPr>
            <a:spLocks noGrp="1"/>
          </p:cNvSpPr>
          <p:nvPr>
            <p:ph type="body" idx="1"/>
          </p:nvPr>
        </p:nvSpPr>
        <p:spPr/>
        <p:txBody>
          <a:bodyPr/>
          <a:lstStyle/>
          <a:p>
            <a:r>
              <a:rPr lang="nl-NL" dirty="0"/>
              <a:t>Hier is de Arabische vertaling van de genoemde risico's van sociale media voor jongeren, inclusief </a:t>
            </a:r>
            <a:r>
              <a:rPr lang="nl-NL" dirty="0" err="1"/>
              <a:t>tashkil</a:t>
            </a:r>
            <a:r>
              <a:rPr lang="nl-NL" dirty="0"/>
              <a:t> (diakritische tekens):</a:t>
            </a:r>
          </a:p>
          <a:p>
            <a:endParaRPr lang="nl-NL" dirty="0"/>
          </a:p>
          <a:p>
            <a:r>
              <a:rPr lang="nl-NL" dirty="0"/>
              <a:t>* </a:t>
            </a:r>
            <a:r>
              <a:rPr lang="ar-SA" dirty="0"/>
              <a:t>التَّنَمُّرُ الإِلِكْتْرُونِيُّ</a:t>
            </a:r>
            <a:r>
              <a:rPr lang="nl-NL" dirty="0"/>
              <a:t> / at-</a:t>
            </a:r>
            <a:r>
              <a:rPr lang="nl-NL" dirty="0" err="1"/>
              <a:t>tanammur</a:t>
            </a:r>
            <a:r>
              <a:rPr lang="nl-NL" dirty="0"/>
              <a:t> al-</a:t>
            </a:r>
            <a:r>
              <a:rPr lang="nl-NL" dirty="0" err="1"/>
              <a:t>iliktruni</a:t>
            </a:r>
            <a:endParaRPr lang="ar-SA" dirty="0"/>
          </a:p>
          <a:p>
            <a:r>
              <a:rPr lang="ar-SA" dirty="0"/>
              <a:t>* التَّضْلِيلُ حَوْلَ الدِّينِ (الْإِسْلَامِ)</a:t>
            </a:r>
            <a:r>
              <a:rPr lang="nl-NL" dirty="0"/>
              <a:t> / at-</a:t>
            </a:r>
            <a:r>
              <a:rPr lang="nl-NL" dirty="0" err="1"/>
              <a:t>tadlil</a:t>
            </a:r>
            <a:r>
              <a:rPr lang="nl-NL" dirty="0"/>
              <a:t> </a:t>
            </a:r>
            <a:r>
              <a:rPr lang="nl-NL" dirty="0" err="1"/>
              <a:t>hawl</a:t>
            </a:r>
            <a:r>
              <a:rPr lang="nl-NL" dirty="0"/>
              <a:t> al-</a:t>
            </a:r>
            <a:r>
              <a:rPr lang="nl-NL" dirty="0" err="1"/>
              <a:t>din</a:t>
            </a:r>
            <a:endParaRPr lang="ar-SA" dirty="0"/>
          </a:p>
          <a:p>
            <a:r>
              <a:rPr lang="ar-SA" dirty="0"/>
              <a:t>* التَّعَرُّضُ لِلْحُبِّ وَالْعَاطِفَةِ وَالْجِنْسِيَّةِ</a:t>
            </a:r>
            <a:r>
              <a:rPr lang="nl-NL" dirty="0"/>
              <a:t> / al-’</a:t>
            </a:r>
            <a:r>
              <a:rPr lang="nl-NL" dirty="0" err="1"/>
              <a:t>arrud</a:t>
            </a:r>
            <a:r>
              <a:rPr lang="nl-NL" dirty="0"/>
              <a:t> lil-</a:t>
            </a:r>
            <a:r>
              <a:rPr lang="nl-NL" dirty="0" err="1"/>
              <a:t>hib</a:t>
            </a:r>
            <a:r>
              <a:rPr lang="nl-NL" dirty="0"/>
              <a:t> wal-’3atifa </a:t>
            </a:r>
            <a:r>
              <a:rPr lang="nl-NL" dirty="0" err="1"/>
              <a:t>wa’l-jinsiyya</a:t>
            </a:r>
            <a:endParaRPr lang="ar-SA" dirty="0"/>
          </a:p>
          <a:p>
            <a:r>
              <a:rPr lang="ar-SA" dirty="0"/>
              <a:t>* تَأْثِيرُ مَعَايِيرِ الْجَمَالِ غَيْرِ الْوَاقِعِيَّةِ</a:t>
            </a:r>
            <a:r>
              <a:rPr lang="nl-NL" dirty="0"/>
              <a:t> / </a:t>
            </a:r>
            <a:r>
              <a:rPr lang="nl-NL" dirty="0" err="1"/>
              <a:t>ta’thir</a:t>
            </a:r>
            <a:r>
              <a:rPr lang="nl-NL" dirty="0"/>
              <a:t> ma3aabir al-</a:t>
            </a:r>
            <a:r>
              <a:rPr lang="nl-NL" dirty="0" err="1"/>
              <a:t>jamaali</a:t>
            </a:r>
            <a:r>
              <a:rPr lang="nl-NL" dirty="0"/>
              <a:t> </a:t>
            </a:r>
            <a:r>
              <a:rPr lang="nl-NL" dirty="0" err="1"/>
              <a:t>ghair</a:t>
            </a:r>
            <a:r>
              <a:rPr lang="nl-NL" dirty="0"/>
              <a:t> al-</a:t>
            </a:r>
            <a:r>
              <a:rPr lang="nl-NL" dirty="0" err="1"/>
              <a:t>waaqi’a</a:t>
            </a:r>
            <a:r>
              <a:rPr lang="nl-NL" dirty="0"/>
              <a:t> (al-maal </a:t>
            </a:r>
            <a:r>
              <a:rPr lang="nl-NL" dirty="0" err="1"/>
              <a:t>ghair</a:t>
            </a:r>
            <a:r>
              <a:rPr lang="nl-NL" dirty="0"/>
              <a:t> al-</a:t>
            </a:r>
            <a:r>
              <a:rPr lang="nl-NL" dirty="0" err="1"/>
              <a:t>waaqi’a</a:t>
            </a:r>
            <a:r>
              <a:rPr lang="nl-NL" dirty="0"/>
              <a:t>)</a:t>
            </a:r>
            <a:endParaRPr lang="ar-SA" dirty="0"/>
          </a:p>
          <a:p>
            <a:r>
              <a:rPr lang="ar-SA" dirty="0"/>
              <a:t>* الْإِدْمَانُ عَلَى وَسَائِلِ التَّوَاصُلِ الِاجْتِمَاعِيِّ</a:t>
            </a:r>
            <a:r>
              <a:rPr lang="nl-NL" dirty="0"/>
              <a:t> al-</a:t>
            </a:r>
            <a:r>
              <a:rPr lang="nl-NL" dirty="0" err="1"/>
              <a:t>idmaan</a:t>
            </a:r>
            <a:r>
              <a:rPr lang="nl-NL" dirty="0"/>
              <a:t> ‘</a:t>
            </a:r>
            <a:r>
              <a:rPr lang="nl-NL" dirty="0" err="1"/>
              <a:t>ala</a:t>
            </a:r>
            <a:r>
              <a:rPr lang="nl-NL" dirty="0"/>
              <a:t> </a:t>
            </a:r>
            <a:r>
              <a:rPr lang="nl-NL" dirty="0" err="1"/>
              <a:t>wasa’il</a:t>
            </a:r>
            <a:r>
              <a:rPr lang="nl-NL" dirty="0"/>
              <a:t> al-</a:t>
            </a:r>
            <a:r>
              <a:rPr lang="nl-NL" dirty="0" err="1"/>
              <a:t>tawaasul</a:t>
            </a:r>
            <a:r>
              <a:rPr lang="nl-NL" dirty="0"/>
              <a:t> al-</a:t>
            </a:r>
            <a:r>
              <a:rPr lang="nl-NL" dirty="0" err="1"/>
              <a:t>ijtimaa’i</a:t>
            </a:r>
            <a:r>
              <a:rPr lang="nl-NL" dirty="0"/>
              <a:t>)</a:t>
            </a:r>
            <a:endParaRPr lang="ar-SA" dirty="0"/>
          </a:p>
          <a:p>
            <a:r>
              <a:rPr lang="ar-SA" dirty="0"/>
              <a:t>* الْخُصُوصِيَّةُ وَالْأَمَانُ (مَثَلًا: مُشَارَكَةُ الْمَعْلُومَاتِ الشَّخْصِيَّةِ)</a:t>
            </a:r>
            <a:r>
              <a:rPr lang="nl-NL" dirty="0"/>
              <a:t> / al-</a:t>
            </a:r>
            <a:r>
              <a:rPr lang="nl-NL" dirty="0" err="1"/>
              <a:t>khususiyya</a:t>
            </a:r>
            <a:r>
              <a:rPr lang="nl-NL" dirty="0"/>
              <a:t> </a:t>
            </a:r>
            <a:r>
              <a:rPr lang="nl-NL" dirty="0" err="1"/>
              <a:t>wa’l-amaan</a:t>
            </a:r>
            <a:endParaRPr lang="ar-SA" dirty="0"/>
          </a:p>
          <a:p>
            <a:endParaRPr lang="ar-SA" dirty="0"/>
          </a:p>
          <a:p>
            <a:r>
              <a:rPr lang="nl-NL" dirty="0"/>
              <a:t>Zou u willen dat ik deze vertalingen verder toelicht of uitlegt?</a:t>
            </a:r>
          </a:p>
        </p:txBody>
      </p:sp>
      <p:sp>
        <p:nvSpPr>
          <p:cNvPr id="4" name="Tijdelijke aanduiding voor dianummer 3">
            <a:extLst>
              <a:ext uri="{FF2B5EF4-FFF2-40B4-BE49-F238E27FC236}">
                <a16:creationId xmlns:a16="http://schemas.microsoft.com/office/drawing/2014/main" id="{08276126-F847-432A-C29B-405D119DE206}"/>
              </a:ext>
            </a:extLst>
          </p:cNvPr>
          <p:cNvSpPr>
            <a:spLocks noGrp="1"/>
          </p:cNvSpPr>
          <p:nvPr>
            <p:ph type="sldNum" sz="quarter" idx="5"/>
          </p:nvPr>
        </p:nvSpPr>
        <p:spPr/>
        <p:txBody>
          <a:bodyPr/>
          <a:lstStyle/>
          <a:p>
            <a:fld id="{EFE08795-6E5D-44A6-B5D9-F90C9B08C0F8}" type="slidenum">
              <a:rPr lang="nl-NL" smtClean="0"/>
              <a:t>4</a:t>
            </a:fld>
            <a:endParaRPr lang="nl-NL"/>
          </a:p>
        </p:txBody>
      </p:sp>
    </p:spTree>
    <p:extLst>
      <p:ext uri="{BB962C8B-B14F-4D97-AF65-F5344CB8AC3E}">
        <p14:creationId xmlns:p14="http://schemas.microsoft.com/office/powerpoint/2010/main" val="3263779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CF1B0-68ED-B7AE-8B0D-56BADEC0F09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FAB5FE9-C291-C296-1655-D630E7162C5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B5916655-11C7-C47A-4C24-B2B32EE4AF53}"/>
              </a:ext>
            </a:extLst>
          </p:cNvPr>
          <p:cNvSpPr>
            <a:spLocks noGrp="1"/>
          </p:cNvSpPr>
          <p:nvPr>
            <p:ph type="body" idx="1"/>
          </p:nvPr>
        </p:nvSpPr>
        <p:spPr/>
        <p:txBody>
          <a:bodyPr/>
          <a:lstStyle/>
          <a:p>
            <a:r>
              <a:rPr lang="nl-NL" dirty="0"/>
              <a:t>Al-</a:t>
            </a:r>
            <a:r>
              <a:rPr lang="nl-NL" dirty="0" err="1"/>
              <a:t>Murunatu</a:t>
            </a:r>
            <a:r>
              <a:rPr lang="nl-NL" dirty="0"/>
              <a:t> / </a:t>
            </a:r>
            <a:r>
              <a:rPr lang="nl-NL" dirty="0" err="1"/>
              <a:t>Weerbaarhed</a:t>
            </a:r>
            <a:endParaRPr lang="nl-NL" dirty="0"/>
          </a:p>
          <a:p>
            <a:pPr algn="r"/>
            <a:r>
              <a:rPr lang="ar-SA" dirty="0"/>
              <a:t>الْمَرُونَةُ هِيَ الْقُدْرَةُ عَلَى التَّعَامُلِ مَعَ النَّكَسَاتِ وَالضُّغُوطِ وَالتَّحَدِّيَاتِ وَالْخُرُوجِ مِنْهَا أَقْوَى. إِنَّهَا تَتَعَلَّقُ بِالْمَرُونَةِ وَالْقُدْرَةِ عَلَى التَّكَيُّفِ وَالْحِفَاظِ عَلَى مَوْقِفٍ إِيجَابِيٍّ عَلَى الرَّغْمِ مِنَ الصُّعُوبَاتِ.</a:t>
            </a:r>
            <a:endParaRPr lang="nl-NL" dirty="0"/>
          </a:p>
          <a:p>
            <a:pPr algn="r"/>
            <a:endParaRPr lang="nl-NL" dirty="0"/>
          </a:p>
          <a:p>
            <a:pPr algn="l"/>
            <a:r>
              <a:rPr lang="nl-NL" dirty="0" err="1"/>
              <a:t>Qudra</a:t>
            </a:r>
            <a:r>
              <a:rPr lang="nl-NL" dirty="0"/>
              <a:t> om </a:t>
            </a:r>
            <a:r>
              <a:rPr lang="nl-NL" dirty="0" err="1"/>
              <a:t>om</a:t>
            </a:r>
            <a:r>
              <a:rPr lang="nl-NL" dirty="0"/>
              <a:t> te gaan met </a:t>
            </a:r>
            <a:r>
              <a:rPr lang="nl-NL" dirty="0" err="1"/>
              <a:t>an-nakasaat</a:t>
            </a:r>
            <a:r>
              <a:rPr lang="nl-NL" dirty="0"/>
              <a:t>, al-</a:t>
            </a:r>
            <a:r>
              <a:rPr lang="nl-NL" dirty="0" err="1"/>
              <a:t>dughuut</a:t>
            </a:r>
            <a:r>
              <a:rPr lang="nl-NL" dirty="0"/>
              <a:t> en al-</a:t>
            </a:r>
            <a:r>
              <a:rPr lang="nl-NL" dirty="0" err="1"/>
              <a:t>tahadiyyaat</a:t>
            </a:r>
            <a:endParaRPr lang="nl-NL" dirty="0"/>
          </a:p>
          <a:p>
            <a:pPr algn="l"/>
            <a:r>
              <a:rPr lang="nl-NL" dirty="0" err="1"/>
              <a:t>Qudra</a:t>
            </a:r>
            <a:r>
              <a:rPr lang="nl-NL" dirty="0"/>
              <a:t> ‘</a:t>
            </a:r>
            <a:r>
              <a:rPr lang="nl-NL" dirty="0" err="1"/>
              <a:t>ala</a:t>
            </a:r>
            <a:r>
              <a:rPr lang="nl-NL" dirty="0"/>
              <a:t> at-</a:t>
            </a:r>
            <a:r>
              <a:rPr lang="nl-NL" dirty="0" err="1"/>
              <a:t>takayyuf</a:t>
            </a:r>
            <a:r>
              <a:rPr lang="nl-NL" dirty="0"/>
              <a:t> </a:t>
            </a:r>
            <a:r>
              <a:rPr lang="nl-NL" dirty="0" err="1"/>
              <a:t>wa’l-hifaadh</a:t>
            </a:r>
            <a:r>
              <a:rPr lang="nl-NL" dirty="0"/>
              <a:t> 3ala </a:t>
            </a:r>
            <a:r>
              <a:rPr lang="nl-NL" dirty="0" err="1"/>
              <a:t>mawqif</a:t>
            </a:r>
            <a:r>
              <a:rPr lang="nl-NL" dirty="0"/>
              <a:t> </a:t>
            </a:r>
            <a:r>
              <a:rPr lang="nl-NL" dirty="0" err="1"/>
              <a:t>ijaabi</a:t>
            </a:r>
            <a:endParaRPr lang="nl-NL" dirty="0"/>
          </a:p>
        </p:txBody>
      </p:sp>
      <p:sp>
        <p:nvSpPr>
          <p:cNvPr id="4" name="Tijdelijke aanduiding voor dianummer 3">
            <a:extLst>
              <a:ext uri="{FF2B5EF4-FFF2-40B4-BE49-F238E27FC236}">
                <a16:creationId xmlns:a16="http://schemas.microsoft.com/office/drawing/2014/main" id="{C6A7EDCD-6608-B505-BAB8-24229F81DDA9}"/>
              </a:ext>
            </a:extLst>
          </p:cNvPr>
          <p:cNvSpPr>
            <a:spLocks noGrp="1"/>
          </p:cNvSpPr>
          <p:nvPr>
            <p:ph type="sldNum" sz="quarter" idx="5"/>
          </p:nvPr>
        </p:nvSpPr>
        <p:spPr/>
        <p:txBody>
          <a:bodyPr/>
          <a:lstStyle/>
          <a:p>
            <a:fld id="{EFE08795-6E5D-44A6-B5D9-F90C9B08C0F8}" type="slidenum">
              <a:rPr lang="nl-NL" smtClean="0"/>
              <a:t>5</a:t>
            </a:fld>
            <a:endParaRPr lang="nl-NL"/>
          </a:p>
        </p:txBody>
      </p:sp>
    </p:spTree>
    <p:extLst>
      <p:ext uri="{BB962C8B-B14F-4D97-AF65-F5344CB8AC3E}">
        <p14:creationId xmlns:p14="http://schemas.microsoft.com/office/powerpoint/2010/main" val="630649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Ontwikkel sociale vaardigheden Bevorder emotionele intelligentie Versterk probleemoplossende vaardigheden Stimuleer een </a:t>
            </a:r>
            <a:r>
              <a:rPr lang="nl-NL" dirty="0" err="1"/>
              <a:t>groeimindset</a:t>
            </a:r>
            <a:r>
              <a:rPr lang="nl-NL" dirty="0"/>
              <a:t> Bouw zelfvertrouwen op Bevorder autonomie Creëer een ondersteunende omgeving Leer stressmanagementtechnieken Behandel relevante thema's Betrek ouders en de gemeenschap</a:t>
            </a:r>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6</a:t>
            </a:fld>
            <a:endParaRPr lang="nl-NL"/>
          </a:p>
        </p:txBody>
      </p:sp>
    </p:spTree>
    <p:extLst>
      <p:ext uri="{BB962C8B-B14F-4D97-AF65-F5344CB8AC3E}">
        <p14:creationId xmlns:p14="http://schemas.microsoft.com/office/powerpoint/2010/main" val="1610420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7</a:t>
            </a:fld>
            <a:endParaRPr lang="nl-NL"/>
          </a:p>
        </p:txBody>
      </p:sp>
    </p:spTree>
    <p:extLst>
      <p:ext uri="{BB962C8B-B14F-4D97-AF65-F5344CB8AC3E}">
        <p14:creationId xmlns:p14="http://schemas.microsoft.com/office/powerpoint/2010/main" val="3303303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8</a:t>
            </a:fld>
            <a:endParaRPr lang="nl-NL"/>
          </a:p>
        </p:txBody>
      </p:sp>
    </p:spTree>
    <p:extLst>
      <p:ext uri="{BB962C8B-B14F-4D97-AF65-F5344CB8AC3E}">
        <p14:creationId xmlns:p14="http://schemas.microsoft.com/office/powerpoint/2010/main" val="389233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i="0" dirty="0"/>
          </a:p>
        </p:txBody>
      </p:sp>
      <p:sp>
        <p:nvSpPr>
          <p:cNvPr id="4" name="Tijdelijke aanduiding voor dianummer 3"/>
          <p:cNvSpPr>
            <a:spLocks noGrp="1"/>
          </p:cNvSpPr>
          <p:nvPr>
            <p:ph type="sldNum" sz="quarter" idx="5"/>
          </p:nvPr>
        </p:nvSpPr>
        <p:spPr/>
        <p:txBody>
          <a:bodyPr/>
          <a:lstStyle/>
          <a:p>
            <a:fld id="{EFE08795-6E5D-44A6-B5D9-F90C9B08C0F8}" type="slidenum">
              <a:rPr lang="nl-NL" smtClean="0"/>
              <a:t>9</a:t>
            </a:fld>
            <a:endParaRPr lang="nl-NL"/>
          </a:p>
        </p:txBody>
      </p:sp>
    </p:spTree>
    <p:extLst>
      <p:ext uri="{BB962C8B-B14F-4D97-AF65-F5344CB8AC3E}">
        <p14:creationId xmlns:p14="http://schemas.microsoft.com/office/powerpoint/2010/main" val="145928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nl-NL"/>
              <a:t>Klik om stijl te bewerken</a:t>
            </a:r>
            <a:endParaRPr lang="en-US"/>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nl-NL"/>
              <a:t>Klikken om de ondertitelstijl van het model te bewerken</a:t>
            </a:r>
            <a:endParaRPr lang="en-US"/>
          </a:p>
        </p:txBody>
      </p:sp>
      <p:sp>
        <p:nvSpPr>
          <p:cNvPr id="4" name="Date Placeholder 3"/>
          <p:cNvSpPr>
            <a:spLocks noGrp="1"/>
          </p:cNvSpPr>
          <p:nvPr>
            <p:ph type="dt" sz="half" idx="10"/>
          </p:nvPr>
        </p:nvSpPr>
        <p:spPr/>
        <p:txBody>
          <a:bodyPr/>
          <a:lstStyle>
            <a:lvl1pPr algn="l">
              <a:defRPr/>
            </a:lvl1p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919433"/>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3367987116"/>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nl-NL"/>
              <a:t>Klik om stijl te bewerken</a:t>
            </a:r>
            <a:endParaRPr lang="en-US"/>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62747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3_Afsluitin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29C97D6C-07B7-434E-BBAE-19379570CC2E}"/>
              </a:ext>
            </a:extLst>
          </p:cNvPr>
          <p:cNvSpPr>
            <a:spLocks noGrp="1"/>
          </p:cNvSpPr>
          <p:nvPr>
            <p:ph type="title"/>
          </p:nvPr>
        </p:nvSpPr>
        <p:spPr>
          <a:xfrm>
            <a:off x="8643193" y="457201"/>
            <a:ext cx="3091607" cy="1727643"/>
          </a:xfrm>
        </p:spPr>
        <p:txBody>
          <a:bodyPr rtlCol="0" anchor="b">
            <a:normAutofit/>
          </a:bodyPr>
          <a:lstStyle/>
          <a:p>
            <a:pPr rtl="0"/>
            <a:r>
              <a:rPr lang="nl-NL" sz="2800" noProof="0"/>
              <a:t>Klik om stijl te bewerken</a:t>
            </a:r>
          </a:p>
        </p:txBody>
      </p:sp>
      <p:sp>
        <p:nvSpPr>
          <p:cNvPr id="9" name="Tijdelijke aanduiding voor afbeelding 8">
            <a:extLst>
              <a:ext uri="{FF2B5EF4-FFF2-40B4-BE49-F238E27FC236}">
                <a16:creationId xmlns:a16="http://schemas.microsoft.com/office/drawing/2014/main" id="{DA2D2C88-FFBE-4F25-871F-68A09C5F530F}"/>
              </a:ext>
            </a:extLst>
          </p:cNvPr>
          <p:cNvSpPr>
            <a:spLocks noGrp="1"/>
          </p:cNvSpPr>
          <p:nvPr>
            <p:ph type="pic" sz="quarter" idx="13"/>
          </p:nvPr>
        </p:nvSpPr>
        <p:spPr>
          <a:xfrm>
            <a:off x="0" y="0"/>
            <a:ext cx="8119872" cy="6409944"/>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8" name="Tijdelijke aanduiding voor inhoud 7">
            <a:extLst>
              <a:ext uri="{FF2B5EF4-FFF2-40B4-BE49-F238E27FC236}">
                <a16:creationId xmlns:a16="http://schemas.microsoft.com/office/drawing/2014/main" id="{8D0529A2-5928-42C4-B397-6AEE7520D2C9}"/>
              </a:ext>
            </a:extLst>
          </p:cNvPr>
          <p:cNvSpPr>
            <a:spLocks noGrp="1"/>
          </p:cNvSpPr>
          <p:nvPr>
            <p:ph sz="quarter" idx="14" hasCustomPrompt="1"/>
          </p:nvPr>
        </p:nvSpPr>
        <p:spPr>
          <a:xfrm>
            <a:off x="8643938" y="2530475"/>
            <a:ext cx="3023806" cy="3427413"/>
          </a:xfrm>
        </p:spPr>
        <p:txBody>
          <a:bodyPr rtlCol="0"/>
          <a:lstStyle>
            <a:lvl1pPr>
              <a:buNone/>
              <a:defRPr sz="2000"/>
            </a:lvl1pPr>
            <a:lvl2pPr>
              <a:buNone/>
              <a:defRPr sz="2000"/>
            </a:lvl2pPr>
            <a:lvl3pPr>
              <a:buNone/>
              <a:defRPr sz="2000"/>
            </a:lvl3pPr>
            <a:lvl4pPr>
              <a:buNone/>
              <a:defRPr sz="2000"/>
            </a:lvl4pPr>
            <a:lvl5pPr>
              <a:buNone/>
              <a:defRPr sz="2000"/>
            </a:lvl5pPr>
          </a:lstStyle>
          <a:p>
            <a:pPr lvl="0" rtl="0"/>
            <a:r>
              <a:rPr lang="nl-NL" noProof="0"/>
              <a:t>Object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4743844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Agenda">
    <p:spTree>
      <p:nvGrpSpPr>
        <p:cNvPr id="1" name=""/>
        <p:cNvGrpSpPr/>
        <p:nvPr/>
      </p:nvGrpSpPr>
      <p:grpSpPr>
        <a:xfrm>
          <a:off x="0" y="0"/>
          <a:ext cx="0" cy="0"/>
          <a:chOff x="0" y="0"/>
          <a:chExt cx="0" cy="0"/>
        </a:xfrm>
      </p:grpSpPr>
      <p:grpSp>
        <p:nvGrpSpPr>
          <p:cNvPr id="43" name="Groep 42">
            <a:extLst>
              <a:ext uri="{FF2B5EF4-FFF2-40B4-BE49-F238E27FC236}">
                <a16:creationId xmlns:a16="http://schemas.microsoft.com/office/drawing/2014/main" id="{306F3896-19D4-4232-82CE-6C81979F6FE1}"/>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44" name="Rechthoek 43">
              <a:extLst>
                <a:ext uri="{FF2B5EF4-FFF2-40B4-BE49-F238E27FC236}">
                  <a16:creationId xmlns:a16="http://schemas.microsoft.com/office/drawing/2014/main" id="{191D0E40-FF26-4842-B967-3FA07E78DC55}"/>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45" name="Rechthoek 44">
              <a:extLst>
                <a:ext uri="{FF2B5EF4-FFF2-40B4-BE49-F238E27FC236}">
                  <a16:creationId xmlns:a16="http://schemas.microsoft.com/office/drawing/2014/main" id="{7BE4E0C1-B316-4C88-9FF8-5BA9F1C67DCE}"/>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sp>
        <p:nvSpPr>
          <p:cNvPr id="38" name="Rechthoek 37">
            <a:extLst>
              <a:ext uri="{FF2B5EF4-FFF2-40B4-BE49-F238E27FC236}">
                <a16:creationId xmlns:a16="http://schemas.microsoft.com/office/drawing/2014/main" id="{6F7B3B56-B1E0-482A-BCB7-F6DFF267F460}"/>
              </a:ext>
              <a:ext uri="{C183D7F6-B498-43B3-948B-1728B52AA6E4}">
                <adec:decorative xmlns:adec="http://schemas.microsoft.com/office/drawing/2017/decorative" val="1"/>
              </a:ext>
            </a:extLst>
          </p:cNvPr>
          <p:cNvSpPr/>
          <p:nvPr userDrawn="1"/>
        </p:nvSpPr>
        <p:spPr>
          <a:xfrm rot="16200000" flipH="1">
            <a:off x="-1184687" y="1185453"/>
            <a:ext cx="6408742"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6" name="Rechthoek 25">
            <a:extLst>
              <a:ext uri="{FF2B5EF4-FFF2-40B4-BE49-F238E27FC236}">
                <a16:creationId xmlns:a16="http://schemas.microsoft.com/office/drawing/2014/main" id="{1966FDA2-772B-4D2A-AB6A-EE70A258E8F2}"/>
              </a:ext>
              <a:ext uri="{C183D7F6-B498-43B3-948B-1728B52AA6E4}">
                <adec:decorative xmlns:adec="http://schemas.microsoft.com/office/drawing/2017/decorative" val="1"/>
              </a:ext>
            </a:extLst>
          </p:cNvPr>
          <p:cNvSpPr/>
          <p:nvPr userDrawn="1"/>
        </p:nvSpPr>
        <p:spPr>
          <a:xfrm rot="16200000" flipH="1">
            <a:off x="1043780" y="3413921"/>
            <a:ext cx="1951041" cy="4038601"/>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7" name="Vrije vorm: Shape 26">
            <a:extLst>
              <a:ext uri="{FF2B5EF4-FFF2-40B4-BE49-F238E27FC236}">
                <a16:creationId xmlns:a16="http://schemas.microsoft.com/office/drawing/2014/main" id="{113291B3-B6EE-40A3-8DD7-FA478AD26ED6}"/>
              </a:ext>
              <a:ext uri="{C183D7F6-B498-43B3-948B-1728B52AA6E4}">
                <adec:decorative xmlns:adec="http://schemas.microsoft.com/office/drawing/2017/decorative" val="1"/>
              </a:ext>
            </a:extLst>
          </p:cNvPr>
          <p:cNvSpPr/>
          <p:nvPr userDrawn="1"/>
        </p:nvSpPr>
        <p:spPr>
          <a:xfrm rot="20635413">
            <a:off x="-364225" y="1757079"/>
            <a:ext cx="3900087" cy="4178958"/>
          </a:xfrm>
          <a:custGeom>
            <a:avLst/>
            <a:gdLst>
              <a:gd name="connsiteX0" fmla="*/ 2431955 w 3900087"/>
              <a:gd name="connsiteY0" fmla="*/ 93939 h 4178958"/>
              <a:gd name="connsiteX1" fmla="*/ 3900087 w 3900087"/>
              <a:gd name="connsiteY1" fmla="*/ 2089479 h 4178958"/>
              <a:gd name="connsiteX2" fmla="*/ 1810608 w 3900087"/>
              <a:gd name="connsiteY2" fmla="*/ 4178958 h 4178958"/>
              <a:gd name="connsiteX3" fmla="*/ 77979 w 3900087"/>
              <a:gd name="connsiteY3" fmla="*/ 3257727 h 4178958"/>
              <a:gd name="connsiteX4" fmla="*/ 0 w 3900087"/>
              <a:gd name="connsiteY4" fmla="*/ 3129368 h 4178958"/>
              <a:gd name="connsiteX5" fmla="*/ 831517 w 3900087"/>
              <a:gd name="connsiteY5" fmla="*/ 244058 h 4178958"/>
              <a:gd name="connsiteX6" fmla="*/ 997289 w 3900087"/>
              <a:gd name="connsiteY6" fmla="*/ 164202 h 4178958"/>
              <a:gd name="connsiteX7" fmla="*/ 1810608 w 3900087"/>
              <a:gd name="connsiteY7" fmla="*/ 0 h 4178958"/>
              <a:gd name="connsiteX8" fmla="*/ 2431955 w 390008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7" h="4178958">
                <a:moveTo>
                  <a:pt x="2431955" y="93939"/>
                </a:moveTo>
                <a:cubicBezTo>
                  <a:pt x="3282516" y="358491"/>
                  <a:pt x="3900087" y="1151865"/>
                  <a:pt x="3900087" y="2089479"/>
                </a:cubicBezTo>
                <a:cubicBezTo>
                  <a:pt x="3900087" y="3243466"/>
                  <a:pt x="2964595" y="4178958"/>
                  <a:pt x="1810608" y="4178958"/>
                </a:cubicBezTo>
                <a:cubicBezTo>
                  <a:pt x="1089366" y="4178958"/>
                  <a:pt x="453474" y="3813531"/>
                  <a:pt x="77979" y="3257727"/>
                </a:cubicBezTo>
                <a:lnTo>
                  <a:pt x="0" y="3129368"/>
                </a:lnTo>
                <a:lnTo>
                  <a:pt x="831517" y="244058"/>
                </a:lnTo>
                <a:lnTo>
                  <a:pt x="997289" y="164202"/>
                </a:lnTo>
                <a:cubicBezTo>
                  <a:pt x="1247270" y="58468"/>
                  <a:pt x="1522111" y="0"/>
                  <a:pt x="1810608" y="0"/>
                </a:cubicBezTo>
                <a:cubicBezTo>
                  <a:pt x="2026981" y="0"/>
                  <a:pt x="2235672" y="32888"/>
                  <a:pt x="2431955" y="93939"/>
                </a:cubicBezTo>
                <a:close/>
              </a:path>
            </a:pathLst>
          </a:custGeom>
          <a:gradFill>
            <a:gsLst>
              <a:gs pos="34000">
                <a:schemeClr val="bg1">
                  <a:alpha val="0"/>
                </a:schemeClr>
              </a:gs>
              <a:gs pos="100000">
                <a:schemeClr val="accent6">
                  <a:alpha val="35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28" name="Rechthoek 27">
            <a:extLst>
              <a:ext uri="{FF2B5EF4-FFF2-40B4-BE49-F238E27FC236}">
                <a16:creationId xmlns:a16="http://schemas.microsoft.com/office/drawing/2014/main" id="{CD997F7F-035E-456B-A91D-449104462481}"/>
              </a:ext>
              <a:ext uri="{C183D7F6-B498-43B3-948B-1728B52AA6E4}">
                <adec:decorative xmlns:adec="http://schemas.microsoft.com/office/drawing/2017/decorative" val="1"/>
              </a:ext>
            </a:extLst>
          </p:cNvPr>
          <p:cNvSpPr/>
          <p:nvPr userDrawn="1"/>
        </p:nvSpPr>
        <p:spPr>
          <a:xfrm rot="5400000" flipH="1">
            <a:off x="47595" y="413658"/>
            <a:ext cx="4400609" cy="3581400"/>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9" name="Titel 1">
            <a:extLst>
              <a:ext uri="{FF2B5EF4-FFF2-40B4-BE49-F238E27FC236}">
                <a16:creationId xmlns:a16="http://schemas.microsoft.com/office/drawing/2014/main" id="{10052647-C66D-4244-962F-2AA82F920071}"/>
              </a:ext>
            </a:extLst>
          </p:cNvPr>
          <p:cNvSpPr>
            <a:spLocks noGrp="1"/>
          </p:cNvSpPr>
          <p:nvPr>
            <p:ph type="title"/>
          </p:nvPr>
        </p:nvSpPr>
        <p:spPr>
          <a:xfrm>
            <a:off x="518616" y="586633"/>
            <a:ext cx="3125336" cy="3611584"/>
          </a:xfrm>
        </p:spPr>
        <p:txBody>
          <a:bodyPr rtlCol="0"/>
          <a:lstStyle>
            <a:lvl1pPr>
              <a:defRPr>
                <a:solidFill>
                  <a:schemeClr val="bg1"/>
                </a:solidFill>
              </a:defRPr>
            </a:lvl1pPr>
          </a:lstStyle>
          <a:p>
            <a:pPr rtl="0"/>
            <a:r>
              <a:rPr lang="nl-NL" noProof="0">
                <a:solidFill>
                  <a:schemeClr val="bg1"/>
                </a:solidFill>
              </a:rPr>
              <a:t>Klik om stijl te bewerken</a:t>
            </a:r>
          </a:p>
        </p:txBody>
      </p:sp>
      <p:sp>
        <p:nvSpPr>
          <p:cNvPr id="30" name="Tijdelijke aanduiding voor voettekst 4">
            <a:extLst>
              <a:ext uri="{FF2B5EF4-FFF2-40B4-BE49-F238E27FC236}">
                <a16:creationId xmlns:a16="http://schemas.microsoft.com/office/drawing/2014/main" id="{43D0BC76-B58B-4508-A4FF-DC3D3ADB54CE}"/>
              </a:ext>
            </a:extLst>
          </p:cNvPr>
          <p:cNvSpPr>
            <a:spLocks noGrp="1"/>
          </p:cNvSpPr>
          <p:nvPr>
            <p:ph type="ftr" sz="quarter" idx="11"/>
          </p:nvPr>
        </p:nvSpPr>
        <p:spPr>
          <a:xfrm rot="5400000">
            <a:off x="-1828801" y="1912217"/>
            <a:ext cx="4114800" cy="457200"/>
          </a:xfrm>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50A73B76-2F23-43F4-BD43-914BAEE88CF6}"/>
              </a:ext>
            </a:extLst>
          </p:cNvPr>
          <p:cNvSpPr>
            <a:spLocks noGrp="1"/>
          </p:cNvSpPr>
          <p:nvPr>
            <p:ph sz="quarter" idx="16" hasCustomPrompt="1"/>
          </p:nvPr>
        </p:nvSpPr>
        <p:spPr>
          <a:xfrm>
            <a:off x="4778375" y="863600"/>
            <a:ext cx="3441700" cy="5130800"/>
          </a:xfrm>
        </p:spPr>
        <p:txBody>
          <a:bodyPr rtlCol="0" anchor="ctr">
            <a:normAutofit/>
          </a:bodyPr>
          <a:lstStyle>
            <a:lvl1pPr>
              <a:buNone/>
              <a:defRPr sz="1800"/>
            </a:lvl1pPr>
            <a:lvl2pPr>
              <a:buNone/>
              <a:defRPr/>
            </a:lvl2pPr>
            <a:lvl3pPr>
              <a:buNone/>
              <a:defRPr/>
            </a:lvl3pPr>
            <a:lvl4pPr>
              <a:buNone/>
              <a:defRPr/>
            </a:lvl4pPr>
            <a:lvl5pPr>
              <a:buNone/>
              <a:defRPr/>
            </a:lvl5pPr>
          </a:lstStyle>
          <a:p>
            <a:pPr lvl="0" rtl="0"/>
            <a:r>
              <a:rPr lang="nl-NL" noProof="0"/>
              <a:t>Object</a:t>
            </a:r>
          </a:p>
        </p:txBody>
      </p:sp>
      <p:sp>
        <p:nvSpPr>
          <p:cNvPr id="40" name="Tijdelijke aanduiding voor afbeelding 39">
            <a:extLst>
              <a:ext uri="{FF2B5EF4-FFF2-40B4-BE49-F238E27FC236}">
                <a16:creationId xmlns:a16="http://schemas.microsoft.com/office/drawing/2014/main" id="{25D66CC0-A06E-4254-AAF8-8DA80B01936E}"/>
              </a:ext>
            </a:extLst>
          </p:cNvPr>
          <p:cNvSpPr>
            <a:spLocks noGrp="1"/>
          </p:cNvSpPr>
          <p:nvPr>
            <p:ph type="pic" sz="quarter" idx="13"/>
          </p:nvPr>
        </p:nvSpPr>
        <p:spPr>
          <a:xfrm>
            <a:off x="8787384" y="868680"/>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41" name="Tijdelijke aanduiding voor afbeelding 39">
            <a:extLst>
              <a:ext uri="{FF2B5EF4-FFF2-40B4-BE49-F238E27FC236}">
                <a16:creationId xmlns:a16="http://schemas.microsoft.com/office/drawing/2014/main" id="{9E32C36A-291F-44F8-81D5-1899179E0AED}"/>
              </a:ext>
            </a:extLst>
          </p:cNvPr>
          <p:cNvSpPr>
            <a:spLocks noGrp="1"/>
          </p:cNvSpPr>
          <p:nvPr>
            <p:ph type="pic" sz="quarter" idx="14"/>
          </p:nvPr>
        </p:nvSpPr>
        <p:spPr>
          <a:xfrm>
            <a:off x="8787384" y="2688336"/>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42" name="Tijdelijke aanduiding voor afbeelding 39">
            <a:extLst>
              <a:ext uri="{FF2B5EF4-FFF2-40B4-BE49-F238E27FC236}">
                <a16:creationId xmlns:a16="http://schemas.microsoft.com/office/drawing/2014/main" id="{E44311D2-BC20-4706-9F00-7D9178FB0A2F}"/>
              </a:ext>
            </a:extLst>
          </p:cNvPr>
          <p:cNvSpPr>
            <a:spLocks noGrp="1"/>
          </p:cNvSpPr>
          <p:nvPr>
            <p:ph type="pic" sz="quarter" idx="15"/>
          </p:nvPr>
        </p:nvSpPr>
        <p:spPr>
          <a:xfrm>
            <a:off x="8787384" y="4526280"/>
            <a:ext cx="2505456" cy="1499616"/>
          </a:xfrm>
          <a:solidFill>
            <a:schemeClr val="accent6"/>
          </a:solidFill>
        </p:spPr>
        <p:txBody>
          <a:bodyPr rtlCol="0"/>
          <a:lstStyle>
            <a:lvl1pPr>
              <a:defRPr>
                <a:solidFill>
                  <a:schemeClr val="bg1"/>
                </a:solidFill>
              </a:defRPr>
            </a:lvl1pPr>
          </a:lstStyle>
          <a:p>
            <a:pPr rtl="0"/>
            <a:r>
              <a:rPr lang="nl-NL" noProof="0"/>
              <a:t>Klik op het pictogram als u een afbeelding wilt toevoegen</a:t>
            </a:r>
          </a:p>
        </p:txBody>
      </p:sp>
      <p:sp>
        <p:nvSpPr>
          <p:cNvPr id="35" name="Tijdelijke aanduiding voor datum 3">
            <a:extLst>
              <a:ext uri="{FF2B5EF4-FFF2-40B4-BE49-F238E27FC236}">
                <a16:creationId xmlns:a16="http://schemas.microsoft.com/office/drawing/2014/main" id="{B0C91521-9FA7-4A68-9C94-30DAE875F3AF}"/>
              </a:ext>
            </a:extLst>
          </p:cNvPr>
          <p:cNvSpPr>
            <a:spLocks noGrp="1"/>
          </p:cNvSpPr>
          <p:nvPr>
            <p:ph type="dt" sz="half" idx="10"/>
          </p:nvPr>
        </p:nvSpPr>
        <p:spPr>
          <a:xfrm>
            <a:off x="7910111" y="6409170"/>
            <a:ext cx="3702392" cy="448830"/>
          </a:xfrm>
        </p:spPr>
        <p:txBody>
          <a:bodyPr rtlCol="0"/>
          <a:lstStyle>
            <a:lvl1pPr>
              <a:defRPr>
                <a:solidFill>
                  <a:schemeClr val="bg1"/>
                </a:solidFill>
              </a:defRPr>
            </a:lvl1pPr>
          </a:lstStyle>
          <a:p>
            <a:pPr rtl="0"/>
            <a:r>
              <a:rPr lang="nl-NL" noProof="0"/>
              <a:t>maandag 1 februari 20XX</a:t>
            </a:r>
          </a:p>
        </p:txBody>
      </p:sp>
      <p:sp>
        <p:nvSpPr>
          <p:cNvPr id="36" name="Tijdelijke aanduiding voor dianummer 5">
            <a:extLst>
              <a:ext uri="{FF2B5EF4-FFF2-40B4-BE49-F238E27FC236}">
                <a16:creationId xmlns:a16="http://schemas.microsoft.com/office/drawing/2014/main" id="{43143B3C-F960-42CF-BBA0-4990E987477B}"/>
              </a:ext>
            </a:extLst>
          </p:cNvPr>
          <p:cNvSpPr>
            <a:spLocks noGrp="1"/>
          </p:cNvSpPr>
          <p:nvPr>
            <p:ph type="sldNum" sz="quarter" idx="12"/>
          </p:nvPr>
        </p:nvSpPr>
        <p:spPr>
          <a:xfrm>
            <a:off x="11669678" y="6408742"/>
            <a:ext cx="438652" cy="448830"/>
          </a:xfrm>
        </p:spPr>
        <p:txBody>
          <a:bodyPr rtlCol="0"/>
          <a:lstStyle>
            <a:lvl1pPr>
              <a:defRPr>
                <a:solidFill>
                  <a:schemeClr val="bg1"/>
                </a:solidFill>
              </a:defRPr>
            </a:lvl1pPr>
          </a:lstStyle>
          <a:p>
            <a:pPr rtl="0"/>
            <a:fld id="{39A857F5-96C8-461D-A78C-38E92FE1C522}" type="slidenum">
              <a:rPr lang="nl-NL" noProof="0" smtClean="0"/>
              <a:pPr rtl="0"/>
              <a:t>‹nr.›</a:t>
            </a:fld>
            <a:endParaRPr lang="nl-NL" noProof="0"/>
          </a:p>
        </p:txBody>
      </p:sp>
    </p:spTree>
    <p:extLst>
      <p:ext uri="{BB962C8B-B14F-4D97-AF65-F5344CB8AC3E}">
        <p14:creationId xmlns:p14="http://schemas.microsoft.com/office/powerpoint/2010/main" val="2859237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Sectie-einde">
    <p:spTree>
      <p:nvGrpSpPr>
        <p:cNvPr id="1" name=""/>
        <p:cNvGrpSpPr/>
        <p:nvPr/>
      </p:nvGrpSpPr>
      <p:grpSpPr>
        <a:xfrm>
          <a:off x="0" y="0"/>
          <a:ext cx="0" cy="0"/>
          <a:chOff x="0" y="0"/>
          <a:chExt cx="0" cy="0"/>
        </a:xfrm>
      </p:grpSpPr>
      <p:sp>
        <p:nvSpPr>
          <p:cNvPr id="36" name="Rechthoek 35">
            <a:extLst>
              <a:ext uri="{FF2B5EF4-FFF2-40B4-BE49-F238E27FC236}">
                <a16:creationId xmlns:a16="http://schemas.microsoft.com/office/drawing/2014/main" id="{AE2DFFA2-22D4-4919-9C0C-45E51AF578AC}"/>
              </a:ext>
            </a:extLst>
          </p:cNvPr>
          <p:cNvSpPr/>
          <p:nvPr userDrawn="1"/>
        </p:nvSpPr>
        <p:spPr>
          <a:xfrm rot="5400000" flipH="1">
            <a:off x="-152592" y="162118"/>
            <a:ext cx="6400418" cy="6095233"/>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7" name="Rechthoek 36">
            <a:extLst>
              <a:ext uri="{FF2B5EF4-FFF2-40B4-BE49-F238E27FC236}">
                <a16:creationId xmlns:a16="http://schemas.microsoft.com/office/drawing/2014/main" id="{24FBF45C-4020-4F59-8E88-4006B53BE427}"/>
              </a:ext>
            </a:extLst>
          </p:cNvPr>
          <p:cNvSpPr/>
          <p:nvPr userDrawn="1"/>
        </p:nvSpPr>
        <p:spPr>
          <a:xfrm rot="5400000" flipH="1">
            <a:off x="-161024" y="143687"/>
            <a:ext cx="6400418" cy="6113043"/>
          </a:xfrm>
          <a:prstGeom prst="rect">
            <a:avLst/>
          </a:prstGeom>
          <a:gradFill>
            <a:gsLst>
              <a:gs pos="0">
                <a:schemeClr val="accent5">
                  <a:lumMod val="60000"/>
                  <a:lumOff val="40000"/>
                  <a:alpha val="0"/>
                </a:schemeClr>
              </a:gs>
              <a:gs pos="99000">
                <a:schemeClr val="accent2">
                  <a:lumMod val="75000"/>
                  <a:alpha val="87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8" name="Rechthoek 37">
            <a:extLst>
              <a:ext uri="{FF2B5EF4-FFF2-40B4-BE49-F238E27FC236}">
                <a16:creationId xmlns:a16="http://schemas.microsoft.com/office/drawing/2014/main" id="{BFCE23BB-F1B6-4676-BAD7-56273E800FEB}"/>
              </a:ext>
            </a:extLst>
          </p:cNvPr>
          <p:cNvSpPr/>
          <p:nvPr userDrawn="1"/>
        </p:nvSpPr>
        <p:spPr>
          <a:xfrm rot="5400000" flipH="1">
            <a:off x="1932850" y="2249496"/>
            <a:ext cx="2211724" cy="6113042"/>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39" name="Ovaal 38">
            <a:extLst>
              <a:ext uri="{FF2B5EF4-FFF2-40B4-BE49-F238E27FC236}">
                <a16:creationId xmlns:a16="http://schemas.microsoft.com/office/drawing/2014/main" id="{3136A792-3F80-40BE-96DB-0CDC51B9AA89}"/>
              </a:ext>
            </a:extLst>
          </p:cNvPr>
          <p:cNvSpPr/>
          <p:nvPr userDrawn="1"/>
        </p:nvSpPr>
        <p:spPr>
          <a:xfrm rot="6097846">
            <a:off x="767675" y="747345"/>
            <a:ext cx="4808302" cy="4808302"/>
          </a:xfrm>
          <a:prstGeom prst="ellipse">
            <a:avLst/>
          </a:pr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40" name="Titel 1">
            <a:extLst>
              <a:ext uri="{FF2B5EF4-FFF2-40B4-BE49-F238E27FC236}">
                <a16:creationId xmlns:a16="http://schemas.microsoft.com/office/drawing/2014/main" id="{0A3C02BB-F8E9-47C7-AF5B-34F4E0DF2CA3}"/>
              </a:ext>
            </a:extLst>
          </p:cNvPr>
          <p:cNvSpPr>
            <a:spLocks noGrp="1"/>
          </p:cNvSpPr>
          <p:nvPr>
            <p:ph type="ctrTitle"/>
          </p:nvPr>
        </p:nvSpPr>
        <p:spPr>
          <a:xfrm>
            <a:off x="929154" y="987237"/>
            <a:ext cx="4506259" cy="2976491"/>
          </a:xfrm>
        </p:spPr>
        <p:txBody>
          <a:bodyPr rtlCol="0" anchor="b">
            <a:normAutofit/>
          </a:bodyPr>
          <a:lstStyle>
            <a:lvl1pPr>
              <a:defRPr>
                <a:solidFill>
                  <a:schemeClr val="bg1"/>
                </a:solidFill>
              </a:defRPr>
            </a:lvl1pPr>
          </a:lstStyle>
          <a:p>
            <a:pPr algn="l" rtl="0"/>
            <a:r>
              <a:rPr lang="nl-NL" noProof="0">
                <a:solidFill>
                  <a:schemeClr val="bg1"/>
                </a:solidFill>
              </a:rPr>
              <a:t>Klik om stijl te bewerken</a:t>
            </a:r>
          </a:p>
        </p:txBody>
      </p:sp>
      <p:sp>
        <p:nvSpPr>
          <p:cNvPr id="41" name="Subtitel 2">
            <a:extLst>
              <a:ext uri="{FF2B5EF4-FFF2-40B4-BE49-F238E27FC236}">
                <a16:creationId xmlns:a16="http://schemas.microsoft.com/office/drawing/2014/main" id="{585BD763-B468-4FE3-BCE8-C2E276B77B2C}"/>
              </a:ext>
            </a:extLst>
          </p:cNvPr>
          <p:cNvSpPr>
            <a:spLocks noGrp="1"/>
          </p:cNvSpPr>
          <p:nvPr>
            <p:ph type="subTitle" idx="1"/>
          </p:nvPr>
        </p:nvSpPr>
        <p:spPr>
          <a:xfrm>
            <a:off x="929154" y="4393824"/>
            <a:ext cx="4506259" cy="1597145"/>
          </a:xfrm>
        </p:spPr>
        <p:txBody>
          <a:bodyPr rtlCol="0">
            <a:normAutofit/>
          </a:bodyPr>
          <a:lstStyle>
            <a:lvl1pPr>
              <a:buNone/>
              <a:defRPr>
                <a:solidFill>
                  <a:schemeClr val="bg1"/>
                </a:solidFill>
              </a:defRPr>
            </a:lvl1pPr>
          </a:lstStyle>
          <a:p>
            <a:pPr algn="l" rtl="0"/>
            <a:r>
              <a:rPr lang="nl-NL" sz="1400" noProof="0">
                <a:solidFill>
                  <a:schemeClr val="bg1"/>
                </a:solidFill>
              </a:rPr>
              <a:t>Klikken om de ondertitelstijl van het model te bewerken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46" name="Tijdelijke aanduiding voor afbeelding 45">
            <a:extLst>
              <a:ext uri="{FF2B5EF4-FFF2-40B4-BE49-F238E27FC236}">
                <a16:creationId xmlns:a16="http://schemas.microsoft.com/office/drawing/2014/main" id="{D482A36A-6BEB-495C-8399-9E9EA28C2B3B}"/>
              </a:ext>
            </a:extLst>
          </p:cNvPr>
          <p:cNvSpPr>
            <a:spLocks noGrp="1"/>
          </p:cNvSpPr>
          <p:nvPr>
            <p:ph type="pic" sz="quarter" idx="13"/>
          </p:nvPr>
        </p:nvSpPr>
        <p:spPr>
          <a:xfrm>
            <a:off x="6931152" y="627063"/>
            <a:ext cx="4195763" cy="2674937"/>
          </a:xfrm>
          <a:solidFill>
            <a:schemeClr val="accent6"/>
          </a:solidFill>
        </p:spPr>
        <p:txBody>
          <a:bodyPr rtlCol="0"/>
          <a:lstStyle/>
          <a:p>
            <a:pPr rtl="0"/>
            <a:r>
              <a:rPr lang="nl-NL" noProof="0"/>
              <a:t>Klik op het pictogram als u een afbeelding wilt toevoegen</a:t>
            </a:r>
          </a:p>
        </p:txBody>
      </p:sp>
      <p:sp>
        <p:nvSpPr>
          <p:cNvPr id="47" name="Tijdelijke aanduiding voor afbeelding 45">
            <a:extLst>
              <a:ext uri="{FF2B5EF4-FFF2-40B4-BE49-F238E27FC236}">
                <a16:creationId xmlns:a16="http://schemas.microsoft.com/office/drawing/2014/main" id="{23DC67C7-2D14-4866-B487-E6C7EF2D18DB}"/>
              </a:ext>
            </a:extLst>
          </p:cNvPr>
          <p:cNvSpPr>
            <a:spLocks noGrp="1"/>
          </p:cNvSpPr>
          <p:nvPr>
            <p:ph type="pic" sz="quarter" idx="14"/>
          </p:nvPr>
        </p:nvSpPr>
        <p:spPr>
          <a:xfrm>
            <a:off x="6931152" y="3621024"/>
            <a:ext cx="4195763" cy="2674937"/>
          </a:xfrm>
          <a:solidFill>
            <a:schemeClr val="accent6"/>
          </a:solidFill>
        </p:spPr>
        <p:txBody>
          <a:bodyPr rtlCol="0"/>
          <a:lstStyle/>
          <a:p>
            <a:pPr rtl="0"/>
            <a:r>
              <a:rPr lang="nl-NL" noProof="0"/>
              <a:t>Klik op het pictogram als u een afbeelding wilt toevoegen</a:t>
            </a:r>
          </a:p>
        </p:txBody>
      </p:sp>
      <p:sp>
        <p:nvSpPr>
          <p:cNvPr id="48" name="Tijdelijke aanduiding voor datum 1">
            <a:extLst>
              <a:ext uri="{FF2B5EF4-FFF2-40B4-BE49-F238E27FC236}">
                <a16:creationId xmlns:a16="http://schemas.microsoft.com/office/drawing/2014/main" id="{2DCC7554-6615-4584-921E-91285C62C09D}"/>
              </a:ext>
            </a:extLst>
          </p:cNvPr>
          <p:cNvSpPr>
            <a:spLocks noGrp="1"/>
          </p:cNvSpPr>
          <p:nvPr>
            <p:ph type="dt" sz="half" idx="10"/>
          </p:nvPr>
        </p:nvSpPr>
        <p:spPr>
          <a:xfrm>
            <a:off x="7909560" y="6409944"/>
            <a:ext cx="3703320" cy="448056"/>
          </a:xfrm>
        </p:spPr>
        <p:txBody>
          <a:bodyPr rtlCol="0"/>
          <a:lstStyle/>
          <a:p>
            <a:pPr rtl="0"/>
            <a:r>
              <a:rPr lang="nl-NL" noProof="0"/>
              <a:t>maandag 1 februari 20XX</a:t>
            </a:r>
          </a:p>
        </p:txBody>
      </p:sp>
      <p:sp>
        <p:nvSpPr>
          <p:cNvPr id="49" name="Tijdelijke aanduiding voor dianummer 3">
            <a:extLst>
              <a:ext uri="{FF2B5EF4-FFF2-40B4-BE49-F238E27FC236}">
                <a16:creationId xmlns:a16="http://schemas.microsoft.com/office/drawing/2014/main" id="{564CDF61-B448-4746-A22C-52C864C153BF}"/>
              </a:ext>
            </a:extLst>
          </p:cNvPr>
          <p:cNvSpPr>
            <a:spLocks noGrp="1"/>
          </p:cNvSpPr>
          <p:nvPr>
            <p:ph type="sldNum" sz="quarter" idx="12"/>
          </p:nvPr>
        </p:nvSpPr>
        <p:spPr>
          <a:xfrm>
            <a:off x="11667744" y="6409944"/>
            <a:ext cx="438912" cy="448056"/>
          </a:xfrm>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82255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Grafiek en tabel">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EC0C88D-87E5-47C3-AA92-269E45C85DD1}"/>
              </a:ext>
              <a:ext uri="{C183D7F6-B498-43B3-948B-1728B52AA6E4}">
                <adec:decorative xmlns:adec="http://schemas.microsoft.com/office/drawing/2017/decorative" val="1"/>
              </a:ext>
            </a:extLst>
          </p:cNvPr>
          <p:cNvSpPr/>
          <p:nvPr userDrawn="1"/>
        </p:nvSpPr>
        <p:spPr>
          <a:xfrm rot="10800000" flipH="1">
            <a:off x="0" y="1"/>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 name="Titel 1">
            <a:extLst>
              <a:ext uri="{FF2B5EF4-FFF2-40B4-BE49-F238E27FC236}">
                <a16:creationId xmlns:a16="http://schemas.microsoft.com/office/drawing/2014/main" id="{CAFE0F35-0AE7-48AB-9005-F1DB4BD0B473}"/>
              </a:ext>
            </a:extLst>
          </p:cNvPr>
          <p:cNvSpPr>
            <a:spLocks noGrp="1"/>
          </p:cNvSpPr>
          <p:nvPr>
            <p:ph type="title" hasCustomPrompt="1"/>
          </p:nvPr>
        </p:nvSpPr>
        <p:spPr>
          <a:xfrm>
            <a:off x="1371600" y="795528"/>
            <a:ext cx="10241280" cy="1234440"/>
          </a:xfrm>
        </p:spPr>
        <p:txBody>
          <a:bodyPr rtlCol="0"/>
          <a:lstStyle>
            <a:lvl1pPr>
              <a:defRPr>
                <a:solidFill>
                  <a:schemeClr val="bg1"/>
                </a:solidFill>
              </a:defRPr>
            </a:lvl1pPr>
          </a:lstStyle>
          <a:p>
            <a:pPr rtl="0"/>
            <a:r>
              <a:rPr lang="nl-NL" noProof="0"/>
              <a:t>Klik om de titelstijl van het model te bewerken</a:t>
            </a:r>
          </a:p>
        </p:txBody>
      </p:sp>
      <p:sp>
        <p:nvSpPr>
          <p:cNvPr id="5" name="Tijdelijke aanduiding voor voettekst 4">
            <a:extLst>
              <a:ext uri="{FF2B5EF4-FFF2-40B4-BE49-F238E27FC236}">
                <a16:creationId xmlns:a16="http://schemas.microsoft.com/office/drawing/2014/main" id="{92817DCF-881F-4956-81AE-A6D27A88F4B6}"/>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4DDD4022-C31F-4C4C-B5BF-5F9730C08A00}"/>
              </a:ext>
            </a:extLst>
          </p:cNvPr>
          <p:cNvSpPr>
            <a:spLocks noGrp="1"/>
          </p:cNvSpPr>
          <p:nvPr>
            <p:ph idx="1" hasCustomPrompt="1"/>
          </p:nvPr>
        </p:nvSpPr>
        <p:spPr>
          <a:xfrm>
            <a:off x="1371599" y="2603500"/>
            <a:ext cx="10190163" cy="3468688"/>
          </a:xfrm>
        </p:spPr>
        <p:txBody>
          <a:bodyPr rtlCol="0"/>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8" name="Vrije vorm: Shape 7">
            <a:extLst>
              <a:ext uri="{FF2B5EF4-FFF2-40B4-BE49-F238E27FC236}">
                <a16:creationId xmlns:a16="http://schemas.microsoft.com/office/drawing/2014/main" id="{4D12C7D5-A921-47A9-8619-DD3D6EC8142C}"/>
              </a:ext>
              <a:ext uri="{C183D7F6-B498-43B3-948B-1728B52AA6E4}">
                <adec:decorative xmlns:adec="http://schemas.microsoft.com/office/drawing/2017/decorative" val="1"/>
              </a:ext>
            </a:extLst>
          </p:cNvPr>
          <p:cNvSpPr/>
          <p:nvPr userDrawn="1"/>
        </p:nvSpPr>
        <p:spPr>
          <a:xfrm rot="14834054">
            <a:off x="4822383" y="-1739232"/>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4" name="Tijdelijke aanduiding voor datum 3">
            <a:extLst>
              <a:ext uri="{FF2B5EF4-FFF2-40B4-BE49-F238E27FC236}">
                <a16:creationId xmlns:a16="http://schemas.microsoft.com/office/drawing/2014/main" id="{99A45EE9-11D3-436C-9D73-1AA6CCDB165F}"/>
              </a:ext>
            </a:extLst>
          </p:cNvPr>
          <p:cNvSpPr>
            <a:spLocks noGrp="1"/>
          </p:cNvSpPr>
          <p:nvPr>
            <p:ph type="dt" sz="half" idx="10"/>
          </p:nvPr>
        </p:nvSpPr>
        <p:spPr/>
        <p:txBody>
          <a:bodyPr rtlCol="0"/>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
        <p:nvSpPr>
          <p:cNvPr id="9" name="Rechthoek 8">
            <a:extLst>
              <a:ext uri="{FF2B5EF4-FFF2-40B4-BE49-F238E27FC236}">
                <a16:creationId xmlns:a16="http://schemas.microsoft.com/office/drawing/2014/main" id="{34315B16-F859-4692-83E7-34DB868379B2}"/>
              </a:ext>
              <a:ext uri="{C183D7F6-B498-43B3-948B-1728B52AA6E4}">
                <adec:decorative xmlns:adec="http://schemas.microsoft.com/office/drawing/2017/decorative" val="1"/>
              </a:ext>
            </a:extLst>
          </p:cNvPr>
          <p:cNvSpPr/>
          <p:nvPr userDrawn="1"/>
        </p:nvSpPr>
        <p:spPr>
          <a:xfrm flipH="1">
            <a:off x="4060818" y="0"/>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Tree>
    <p:extLst>
      <p:ext uri="{BB962C8B-B14F-4D97-AF65-F5344CB8AC3E}">
        <p14:creationId xmlns:p14="http://schemas.microsoft.com/office/powerpoint/2010/main" val="26903750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Grafiek en tabel">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EC0C88D-87E5-47C3-AA92-269E45C85DD1}"/>
              </a:ext>
              <a:ext uri="{C183D7F6-B498-43B3-948B-1728B52AA6E4}">
                <adec:decorative xmlns:adec="http://schemas.microsoft.com/office/drawing/2017/decorative" val="1"/>
              </a:ext>
            </a:extLst>
          </p:cNvPr>
          <p:cNvSpPr/>
          <p:nvPr userDrawn="1"/>
        </p:nvSpPr>
        <p:spPr>
          <a:xfrm rot="10800000" flipH="1">
            <a:off x="0" y="1"/>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2" name="Titel 1">
            <a:extLst>
              <a:ext uri="{FF2B5EF4-FFF2-40B4-BE49-F238E27FC236}">
                <a16:creationId xmlns:a16="http://schemas.microsoft.com/office/drawing/2014/main" id="{CAFE0F35-0AE7-48AB-9005-F1DB4BD0B473}"/>
              </a:ext>
            </a:extLst>
          </p:cNvPr>
          <p:cNvSpPr>
            <a:spLocks noGrp="1"/>
          </p:cNvSpPr>
          <p:nvPr>
            <p:ph type="title" hasCustomPrompt="1"/>
          </p:nvPr>
        </p:nvSpPr>
        <p:spPr>
          <a:xfrm>
            <a:off x="1371600" y="795528"/>
            <a:ext cx="10241280" cy="1234440"/>
          </a:xfrm>
        </p:spPr>
        <p:txBody>
          <a:bodyPr rtlCol="0"/>
          <a:lstStyle>
            <a:lvl1pPr>
              <a:defRPr>
                <a:solidFill>
                  <a:schemeClr val="bg1"/>
                </a:solidFill>
              </a:defRPr>
            </a:lvl1pPr>
          </a:lstStyle>
          <a:p>
            <a:pPr rtl="0"/>
            <a:r>
              <a:rPr lang="nl-NL" noProof="0"/>
              <a:t>Klik om de titelstijl van het model te bewerken</a:t>
            </a:r>
          </a:p>
        </p:txBody>
      </p:sp>
      <p:sp>
        <p:nvSpPr>
          <p:cNvPr id="5" name="Tijdelijke aanduiding voor voettekst 4">
            <a:extLst>
              <a:ext uri="{FF2B5EF4-FFF2-40B4-BE49-F238E27FC236}">
                <a16:creationId xmlns:a16="http://schemas.microsoft.com/office/drawing/2014/main" id="{92817DCF-881F-4956-81AE-A6D27A88F4B6}"/>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3" name="Tijdelijke aanduiding voor inhoud 2">
            <a:extLst>
              <a:ext uri="{FF2B5EF4-FFF2-40B4-BE49-F238E27FC236}">
                <a16:creationId xmlns:a16="http://schemas.microsoft.com/office/drawing/2014/main" id="{4DDD4022-C31F-4C4C-B5BF-5F9730C08A00}"/>
              </a:ext>
            </a:extLst>
          </p:cNvPr>
          <p:cNvSpPr>
            <a:spLocks noGrp="1"/>
          </p:cNvSpPr>
          <p:nvPr>
            <p:ph idx="1" hasCustomPrompt="1"/>
          </p:nvPr>
        </p:nvSpPr>
        <p:spPr>
          <a:xfrm>
            <a:off x="1320803" y="2865438"/>
            <a:ext cx="10240960" cy="2708655"/>
          </a:xfrm>
        </p:spPr>
        <p:txBody>
          <a:bodyPr rtlCol="0"/>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8" name="Vrije vorm: Shape 7">
            <a:extLst>
              <a:ext uri="{FF2B5EF4-FFF2-40B4-BE49-F238E27FC236}">
                <a16:creationId xmlns:a16="http://schemas.microsoft.com/office/drawing/2014/main" id="{4D12C7D5-A921-47A9-8619-DD3D6EC8142C}"/>
              </a:ext>
              <a:ext uri="{C183D7F6-B498-43B3-948B-1728B52AA6E4}">
                <adec:decorative xmlns:adec="http://schemas.microsoft.com/office/drawing/2017/decorative" val="1"/>
              </a:ext>
            </a:extLst>
          </p:cNvPr>
          <p:cNvSpPr/>
          <p:nvPr userDrawn="1"/>
        </p:nvSpPr>
        <p:spPr>
          <a:xfrm rot="14834054">
            <a:off x="4822383" y="-1739232"/>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4" name="Tijdelijke aanduiding voor datum 3">
            <a:extLst>
              <a:ext uri="{FF2B5EF4-FFF2-40B4-BE49-F238E27FC236}">
                <a16:creationId xmlns:a16="http://schemas.microsoft.com/office/drawing/2014/main" id="{99A45EE9-11D3-436C-9D73-1AA6CCDB165F}"/>
              </a:ext>
            </a:extLst>
          </p:cNvPr>
          <p:cNvSpPr>
            <a:spLocks noGrp="1"/>
          </p:cNvSpPr>
          <p:nvPr>
            <p:ph type="dt" sz="half" idx="10"/>
          </p:nvPr>
        </p:nvSpPr>
        <p:spPr/>
        <p:txBody>
          <a:bodyPr rtlCol="0"/>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
        <p:nvSpPr>
          <p:cNvPr id="9" name="Rechthoek 8">
            <a:extLst>
              <a:ext uri="{FF2B5EF4-FFF2-40B4-BE49-F238E27FC236}">
                <a16:creationId xmlns:a16="http://schemas.microsoft.com/office/drawing/2014/main" id="{34315B16-F859-4692-83E7-34DB868379B2}"/>
              </a:ext>
              <a:ext uri="{C183D7F6-B498-43B3-948B-1728B52AA6E4}">
                <adec:decorative xmlns:adec="http://schemas.microsoft.com/office/drawing/2017/decorative" val="1"/>
              </a:ext>
            </a:extLst>
          </p:cNvPr>
          <p:cNvSpPr/>
          <p:nvPr userDrawn="1"/>
        </p:nvSpPr>
        <p:spPr>
          <a:xfrm flipH="1">
            <a:off x="4060818" y="0"/>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Tree>
    <p:extLst>
      <p:ext uri="{BB962C8B-B14F-4D97-AF65-F5344CB8AC3E}">
        <p14:creationId xmlns:p14="http://schemas.microsoft.com/office/powerpoint/2010/main" val="12334432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2_Samenvattin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F01A8306-2063-4EE3-B249-F2AA08C30ACA}"/>
              </a:ext>
              <a:ext uri="{C183D7F6-B498-43B3-948B-1728B52AA6E4}">
                <adec:decorative xmlns:adec="http://schemas.microsoft.com/office/drawing/2017/decorative" val="1"/>
              </a:ext>
            </a:extLst>
          </p:cNvPr>
          <p:cNvSpPr/>
          <p:nvPr userDrawn="1"/>
        </p:nvSpPr>
        <p:spPr>
          <a:xfrm flipH="1">
            <a:off x="0" y="0"/>
            <a:ext cx="6096000" cy="6867136"/>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6" name="Rechthoek 5">
            <a:extLst>
              <a:ext uri="{FF2B5EF4-FFF2-40B4-BE49-F238E27FC236}">
                <a16:creationId xmlns:a16="http://schemas.microsoft.com/office/drawing/2014/main" id="{D3E64438-1D32-4E70-8582-6A520002B9F1}"/>
              </a:ext>
              <a:ext uri="{C183D7F6-B498-43B3-948B-1728B52AA6E4}">
                <adec:decorative xmlns:adec="http://schemas.microsoft.com/office/drawing/2017/decorative" val="1"/>
              </a:ext>
            </a:extLst>
          </p:cNvPr>
          <p:cNvSpPr/>
          <p:nvPr userDrawn="1"/>
        </p:nvSpPr>
        <p:spPr>
          <a:xfrm flipH="1">
            <a:off x="457200" y="17416"/>
            <a:ext cx="5638800" cy="6840584"/>
          </a:xfrm>
          <a:prstGeom prst="rect">
            <a:avLst/>
          </a:prstGeom>
          <a:gradFill>
            <a:gsLst>
              <a:gs pos="24000">
                <a:schemeClr val="accent5">
                  <a:lumMod val="60000"/>
                  <a:lumOff val="40000"/>
                  <a:alpha val="0"/>
                </a:schemeClr>
              </a:gs>
              <a:gs pos="99000">
                <a:schemeClr val="accent2">
                  <a:alpha val="8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E4954AC3-129F-4075-B216-D22A2C24021F}"/>
              </a:ext>
              <a:ext uri="{C183D7F6-B498-43B3-948B-1728B52AA6E4}">
                <adec:decorative xmlns:adec="http://schemas.microsoft.com/office/drawing/2017/decorative" val="1"/>
              </a:ext>
            </a:extLst>
          </p:cNvPr>
          <p:cNvSpPr/>
          <p:nvPr userDrawn="1"/>
        </p:nvSpPr>
        <p:spPr>
          <a:xfrm rot="5400000" flipH="1">
            <a:off x="-170122" y="389706"/>
            <a:ext cx="6422401" cy="6096002"/>
          </a:xfrm>
          <a:prstGeom prst="rect">
            <a:avLst/>
          </a:prstGeom>
          <a:gradFill>
            <a:gsLst>
              <a:gs pos="2000">
                <a:schemeClr val="accent5">
                  <a:alpha val="28000"/>
                </a:schemeClr>
              </a:gs>
              <a:gs pos="78000">
                <a:schemeClr val="accent4">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Rechthoek 9">
            <a:extLst>
              <a:ext uri="{FF2B5EF4-FFF2-40B4-BE49-F238E27FC236}">
                <a16:creationId xmlns:a16="http://schemas.microsoft.com/office/drawing/2014/main" id="{717117C9-4AC1-4174-8CED-D839A05086FE}"/>
              </a:ext>
              <a:ext uri="{C183D7F6-B498-43B3-948B-1728B52AA6E4}">
                <adec:decorative xmlns:adec="http://schemas.microsoft.com/office/drawing/2017/decorative" val="1"/>
              </a:ext>
            </a:extLst>
          </p:cNvPr>
          <p:cNvSpPr/>
          <p:nvPr userDrawn="1"/>
        </p:nvSpPr>
        <p:spPr>
          <a:xfrm rot="16200000">
            <a:off x="517670" y="1253114"/>
            <a:ext cx="6840582" cy="4316082"/>
          </a:xfrm>
          <a:prstGeom prst="rect">
            <a:avLst/>
          </a:prstGeom>
          <a:gradFill>
            <a:gsLst>
              <a:gs pos="44000">
                <a:schemeClr val="tx2">
                  <a:lumMod val="75000"/>
                  <a:lumOff val="25000"/>
                  <a:alpha val="11000"/>
                </a:schemeClr>
              </a:gs>
              <a:gs pos="99000">
                <a:schemeClr val="accent2">
                  <a:alpha val="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1" name="Titel 1">
            <a:extLst>
              <a:ext uri="{FF2B5EF4-FFF2-40B4-BE49-F238E27FC236}">
                <a16:creationId xmlns:a16="http://schemas.microsoft.com/office/drawing/2014/main" id="{FDBA4B60-FD16-4BB9-99BE-945815DB043E}"/>
              </a:ext>
            </a:extLst>
          </p:cNvPr>
          <p:cNvSpPr>
            <a:spLocks noGrp="1"/>
          </p:cNvSpPr>
          <p:nvPr>
            <p:ph type="title"/>
          </p:nvPr>
        </p:nvSpPr>
        <p:spPr>
          <a:xfrm>
            <a:off x="914400" y="758997"/>
            <a:ext cx="3319895" cy="5381177"/>
          </a:xfrm>
        </p:spPr>
        <p:txBody>
          <a:bodyPr rtlCol="0" anchor="ctr">
            <a:normAutofit/>
          </a:bodyPr>
          <a:lstStyle>
            <a:lvl1pPr>
              <a:defRPr>
                <a:solidFill>
                  <a:schemeClr val="bg1"/>
                </a:solidFill>
              </a:defRPr>
            </a:lvl1pPr>
          </a:lstStyle>
          <a:p>
            <a:pPr rtl="0"/>
            <a:r>
              <a:rPr lang="nl-NL" sz="3200" noProof="0">
                <a:solidFill>
                  <a:schemeClr val="bg1"/>
                </a:solidFill>
              </a:rPr>
              <a:t>Klik om stijl te bewerken</a:t>
            </a:r>
          </a:p>
        </p:txBody>
      </p:sp>
      <p:sp>
        <p:nvSpPr>
          <p:cNvPr id="8" name="Vrije vorm: Shape 7">
            <a:extLst>
              <a:ext uri="{FF2B5EF4-FFF2-40B4-BE49-F238E27FC236}">
                <a16:creationId xmlns:a16="http://schemas.microsoft.com/office/drawing/2014/main" id="{3648B8AB-3038-447E-A760-83F9D9900314}"/>
              </a:ext>
              <a:ext uri="{C183D7F6-B498-43B3-948B-1728B52AA6E4}">
                <adec:decorative xmlns:adec="http://schemas.microsoft.com/office/drawing/2017/decorative" val="1"/>
              </a:ext>
            </a:extLst>
          </p:cNvPr>
          <p:cNvSpPr/>
          <p:nvPr userDrawn="1"/>
        </p:nvSpPr>
        <p:spPr>
          <a:xfrm rot="14907757">
            <a:off x="-619013" y="1524958"/>
            <a:ext cx="4648282" cy="4433301"/>
          </a:xfrm>
          <a:custGeom>
            <a:avLst/>
            <a:gdLst>
              <a:gd name="connsiteX0" fmla="*/ 4465639 w 4648282"/>
              <a:gd name="connsiteY0" fmla="*/ 3013821 h 4433301"/>
              <a:gd name="connsiteX1" fmla="*/ 2324141 w 4648282"/>
              <a:gd name="connsiteY1" fmla="*/ 4433301 h 4433301"/>
              <a:gd name="connsiteX2" fmla="*/ 0 w 4648282"/>
              <a:gd name="connsiteY2" fmla="*/ 2109160 h 4433301"/>
              <a:gd name="connsiteX3" fmla="*/ 1216317 w 4648282"/>
              <a:gd name="connsiteY3" fmla="*/ 65530 h 4433301"/>
              <a:gd name="connsiteX4" fmla="*/ 1352350 w 4648282"/>
              <a:gd name="connsiteY4" fmla="*/ 0 h 4433301"/>
              <a:gd name="connsiteX5" fmla="*/ 4475994 w 4648282"/>
              <a:gd name="connsiteY5" fmla="*/ 1232791 h 4433301"/>
              <a:gd name="connsiteX6" fmla="*/ 4543793 w 4648282"/>
              <a:gd name="connsiteY6" fmla="*/ 1418031 h 4433301"/>
              <a:gd name="connsiteX7" fmla="*/ 4648282 w 4648282"/>
              <a:gd name="connsiteY7" fmla="*/ 2109160 h 4433301"/>
              <a:gd name="connsiteX8" fmla="*/ 4465639 w 4648282"/>
              <a:gd name="connsiteY8" fmla="*/ 3013821 h 443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48282" h="4433301">
                <a:moveTo>
                  <a:pt x="4465639" y="3013821"/>
                </a:moveTo>
                <a:cubicBezTo>
                  <a:pt x="4112816" y="3847990"/>
                  <a:pt x="3286832" y="4433301"/>
                  <a:pt x="2324141" y="4433301"/>
                </a:cubicBezTo>
                <a:cubicBezTo>
                  <a:pt x="1040553" y="4433301"/>
                  <a:pt x="0" y="3392748"/>
                  <a:pt x="0" y="2109160"/>
                </a:cubicBezTo>
                <a:cubicBezTo>
                  <a:pt x="0" y="1226693"/>
                  <a:pt x="491824" y="459098"/>
                  <a:pt x="1216317" y="65530"/>
                </a:cubicBezTo>
                <a:lnTo>
                  <a:pt x="1352350" y="0"/>
                </a:lnTo>
                <a:lnTo>
                  <a:pt x="4475994" y="1232791"/>
                </a:lnTo>
                <a:lnTo>
                  <a:pt x="4543793" y="1418031"/>
                </a:lnTo>
                <a:cubicBezTo>
                  <a:pt x="4611700" y="1636359"/>
                  <a:pt x="4648282" y="1868487"/>
                  <a:pt x="4648282" y="2109160"/>
                </a:cubicBezTo>
                <a:cubicBezTo>
                  <a:pt x="4648282" y="2430057"/>
                  <a:pt x="4583247" y="2735764"/>
                  <a:pt x="4465639" y="3013821"/>
                </a:cubicBezTo>
                <a:close/>
              </a:path>
            </a:pathLst>
          </a:custGeom>
          <a:gradFill>
            <a:gsLst>
              <a:gs pos="31000">
                <a:schemeClr val="accent6">
                  <a:alpha val="10000"/>
                </a:schemeClr>
              </a:gs>
              <a:gs pos="85000">
                <a:schemeClr val="accent6">
                  <a:lumMod val="60000"/>
                  <a:lumOff val="40000"/>
                  <a:alpha val="21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6" name="Tijdelijke aanduiding voor afbeelding 15">
            <a:extLst>
              <a:ext uri="{FF2B5EF4-FFF2-40B4-BE49-F238E27FC236}">
                <a16:creationId xmlns:a16="http://schemas.microsoft.com/office/drawing/2014/main" id="{F4B1264E-7B5A-4325-840D-E1994D41EFF0}"/>
              </a:ext>
            </a:extLst>
          </p:cNvPr>
          <p:cNvSpPr>
            <a:spLocks noGrp="1"/>
          </p:cNvSpPr>
          <p:nvPr>
            <p:ph type="pic" sz="quarter" idx="13"/>
          </p:nvPr>
        </p:nvSpPr>
        <p:spPr>
          <a:xfrm>
            <a:off x="4608576" y="758952"/>
            <a:ext cx="2962656" cy="2514600"/>
          </a:xfrm>
          <a:solidFill>
            <a:schemeClr val="accent6"/>
          </a:solidFill>
        </p:spPr>
        <p:txBody>
          <a:bodyPr rtlCol="0"/>
          <a:lstStyle/>
          <a:p>
            <a:pPr rtl="0"/>
            <a:r>
              <a:rPr lang="nl-NL" noProof="0"/>
              <a:t>Klik op het pictogram als u een afbeelding wilt toevoegen</a:t>
            </a:r>
          </a:p>
        </p:txBody>
      </p:sp>
      <p:sp>
        <p:nvSpPr>
          <p:cNvPr id="17" name="Tijdelijke aanduiding voor afbeelding 15">
            <a:extLst>
              <a:ext uri="{FF2B5EF4-FFF2-40B4-BE49-F238E27FC236}">
                <a16:creationId xmlns:a16="http://schemas.microsoft.com/office/drawing/2014/main" id="{30B566CA-63FC-43A4-A9E1-7EC3164CB40A}"/>
              </a:ext>
            </a:extLst>
          </p:cNvPr>
          <p:cNvSpPr>
            <a:spLocks noGrp="1"/>
          </p:cNvSpPr>
          <p:nvPr>
            <p:ph type="pic" sz="quarter" idx="14"/>
          </p:nvPr>
        </p:nvSpPr>
        <p:spPr>
          <a:xfrm>
            <a:off x="4608576" y="3593592"/>
            <a:ext cx="2962656" cy="2514600"/>
          </a:xfrm>
          <a:solidFill>
            <a:schemeClr val="accent6"/>
          </a:solidFill>
        </p:spPr>
        <p:txBody>
          <a:bodyPr rtlCol="0"/>
          <a:lstStyle/>
          <a:p>
            <a:pPr rtl="0"/>
            <a:r>
              <a:rPr lang="nl-NL" noProof="0"/>
              <a:t>Klik op het pictogram als u een afbeelding wilt toevoegen</a:t>
            </a:r>
          </a:p>
        </p:txBody>
      </p:sp>
      <p:sp>
        <p:nvSpPr>
          <p:cNvPr id="12" name="Tijdelijke aanduiding voor inhoud 11">
            <a:extLst>
              <a:ext uri="{FF2B5EF4-FFF2-40B4-BE49-F238E27FC236}">
                <a16:creationId xmlns:a16="http://schemas.microsoft.com/office/drawing/2014/main" id="{7DBD15FE-44A7-4CA5-815B-71FF4994DB1C}"/>
              </a:ext>
            </a:extLst>
          </p:cNvPr>
          <p:cNvSpPr>
            <a:spLocks noGrp="1"/>
          </p:cNvSpPr>
          <p:nvPr>
            <p:ph sz="quarter" idx="15" hasCustomPrompt="1"/>
          </p:nvPr>
        </p:nvSpPr>
        <p:spPr>
          <a:xfrm>
            <a:off x="8089901" y="693738"/>
            <a:ext cx="3522980" cy="5446712"/>
          </a:xfrm>
        </p:spPr>
        <p:txBody>
          <a:bodyPr rtlCol="0" anchor="ctr"/>
          <a:lstStyle>
            <a:lvl1pPr marL="0" indent="0">
              <a:buNone/>
              <a:defRPr sz="1800"/>
            </a:lvl1pPr>
            <a:lvl2pPr>
              <a:buNone/>
              <a:defRPr sz="1800"/>
            </a:lvl2pPr>
            <a:lvl3pPr>
              <a:buNone/>
              <a:defRPr sz="1800"/>
            </a:lvl3pPr>
            <a:lvl4pPr>
              <a:buNone/>
              <a:defRPr sz="1800"/>
            </a:lvl4pPr>
            <a:lvl5pPr>
              <a:buNone/>
              <a:defRPr sz="1800"/>
            </a:lvl5pPr>
          </a:lstStyle>
          <a:p>
            <a:pPr lvl="0" rtl="0"/>
            <a:r>
              <a:rPr lang="nl-NL" noProof="0"/>
              <a:t>Object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6330689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eam">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CABBCEB0-C572-483A-88B2-C65A607EC239}"/>
              </a:ext>
              <a:ext uri="{C183D7F6-B498-43B3-948B-1728B52AA6E4}">
                <adec:decorative xmlns:adec="http://schemas.microsoft.com/office/drawing/2017/decorative" val="1"/>
              </a:ext>
            </a:extLst>
          </p:cNvPr>
          <p:cNvSpPr/>
          <p:nvPr userDrawn="1"/>
        </p:nvSpPr>
        <p:spPr>
          <a:xfrm>
            <a:off x="-1" y="-428"/>
            <a:ext cx="12192001" cy="2386759"/>
          </a:xfrm>
          <a:prstGeom prst="rect">
            <a:avLst/>
          </a:prstGeom>
          <a:gradFill>
            <a:gsLst>
              <a:gs pos="10000">
                <a:schemeClr val="accent5">
                  <a:alpha val="86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764DDF8D-E0F6-454C-9BC5-15EF5630F5EA}"/>
              </a:ext>
              <a:ext uri="{C183D7F6-B498-43B3-948B-1728B52AA6E4}">
                <adec:decorative xmlns:adec="http://schemas.microsoft.com/office/drawing/2017/decorative" val="1"/>
              </a:ext>
            </a:extLst>
          </p:cNvPr>
          <p:cNvSpPr/>
          <p:nvPr userDrawn="1"/>
        </p:nvSpPr>
        <p:spPr>
          <a:xfrm rot="10800000" flipH="1">
            <a:off x="4817660" y="8011"/>
            <a:ext cx="7374340" cy="2378309"/>
          </a:xfrm>
          <a:prstGeom prst="rect">
            <a:avLst/>
          </a:prstGeom>
          <a:gradFill>
            <a:gsLst>
              <a:gs pos="0">
                <a:schemeClr val="accent5">
                  <a:alpha val="0"/>
                </a:schemeClr>
              </a:gs>
              <a:gs pos="100000">
                <a:schemeClr val="accent2"/>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8" name="Titel 10">
            <a:extLst>
              <a:ext uri="{FF2B5EF4-FFF2-40B4-BE49-F238E27FC236}">
                <a16:creationId xmlns:a16="http://schemas.microsoft.com/office/drawing/2014/main" id="{382B2655-24B6-4245-8B87-EE7F13887984}"/>
              </a:ext>
            </a:extLst>
          </p:cNvPr>
          <p:cNvSpPr>
            <a:spLocks noGrp="1"/>
          </p:cNvSpPr>
          <p:nvPr>
            <p:ph type="title" hasCustomPrompt="1"/>
          </p:nvPr>
        </p:nvSpPr>
        <p:spPr>
          <a:xfrm>
            <a:off x="1371600" y="580030"/>
            <a:ext cx="10240903" cy="1009934"/>
          </a:xfrm>
        </p:spPr>
        <p:txBody>
          <a:bodyPr rtlCol="0" anchor="ctr"/>
          <a:lstStyle>
            <a:lvl1pPr>
              <a:defRPr>
                <a:solidFill>
                  <a:schemeClr val="bg1"/>
                </a:solidFill>
              </a:defRPr>
            </a:lvl1pPr>
          </a:lstStyle>
          <a:p>
            <a:pPr rtl="0"/>
            <a:r>
              <a:rPr lang="nl-NL" noProof="0">
                <a:solidFill>
                  <a:schemeClr val="bg1"/>
                </a:solidFill>
              </a:rPr>
              <a:t>team</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5" name="Tijdelijke aanduiding voor afbeelding 14">
            <a:extLst>
              <a:ext uri="{FF2B5EF4-FFF2-40B4-BE49-F238E27FC236}">
                <a16:creationId xmlns:a16="http://schemas.microsoft.com/office/drawing/2014/main" id="{E1866142-B2E0-46DB-B8B4-2078CE78043D}"/>
              </a:ext>
            </a:extLst>
          </p:cNvPr>
          <p:cNvSpPr>
            <a:spLocks noGrp="1"/>
          </p:cNvSpPr>
          <p:nvPr>
            <p:ph type="pic" sz="quarter" idx="13"/>
          </p:nvPr>
        </p:nvSpPr>
        <p:spPr>
          <a:xfrm>
            <a:off x="1045013"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7" name="Tijdelijke aanduiding voor afbeelding 16">
            <a:extLst>
              <a:ext uri="{FF2B5EF4-FFF2-40B4-BE49-F238E27FC236}">
                <a16:creationId xmlns:a16="http://schemas.microsoft.com/office/drawing/2014/main" id="{C386A221-28CD-49DF-AF22-78815A6E2F2D}"/>
              </a:ext>
            </a:extLst>
          </p:cNvPr>
          <p:cNvSpPr>
            <a:spLocks noGrp="1"/>
          </p:cNvSpPr>
          <p:nvPr>
            <p:ph type="pic" sz="quarter" idx="14"/>
          </p:nvPr>
        </p:nvSpPr>
        <p:spPr>
          <a:xfrm>
            <a:off x="3657600"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8" name="Tijdelijke aanduiding voor afbeelding 17">
            <a:extLst>
              <a:ext uri="{FF2B5EF4-FFF2-40B4-BE49-F238E27FC236}">
                <a16:creationId xmlns:a16="http://schemas.microsoft.com/office/drawing/2014/main" id="{3671C398-D779-4B1A-BD2F-395D1F3F8D2D}"/>
              </a:ext>
            </a:extLst>
          </p:cNvPr>
          <p:cNvSpPr>
            <a:spLocks noGrp="1"/>
          </p:cNvSpPr>
          <p:nvPr>
            <p:ph type="pic" sz="quarter" idx="15"/>
          </p:nvPr>
        </p:nvSpPr>
        <p:spPr>
          <a:xfrm>
            <a:off x="6281928"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19" name="Tijdelijke aanduiding voor afbeelding 18">
            <a:extLst>
              <a:ext uri="{FF2B5EF4-FFF2-40B4-BE49-F238E27FC236}">
                <a16:creationId xmlns:a16="http://schemas.microsoft.com/office/drawing/2014/main" id="{C283C6BE-C8D0-4726-B217-58FE337E5E8D}"/>
              </a:ext>
            </a:extLst>
          </p:cNvPr>
          <p:cNvSpPr>
            <a:spLocks noGrp="1"/>
          </p:cNvSpPr>
          <p:nvPr>
            <p:ph type="pic" sz="quarter" idx="16"/>
          </p:nvPr>
        </p:nvSpPr>
        <p:spPr>
          <a:xfrm>
            <a:off x="8897112" y="1819656"/>
            <a:ext cx="2282932" cy="2282932"/>
          </a:xfrm>
          <a:custGeom>
            <a:avLst/>
            <a:gdLst>
              <a:gd name="connsiteX0" fmla="*/ 1141466 w 2282932"/>
              <a:gd name="connsiteY0" fmla="*/ 0 h 2282932"/>
              <a:gd name="connsiteX1" fmla="*/ 2282932 w 2282932"/>
              <a:gd name="connsiteY1" fmla="*/ 1141466 h 2282932"/>
              <a:gd name="connsiteX2" fmla="*/ 1141466 w 2282932"/>
              <a:gd name="connsiteY2" fmla="*/ 2282932 h 2282932"/>
              <a:gd name="connsiteX3" fmla="*/ 0 w 2282932"/>
              <a:gd name="connsiteY3" fmla="*/ 1141466 h 2282932"/>
              <a:gd name="connsiteX4" fmla="*/ 1141466 w 2282932"/>
              <a:gd name="connsiteY4" fmla="*/ 0 h 2282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2932" h="2282932">
                <a:moveTo>
                  <a:pt x="1141466" y="0"/>
                </a:moveTo>
                <a:cubicBezTo>
                  <a:pt x="1771880" y="0"/>
                  <a:pt x="2282932" y="511052"/>
                  <a:pt x="2282932" y="1141466"/>
                </a:cubicBezTo>
                <a:cubicBezTo>
                  <a:pt x="2282932" y="1771880"/>
                  <a:pt x="1771880" y="2282932"/>
                  <a:pt x="1141466" y="2282932"/>
                </a:cubicBezTo>
                <a:cubicBezTo>
                  <a:pt x="511052" y="2282932"/>
                  <a:pt x="0" y="1771880"/>
                  <a:pt x="0" y="1141466"/>
                </a:cubicBezTo>
                <a:cubicBezTo>
                  <a:pt x="0" y="511052"/>
                  <a:pt x="511052" y="0"/>
                  <a:pt x="1141466"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
        <p:nvSpPr>
          <p:cNvPr id="20" name="Tijdelijke aanduiding voor tekst 14">
            <a:extLst>
              <a:ext uri="{FF2B5EF4-FFF2-40B4-BE49-F238E27FC236}">
                <a16:creationId xmlns:a16="http://schemas.microsoft.com/office/drawing/2014/main" id="{035F3E11-74CF-4460-9FF3-DD91B5E570CF}"/>
              </a:ext>
            </a:extLst>
          </p:cNvPr>
          <p:cNvSpPr>
            <a:spLocks noGrp="1"/>
          </p:cNvSpPr>
          <p:nvPr>
            <p:ph type="body" sz="quarter" idx="17" hasCustomPrompt="1"/>
          </p:nvPr>
        </p:nvSpPr>
        <p:spPr>
          <a:xfrm>
            <a:off x="1031368" y="4466873"/>
            <a:ext cx="2286000" cy="274320"/>
          </a:xfrm>
        </p:spPr>
        <p:txBody>
          <a:bodyPr rtlCol="0"/>
          <a:lstStyle>
            <a:lvl1pPr algn="ctr">
              <a:lnSpc>
                <a:spcPct val="100000"/>
              </a:lnSpc>
              <a:buNone/>
              <a:defRPr sz="1800" b="1"/>
            </a:lvl1pPr>
          </a:lstStyle>
          <a:p>
            <a:pPr lvl="0" rtl="0"/>
            <a:r>
              <a:rPr lang="nl-NL" noProof="0"/>
              <a:t>Naam</a:t>
            </a:r>
          </a:p>
        </p:txBody>
      </p:sp>
      <p:sp>
        <p:nvSpPr>
          <p:cNvPr id="24" name="Tijdelijke aanduiding voor tekst 14">
            <a:extLst>
              <a:ext uri="{FF2B5EF4-FFF2-40B4-BE49-F238E27FC236}">
                <a16:creationId xmlns:a16="http://schemas.microsoft.com/office/drawing/2014/main" id="{7D857D03-665D-4D33-B7E8-B85D42470B0B}"/>
              </a:ext>
            </a:extLst>
          </p:cNvPr>
          <p:cNvSpPr>
            <a:spLocks noGrp="1"/>
          </p:cNvSpPr>
          <p:nvPr>
            <p:ph type="body" sz="quarter" idx="21" hasCustomPrompt="1"/>
          </p:nvPr>
        </p:nvSpPr>
        <p:spPr>
          <a:xfrm>
            <a:off x="1045013" y="4877332"/>
            <a:ext cx="2286000" cy="594360"/>
          </a:xfrm>
        </p:spPr>
        <p:txBody>
          <a:bodyPr rtlCol="0"/>
          <a:lstStyle>
            <a:lvl1pPr algn="ctr">
              <a:lnSpc>
                <a:spcPct val="100000"/>
              </a:lnSpc>
              <a:buNone/>
              <a:defRPr sz="1600"/>
            </a:lvl1pPr>
          </a:lstStyle>
          <a:p>
            <a:pPr lvl="0" rtl="0"/>
            <a:r>
              <a:rPr lang="nl-NL" noProof="0"/>
              <a:t>Titel</a:t>
            </a:r>
          </a:p>
        </p:txBody>
      </p:sp>
      <p:sp>
        <p:nvSpPr>
          <p:cNvPr id="28" name="Tijdelijke aanduiding voor tekst 14">
            <a:extLst>
              <a:ext uri="{FF2B5EF4-FFF2-40B4-BE49-F238E27FC236}">
                <a16:creationId xmlns:a16="http://schemas.microsoft.com/office/drawing/2014/main" id="{65D2C286-1A79-4B52-82F1-D52060269369}"/>
              </a:ext>
            </a:extLst>
          </p:cNvPr>
          <p:cNvSpPr>
            <a:spLocks noGrp="1"/>
          </p:cNvSpPr>
          <p:nvPr>
            <p:ph type="body" sz="quarter" idx="22" hasCustomPrompt="1"/>
          </p:nvPr>
        </p:nvSpPr>
        <p:spPr>
          <a:xfrm>
            <a:off x="3667663" y="4466873"/>
            <a:ext cx="2286000" cy="274320"/>
          </a:xfrm>
        </p:spPr>
        <p:txBody>
          <a:bodyPr rtlCol="0"/>
          <a:lstStyle>
            <a:lvl1pPr algn="ctr">
              <a:lnSpc>
                <a:spcPct val="100000"/>
              </a:lnSpc>
              <a:buNone/>
              <a:defRPr sz="1800" b="1"/>
            </a:lvl1pPr>
          </a:lstStyle>
          <a:p>
            <a:pPr lvl="0" rtl="0"/>
            <a:r>
              <a:rPr lang="nl-NL" noProof="0"/>
              <a:t>Naam</a:t>
            </a:r>
          </a:p>
        </p:txBody>
      </p:sp>
      <p:sp>
        <p:nvSpPr>
          <p:cNvPr id="29" name="Tijdelijke aanduiding voor tekst 14">
            <a:extLst>
              <a:ext uri="{FF2B5EF4-FFF2-40B4-BE49-F238E27FC236}">
                <a16:creationId xmlns:a16="http://schemas.microsoft.com/office/drawing/2014/main" id="{F0B53ABB-D4AE-4C0B-9902-0C1763EE403B}"/>
              </a:ext>
            </a:extLst>
          </p:cNvPr>
          <p:cNvSpPr>
            <a:spLocks noGrp="1"/>
          </p:cNvSpPr>
          <p:nvPr>
            <p:ph type="body" sz="quarter" idx="23" hasCustomPrompt="1"/>
          </p:nvPr>
        </p:nvSpPr>
        <p:spPr>
          <a:xfrm>
            <a:off x="3681308" y="4877332"/>
            <a:ext cx="2286000" cy="594360"/>
          </a:xfrm>
        </p:spPr>
        <p:txBody>
          <a:bodyPr rtlCol="0"/>
          <a:lstStyle>
            <a:lvl1pPr algn="ctr">
              <a:lnSpc>
                <a:spcPct val="100000"/>
              </a:lnSpc>
              <a:buNone/>
              <a:defRPr sz="1600"/>
            </a:lvl1pPr>
          </a:lstStyle>
          <a:p>
            <a:pPr lvl="0" rtl="0"/>
            <a:r>
              <a:rPr lang="nl-NL" noProof="0"/>
              <a:t>Titel</a:t>
            </a:r>
          </a:p>
        </p:txBody>
      </p:sp>
      <p:sp>
        <p:nvSpPr>
          <p:cNvPr id="30" name="Tijdelijke aanduiding voor tekst 14">
            <a:extLst>
              <a:ext uri="{FF2B5EF4-FFF2-40B4-BE49-F238E27FC236}">
                <a16:creationId xmlns:a16="http://schemas.microsoft.com/office/drawing/2014/main" id="{3AE87779-12F2-4327-ADEE-3F31BFB8D359}"/>
              </a:ext>
            </a:extLst>
          </p:cNvPr>
          <p:cNvSpPr>
            <a:spLocks noGrp="1"/>
          </p:cNvSpPr>
          <p:nvPr>
            <p:ph type="body" sz="quarter" idx="24" hasCustomPrompt="1"/>
          </p:nvPr>
        </p:nvSpPr>
        <p:spPr>
          <a:xfrm>
            <a:off x="6290307" y="4466873"/>
            <a:ext cx="2286000" cy="274320"/>
          </a:xfrm>
        </p:spPr>
        <p:txBody>
          <a:bodyPr rtlCol="0"/>
          <a:lstStyle>
            <a:lvl1pPr algn="ctr">
              <a:lnSpc>
                <a:spcPct val="100000"/>
              </a:lnSpc>
              <a:buNone/>
              <a:defRPr sz="1800" b="1"/>
            </a:lvl1pPr>
          </a:lstStyle>
          <a:p>
            <a:pPr lvl="0" rtl="0"/>
            <a:r>
              <a:rPr lang="nl-NL" noProof="0"/>
              <a:t>Naam</a:t>
            </a:r>
          </a:p>
        </p:txBody>
      </p:sp>
      <p:sp>
        <p:nvSpPr>
          <p:cNvPr id="31" name="Tijdelijke aanduiding voor tekst 14">
            <a:extLst>
              <a:ext uri="{FF2B5EF4-FFF2-40B4-BE49-F238E27FC236}">
                <a16:creationId xmlns:a16="http://schemas.microsoft.com/office/drawing/2014/main" id="{0DCB8055-0EA2-426F-989D-AC9932A17A1B}"/>
              </a:ext>
            </a:extLst>
          </p:cNvPr>
          <p:cNvSpPr>
            <a:spLocks noGrp="1"/>
          </p:cNvSpPr>
          <p:nvPr>
            <p:ph type="body" sz="quarter" idx="25" hasCustomPrompt="1"/>
          </p:nvPr>
        </p:nvSpPr>
        <p:spPr>
          <a:xfrm>
            <a:off x="6303952" y="4877332"/>
            <a:ext cx="2286000" cy="594360"/>
          </a:xfrm>
        </p:spPr>
        <p:txBody>
          <a:bodyPr rtlCol="0"/>
          <a:lstStyle>
            <a:lvl1pPr algn="ctr">
              <a:lnSpc>
                <a:spcPct val="100000"/>
              </a:lnSpc>
              <a:buNone/>
              <a:defRPr sz="1600"/>
            </a:lvl1pPr>
          </a:lstStyle>
          <a:p>
            <a:pPr lvl="0" rtl="0"/>
            <a:r>
              <a:rPr lang="nl-NL" noProof="0"/>
              <a:t>Titel</a:t>
            </a:r>
          </a:p>
        </p:txBody>
      </p:sp>
      <p:sp>
        <p:nvSpPr>
          <p:cNvPr id="32" name="Tijdelijke aanduiding voor tekst 14">
            <a:extLst>
              <a:ext uri="{FF2B5EF4-FFF2-40B4-BE49-F238E27FC236}">
                <a16:creationId xmlns:a16="http://schemas.microsoft.com/office/drawing/2014/main" id="{308EC59B-41AE-4F1B-9364-A00C479F76B9}"/>
              </a:ext>
            </a:extLst>
          </p:cNvPr>
          <p:cNvSpPr>
            <a:spLocks noGrp="1"/>
          </p:cNvSpPr>
          <p:nvPr>
            <p:ph type="body" sz="quarter" idx="26" hasCustomPrompt="1"/>
          </p:nvPr>
        </p:nvSpPr>
        <p:spPr>
          <a:xfrm>
            <a:off x="8924408" y="4466873"/>
            <a:ext cx="2286000" cy="274320"/>
          </a:xfrm>
        </p:spPr>
        <p:txBody>
          <a:bodyPr rtlCol="0"/>
          <a:lstStyle>
            <a:lvl1pPr algn="ctr">
              <a:lnSpc>
                <a:spcPct val="100000"/>
              </a:lnSpc>
              <a:buNone/>
              <a:defRPr sz="1800" b="1"/>
            </a:lvl1pPr>
          </a:lstStyle>
          <a:p>
            <a:pPr lvl="0" rtl="0"/>
            <a:r>
              <a:rPr lang="nl-NL" noProof="0"/>
              <a:t>Naam</a:t>
            </a:r>
          </a:p>
        </p:txBody>
      </p:sp>
      <p:sp>
        <p:nvSpPr>
          <p:cNvPr id="33" name="Tijdelijke aanduiding voor tekst 14">
            <a:extLst>
              <a:ext uri="{FF2B5EF4-FFF2-40B4-BE49-F238E27FC236}">
                <a16:creationId xmlns:a16="http://schemas.microsoft.com/office/drawing/2014/main" id="{BC3965F4-D2B3-4353-A638-332A3F4E704F}"/>
              </a:ext>
            </a:extLst>
          </p:cNvPr>
          <p:cNvSpPr>
            <a:spLocks noGrp="1"/>
          </p:cNvSpPr>
          <p:nvPr>
            <p:ph type="body" sz="quarter" idx="27" hasCustomPrompt="1"/>
          </p:nvPr>
        </p:nvSpPr>
        <p:spPr>
          <a:xfrm>
            <a:off x="8938053" y="4877332"/>
            <a:ext cx="2286000" cy="594360"/>
          </a:xfrm>
        </p:spPr>
        <p:txBody>
          <a:bodyPr rtlCol="0"/>
          <a:lstStyle>
            <a:lvl1pPr algn="ctr">
              <a:lnSpc>
                <a:spcPct val="100000"/>
              </a:lnSpc>
              <a:buNone/>
              <a:defRPr sz="1600"/>
            </a:lvl1pPr>
          </a:lstStyle>
          <a:p>
            <a:pPr lvl="0" rtl="0"/>
            <a:r>
              <a:rPr lang="nl-NL" noProof="0"/>
              <a:t>Titel</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39936211"/>
      </p:ext>
    </p:extLst>
  </p:cSld>
  <p:clrMapOvr>
    <a:masterClrMapping/>
  </p:clrMapOvr>
  <p:extLst>
    <p:ext uri="{DCECCB84-F9BA-43D5-87BE-67443E8EF086}">
      <p15:sldGuideLst xmlns:p15="http://schemas.microsoft.com/office/powerpoint/2012/main">
        <p15:guide id="1" pos="1368">
          <p15:clr>
            <a:srgbClr val="FBAE40"/>
          </p15:clr>
        </p15:guide>
        <p15:guide id="2" pos="3024">
          <p15:clr>
            <a:srgbClr val="FBAE40"/>
          </p15:clr>
        </p15:guide>
        <p15:guide id="3" pos="4680">
          <p15:clr>
            <a:srgbClr val="FBAE40"/>
          </p15:clr>
        </p15:guide>
        <p15:guide id="4" pos="6336">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el">
    <p:spTree>
      <p:nvGrpSpPr>
        <p:cNvPr id="1" name=""/>
        <p:cNvGrpSpPr/>
        <p:nvPr/>
      </p:nvGrpSpPr>
      <p:grpSpPr>
        <a:xfrm>
          <a:off x="0" y="0"/>
          <a:ext cx="0" cy="0"/>
          <a:chOff x="0" y="0"/>
          <a:chExt cx="0" cy="0"/>
        </a:xfrm>
      </p:grpSpPr>
      <p:sp useBgFill="1">
        <p:nvSpPr>
          <p:cNvPr id="15" name="Rechthoek 14">
            <a:extLst>
              <a:ext uri="{FF2B5EF4-FFF2-40B4-BE49-F238E27FC236}">
                <a16:creationId xmlns:a16="http://schemas.microsoft.com/office/drawing/2014/main" id="{52728D19-281F-4946-9684-65A557653DDA}"/>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6" name="Rechthoek 15">
            <a:extLst>
              <a:ext uri="{FF2B5EF4-FFF2-40B4-BE49-F238E27FC236}">
                <a16:creationId xmlns:a16="http://schemas.microsoft.com/office/drawing/2014/main" id="{D412D4F2-D8CF-48D7-8E93-9342D2AE3950}"/>
              </a:ext>
            </a:extLst>
          </p:cNvPr>
          <p:cNvSpPr/>
          <p:nvPr userDrawn="1"/>
        </p:nvSpPr>
        <p:spPr>
          <a:xfrm rot="10800000" flipH="1">
            <a:off x="0" y="0"/>
            <a:ext cx="12191999" cy="6858000"/>
          </a:xfrm>
          <a:prstGeom prst="rect">
            <a:avLst/>
          </a:prstGeom>
          <a:gradFill>
            <a:gsLst>
              <a:gs pos="0">
                <a:schemeClr val="accent5">
                  <a:alpha val="75000"/>
                </a:schemeClr>
              </a:gs>
              <a:gs pos="100000">
                <a:schemeClr val="tx2">
                  <a:lumMod val="50000"/>
                  <a:lumOff val="50000"/>
                  <a:alpha val="48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7" name="Rechthoek 16">
            <a:extLst>
              <a:ext uri="{FF2B5EF4-FFF2-40B4-BE49-F238E27FC236}">
                <a16:creationId xmlns:a16="http://schemas.microsoft.com/office/drawing/2014/main" id="{F81071F9-5F9E-43AF-B1F9-8F94CCA0D1D0}"/>
              </a:ext>
            </a:extLst>
          </p:cNvPr>
          <p:cNvSpPr/>
          <p:nvPr userDrawn="1"/>
        </p:nvSpPr>
        <p:spPr>
          <a:xfrm rot="10800000">
            <a:off x="-4" y="456773"/>
            <a:ext cx="12191999" cy="6400800"/>
          </a:xfrm>
          <a:prstGeom prst="rect">
            <a:avLst/>
          </a:prstGeom>
          <a:gradFill>
            <a:gsLst>
              <a:gs pos="0">
                <a:schemeClr val="accent5">
                  <a:alpha val="37000"/>
                </a:schemeClr>
              </a:gs>
              <a:gs pos="92000">
                <a:schemeClr val="accent2">
                  <a:alpha val="7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8" name="Rechthoek 17">
            <a:extLst>
              <a:ext uri="{FF2B5EF4-FFF2-40B4-BE49-F238E27FC236}">
                <a16:creationId xmlns:a16="http://schemas.microsoft.com/office/drawing/2014/main" id="{C954D1A4-E8FD-4E5A-A528-35498A356680}"/>
              </a:ext>
            </a:extLst>
          </p:cNvPr>
          <p:cNvSpPr/>
          <p:nvPr userDrawn="1"/>
        </p:nvSpPr>
        <p:spPr>
          <a:xfrm rot="10800000" flipH="1">
            <a:off x="-2" y="0"/>
            <a:ext cx="6096001" cy="6858000"/>
          </a:xfrm>
          <a:prstGeom prst="rect">
            <a:avLst/>
          </a:prstGeom>
          <a:gradFill>
            <a:gsLst>
              <a:gs pos="13000">
                <a:schemeClr val="accent2">
                  <a:alpha val="61000"/>
                </a:schemeClr>
              </a:gs>
              <a:gs pos="99000">
                <a:schemeClr val="accent4"/>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rtl="0">
              <a:buFont typeface="Arial" panose="020B0604020202020204" pitchFamily="34" charset="0"/>
              <a:buChar char="•"/>
            </a:pPr>
            <a:endParaRPr lang="nl-NL" noProof="0"/>
          </a:p>
        </p:txBody>
      </p:sp>
      <p:sp>
        <p:nvSpPr>
          <p:cNvPr id="19" name="Titel 6">
            <a:extLst>
              <a:ext uri="{FF2B5EF4-FFF2-40B4-BE49-F238E27FC236}">
                <a16:creationId xmlns:a16="http://schemas.microsoft.com/office/drawing/2014/main" id="{ED6FD0CF-1406-477D-A12B-53DC561BD054}"/>
              </a:ext>
            </a:extLst>
          </p:cNvPr>
          <p:cNvSpPr>
            <a:spLocks noGrp="1"/>
          </p:cNvSpPr>
          <p:nvPr>
            <p:ph type="ctrTitle"/>
          </p:nvPr>
        </p:nvSpPr>
        <p:spPr>
          <a:xfrm>
            <a:off x="782918" y="1028700"/>
            <a:ext cx="10614211" cy="1152712"/>
          </a:xfrm>
        </p:spPr>
        <p:txBody>
          <a:bodyPr rtlCol="0"/>
          <a:lstStyle>
            <a:lvl1pPr algn="ctr">
              <a:defRPr>
                <a:solidFill>
                  <a:schemeClr val="bg1"/>
                </a:solidFill>
              </a:defRPr>
            </a:lvl1pPr>
          </a:lstStyle>
          <a:p>
            <a:pPr rtl="0"/>
            <a:r>
              <a:rPr lang="nl-NL" noProof="0">
                <a:solidFill>
                  <a:schemeClr val="bg1"/>
                </a:solidFill>
              </a:rPr>
              <a:t>Klik om stijl te bewerken</a:t>
            </a:r>
          </a:p>
        </p:txBody>
      </p:sp>
      <p:sp>
        <p:nvSpPr>
          <p:cNvPr id="20" name="Vrije vorm: Shape 19">
            <a:extLst>
              <a:ext uri="{FF2B5EF4-FFF2-40B4-BE49-F238E27FC236}">
                <a16:creationId xmlns:a16="http://schemas.microsoft.com/office/drawing/2014/main" id="{230DFABF-2A96-46EC-8C35-1C4A9D0A0739}"/>
              </a:ext>
            </a:extLst>
          </p:cNvPr>
          <p:cNvSpPr/>
          <p:nvPr userDrawn="1"/>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7000">
                <a:schemeClr val="accent4">
                  <a:lumMod val="60000"/>
                  <a:lumOff val="40000"/>
                  <a:alpha val="3000"/>
                </a:schemeClr>
              </a:gs>
              <a:gs pos="100000">
                <a:schemeClr val="bg1">
                  <a:alpha val="16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21" name="Subtitel 7">
            <a:extLst>
              <a:ext uri="{FF2B5EF4-FFF2-40B4-BE49-F238E27FC236}">
                <a16:creationId xmlns:a16="http://schemas.microsoft.com/office/drawing/2014/main" id="{A943203E-4446-4D2D-AFEE-C3BCE7522010}"/>
              </a:ext>
            </a:extLst>
          </p:cNvPr>
          <p:cNvSpPr>
            <a:spLocks noGrp="1"/>
          </p:cNvSpPr>
          <p:nvPr>
            <p:ph type="subTitle" idx="1"/>
          </p:nvPr>
        </p:nvSpPr>
        <p:spPr>
          <a:xfrm>
            <a:off x="1524000" y="2408518"/>
            <a:ext cx="9144000" cy="609600"/>
          </a:xfrm>
        </p:spPr>
        <p:txBody>
          <a:bodyPr rtlCol="0">
            <a:normAutofit/>
          </a:bodyPr>
          <a:lstStyle>
            <a:lvl1pPr algn="ctr">
              <a:buNone/>
              <a:defRPr>
                <a:solidFill>
                  <a:schemeClr val="bg1"/>
                </a:solidFill>
              </a:defRPr>
            </a:lvl1pPr>
          </a:lstStyle>
          <a:p>
            <a:pPr rtl="0"/>
            <a:r>
              <a:rPr lang="nl-NL" sz="1400" b="0" noProof="0">
                <a:solidFill>
                  <a:schemeClr val="bg1"/>
                </a:solidFill>
                <a:latin typeface="+mj-lt"/>
              </a:rPr>
              <a:t>Klikken om de ondertitelstijl van het model te bewerken</a:t>
            </a:r>
          </a:p>
        </p:txBody>
      </p:sp>
      <p:sp>
        <p:nvSpPr>
          <p:cNvPr id="23" name="Tijdelijke aanduiding voor afbeelding 22">
            <a:extLst>
              <a:ext uri="{FF2B5EF4-FFF2-40B4-BE49-F238E27FC236}">
                <a16:creationId xmlns:a16="http://schemas.microsoft.com/office/drawing/2014/main" id="{D7662E6F-0458-41D6-A36A-37011FA74BF8}"/>
              </a:ext>
            </a:extLst>
          </p:cNvPr>
          <p:cNvSpPr>
            <a:spLocks noGrp="1"/>
          </p:cNvSpPr>
          <p:nvPr>
            <p:ph type="pic" sz="quarter" idx="13"/>
          </p:nvPr>
        </p:nvSpPr>
        <p:spPr>
          <a:xfrm>
            <a:off x="2343302" y="3351746"/>
            <a:ext cx="7519558" cy="3506255"/>
          </a:xfrm>
          <a:custGeom>
            <a:avLst/>
            <a:gdLst>
              <a:gd name="connsiteX0" fmla="*/ 3759779 w 7519558"/>
              <a:gd name="connsiteY0" fmla="*/ 0 h 3506255"/>
              <a:gd name="connsiteX1" fmla="*/ 7513560 w 7519558"/>
              <a:gd name="connsiteY1" fmla="*/ 3387468 h 3506255"/>
              <a:gd name="connsiteX2" fmla="*/ 7519558 w 7519558"/>
              <a:gd name="connsiteY2" fmla="*/ 3506255 h 3506255"/>
              <a:gd name="connsiteX3" fmla="*/ 0 w 7519558"/>
              <a:gd name="connsiteY3" fmla="*/ 3506255 h 3506255"/>
              <a:gd name="connsiteX4" fmla="*/ 5998 w 7519558"/>
              <a:gd name="connsiteY4" fmla="*/ 3387468 h 3506255"/>
              <a:gd name="connsiteX5" fmla="*/ 3759779 w 7519558"/>
              <a:gd name="connsiteY5" fmla="*/ 0 h 3506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a:solidFill>
            <a:schemeClr val="accent6"/>
          </a:solidFill>
        </p:spPr>
        <p:txBody>
          <a:bodyPr wrap="square" rtlCol="0" anchor="ctr">
            <a:noAutofit/>
          </a:bodyPr>
          <a:lstStyle>
            <a:lvl1pPr algn="ctr">
              <a:defRPr/>
            </a:lvl1pPr>
          </a:lstStyle>
          <a:p>
            <a:pPr rtl="0"/>
            <a:r>
              <a:rPr lang="nl-NL" noProof="0"/>
              <a:t>Klik op het pictogram als u een afbeelding wilt toevoegen</a:t>
            </a:r>
          </a:p>
        </p:txBody>
      </p:sp>
    </p:spTree>
    <p:extLst>
      <p:ext uri="{BB962C8B-B14F-4D97-AF65-F5344CB8AC3E}">
        <p14:creationId xmlns:p14="http://schemas.microsoft.com/office/powerpoint/2010/main" val="762234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2354312674"/>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Inleiding">
    <p:spTree>
      <p:nvGrpSpPr>
        <p:cNvPr id="1" name=""/>
        <p:cNvGrpSpPr/>
        <p:nvPr/>
      </p:nvGrpSpPr>
      <p:grpSpPr>
        <a:xfrm>
          <a:off x="0" y="0"/>
          <a:ext cx="0" cy="0"/>
          <a:chOff x="0" y="0"/>
          <a:chExt cx="0" cy="0"/>
        </a:xfrm>
      </p:grpSpPr>
      <p:sp>
        <p:nvSpPr>
          <p:cNvPr id="5" name="Titel 1">
            <a:extLst>
              <a:ext uri="{FF2B5EF4-FFF2-40B4-BE49-F238E27FC236}">
                <a16:creationId xmlns:a16="http://schemas.microsoft.com/office/drawing/2014/main" id="{90A4A873-9306-44F1-9047-F853F0082D08}"/>
              </a:ext>
            </a:extLst>
          </p:cNvPr>
          <p:cNvSpPr>
            <a:spLocks noGrp="1"/>
          </p:cNvSpPr>
          <p:nvPr>
            <p:ph type="title"/>
          </p:nvPr>
        </p:nvSpPr>
        <p:spPr>
          <a:xfrm>
            <a:off x="4769893" y="457200"/>
            <a:ext cx="6230956" cy="1569368"/>
          </a:xfrm>
        </p:spPr>
        <p:txBody>
          <a:bodyPr rtlCol="0"/>
          <a:lstStyle/>
          <a:p>
            <a:pPr rtl="0"/>
            <a:r>
              <a:rPr lang="nl-NL" noProof="0"/>
              <a:t>Klik om stijl te bewerken</a:t>
            </a:r>
          </a:p>
        </p:txBody>
      </p:sp>
      <p:sp>
        <p:nvSpPr>
          <p:cNvPr id="12" name="Tijdelijke aanduiding voor afbeelding 11">
            <a:extLst>
              <a:ext uri="{FF2B5EF4-FFF2-40B4-BE49-F238E27FC236}">
                <a16:creationId xmlns:a16="http://schemas.microsoft.com/office/drawing/2014/main" id="{50B5C48D-A262-4537-89A8-437CBFD860EC}"/>
              </a:ext>
            </a:extLst>
          </p:cNvPr>
          <p:cNvSpPr>
            <a:spLocks noGrp="1"/>
          </p:cNvSpPr>
          <p:nvPr>
            <p:ph type="pic" sz="quarter" idx="13"/>
          </p:nvPr>
        </p:nvSpPr>
        <p:spPr>
          <a:xfrm>
            <a:off x="0" y="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13" name="Tijdelijke aanduiding voor afbeelding 11">
            <a:extLst>
              <a:ext uri="{FF2B5EF4-FFF2-40B4-BE49-F238E27FC236}">
                <a16:creationId xmlns:a16="http://schemas.microsoft.com/office/drawing/2014/main" id="{6702E7C4-3925-41D8-8339-6521FE726B22}"/>
              </a:ext>
            </a:extLst>
          </p:cNvPr>
          <p:cNvSpPr>
            <a:spLocks noGrp="1"/>
          </p:cNvSpPr>
          <p:nvPr>
            <p:ph type="pic" sz="quarter" idx="14"/>
          </p:nvPr>
        </p:nvSpPr>
        <p:spPr>
          <a:xfrm>
            <a:off x="0" y="160347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14" name="Tijdelijke aanduiding voor afbeelding 11">
            <a:extLst>
              <a:ext uri="{FF2B5EF4-FFF2-40B4-BE49-F238E27FC236}">
                <a16:creationId xmlns:a16="http://schemas.microsoft.com/office/drawing/2014/main" id="{D748BF23-0309-4049-B999-7977CE56B287}"/>
              </a:ext>
            </a:extLst>
          </p:cNvPr>
          <p:cNvSpPr>
            <a:spLocks noGrp="1"/>
          </p:cNvSpPr>
          <p:nvPr>
            <p:ph type="pic" sz="quarter" idx="15"/>
          </p:nvPr>
        </p:nvSpPr>
        <p:spPr>
          <a:xfrm>
            <a:off x="0" y="3206940"/>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15" name="Tijdelijke aanduiding voor afbeelding 11">
            <a:extLst>
              <a:ext uri="{FF2B5EF4-FFF2-40B4-BE49-F238E27FC236}">
                <a16:creationId xmlns:a16="http://schemas.microsoft.com/office/drawing/2014/main" id="{342D563E-638C-4E20-9FB7-739D6E4A9A9E}"/>
              </a:ext>
            </a:extLst>
          </p:cNvPr>
          <p:cNvSpPr>
            <a:spLocks noGrp="1"/>
          </p:cNvSpPr>
          <p:nvPr>
            <p:ph type="pic" sz="quarter" idx="16"/>
          </p:nvPr>
        </p:nvSpPr>
        <p:spPr>
          <a:xfrm>
            <a:off x="0" y="4810409"/>
            <a:ext cx="4041648" cy="1600200"/>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7" name="Tijdelijke aanduiding voor inhoud 6">
            <a:extLst>
              <a:ext uri="{FF2B5EF4-FFF2-40B4-BE49-F238E27FC236}">
                <a16:creationId xmlns:a16="http://schemas.microsoft.com/office/drawing/2014/main" id="{CDCF384C-15B5-46CF-BA28-3C6898C9A979}"/>
              </a:ext>
            </a:extLst>
          </p:cNvPr>
          <p:cNvSpPr>
            <a:spLocks noGrp="1"/>
          </p:cNvSpPr>
          <p:nvPr>
            <p:ph sz="quarter" idx="17" hasCustomPrompt="1"/>
          </p:nvPr>
        </p:nvSpPr>
        <p:spPr>
          <a:xfrm>
            <a:off x="4770438" y="2368550"/>
            <a:ext cx="6230411" cy="3390900"/>
          </a:xfrm>
        </p:spPr>
        <p:txBody>
          <a:bodyPr rtlCol="0"/>
          <a:lstStyle>
            <a:lvl1pPr marL="0" indent="0">
              <a:buNone/>
              <a:defRPr sz="1800"/>
            </a:lvl1pPr>
            <a:lvl2pPr>
              <a:buNone/>
              <a:defRPr sz="1800"/>
            </a:lvl2pPr>
            <a:lvl3pPr>
              <a:buNone/>
              <a:defRPr sz="1800"/>
            </a:lvl3pPr>
            <a:lvl4pPr>
              <a:buNone/>
              <a:defRPr sz="1800"/>
            </a:lvl4pPr>
            <a:lvl5pPr>
              <a:buNone/>
              <a:defRPr sz="1800"/>
            </a:lvl5pPr>
          </a:lstStyle>
          <a:p>
            <a:pPr lvl="0" rtl="0"/>
            <a:r>
              <a:rPr lang="nl-NL" noProof="0"/>
              <a:t>Inhoud</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700904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_Citaat">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1B46EB34-1B8B-4396-BFD2-98D14076D4B8}"/>
              </a:ext>
              <a:ext uri="{C183D7F6-B498-43B3-948B-1728B52AA6E4}">
                <adec:decorative xmlns:adec="http://schemas.microsoft.com/office/drawing/2017/decorative" val="1"/>
              </a:ext>
            </a:extLst>
          </p:cNvPr>
          <p:cNvSpPr/>
          <p:nvPr userDrawn="1"/>
        </p:nvSpPr>
        <p:spPr>
          <a:xfrm rot="10800000" flipH="1">
            <a:off x="0" y="4460827"/>
            <a:ext cx="12192003" cy="2397392"/>
          </a:xfrm>
          <a:prstGeom prst="rect">
            <a:avLst/>
          </a:prstGeom>
          <a:gradFill>
            <a:gsLst>
              <a:gs pos="8000">
                <a:schemeClr val="accent6"/>
              </a:gs>
              <a:gs pos="86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7" name="Rechthoek 6">
            <a:extLst>
              <a:ext uri="{FF2B5EF4-FFF2-40B4-BE49-F238E27FC236}">
                <a16:creationId xmlns:a16="http://schemas.microsoft.com/office/drawing/2014/main" id="{F3E69A3D-D17E-4FD6-87AB-82FA30AC072A}"/>
              </a:ext>
              <a:ext uri="{C183D7F6-B498-43B3-948B-1728B52AA6E4}">
                <adec:decorative xmlns:adec="http://schemas.microsoft.com/office/drawing/2017/decorative" val="1"/>
              </a:ext>
            </a:extLst>
          </p:cNvPr>
          <p:cNvSpPr/>
          <p:nvPr userDrawn="1"/>
        </p:nvSpPr>
        <p:spPr>
          <a:xfrm rot="10800000" flipH="1">
            <a:off x="4038600" y="4463552"/>
            <a:ext cx="8153401" cy="2394447"/>
          </a:xfrm>
          <a:prstGeom prst="rect">
            <a:avLst/>
          </a:prstGeom>
          <a:gradFill>
            <a:gsLst>
              <a:gs pos="0">
                <a:schemeClr val="accent5">
                  <a:lumMod val="60000"/>
                  <a:lumOff val="40000"/>
                  <a:alpha val="0"/>
                </a:schemeClr>
              </a:gs>
              <a:gs pos="99000">
                <a:schemeClr val="accent2">
                  <a:alpha val="81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8" name="Freeform: Shape 7">
            <a:extLst>
              <a:ext uri="{FF2B5EF4-FFF2-40B4-BE49-F238E27FC236}">
                <a16:creationId xmlns:a16="http://schemas.microsoft.com/office/drawing/2014/main" id="{CAE216A4-83E5-4AF8-83B6-82171757BA87}"/>
              </a:ext>
              <a:ext uri="{C183D7F6-B498-43B3-948B-1728B52AA6E4}">
                <adec:decorative xmlns:adec="http://schemas.microsoft.com/office/drawing/2017/decorative" val="1"/>
              </a:ext>
            </a:extLst>
          </p:cNvPr>
          <p:cNvSpPr/>
          <p:nvPr userDrawn="1"/>
        </p:nvSpPr>
        <p:spPr>
          <a:xfrm rot="14834054">
            <a:off x="2944145" y="2710934"/>
            <a:ext cx="3118759" cy="4639931"/>
          </a:xfrm>
          <a:custGeom>
            <a:avLst/>
            <a:gdLst>
              <a:gd name="connsiteX0" fmla="*/ 3118759 w 3118759"/>
              <a:gd name="connsiteY0" fmla="*/ 79510 h 4639931"/>
              <a:gd name="connsiteX1" fmla="*/ 1204940 w 3118759"/>
              <a:gd name="connsiteY1" fmla="*/ 4639931 h 4639931"/>
              <a:gd name="connsiteX2" fmla="*/ 1103495 w 3118759"/>
              <a:gd name="connsiteY2" fmla="*/ 4578302 h 4639931"/>
              <a:gd name="connsiteX3" fmla="*/ 0 w 3118759"/>
              <a:gd name="connsiteY3" fmla="*/ 2502877 h 4639931"/>
              <a:gd name="connsiteX4" fmla="*/ 2502877 w 3118759"/>
              <a:gd name="connsiteY4" fmla="*/ 0 h 4639931"/>
              <a:gd name="connsiteX5" fmla="*/ 3007294 w 3118759"/>
              <a:gd name="connsiteY5" fmla="*/ 50850 h 4639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8759" h="4639931">
                <a:moveTo>
                  <a:pt x="3118759" y="79510"/>
                </a:moveTo>
                <a:lnTo>
                  <a:pt x="1204940" y="4639931"/>
                </a:lnTo>
                <a:lnTo>
                  <a:pt x="1103495" y="4578302"/>
                </a:lnTo>
                <a:cubicBezTo>
                  <a:pt x="437725" y="4128517"/>
                  <a:pt x="0" y="3366815"/>
                  <a:pt x="0" y="2502877"/>
                </a:cubicBezTo>
                <a:cubicBezTo>
                  <a:pt x="0" y="1120576"/>
                  <a:pt x="1120576" y="0"/>
                  <a:pt x="2502877" y="0"/>
                </a:cubicBezTo>
                <a:cubicBezTo>
                  <a:pt x="2675665" y="0"/>
                  <a:pt x="2844363" y="17509"/>
                  <a:pt x="3007294" y="50850"/>
                </a:cubicBezTo>
                <a:close/>
              </a:path>
            </a:pathLst>
          </a:custGeom>
          <a:gradFill>
            <a:gsLst>
              <a:gs pos="0">
                <a:schemeClr val="accent6">
                  <a:alpha val="12000"/>
                </a:schemeClr>
              </a:gs>
              <a:gs pos="100000">
                <a:schemeClr val="accent6">
                  <a:lumMod val="60000"/>
                  <a:lumOff val="40000"/>
                  <a:alpha val="20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nl-NL" noProof="0"/>
          </a:p>
        </p:txBody>
      </p:sp>
      <p:sp>
        <p:nvSpPr>
          <p:cNvPr id="9" name="Rechthoek 8">
            <a:extLst>
              <a:ext uri="{FF2B5EF4-FFF2-40B4-BE49-F238E27FC236}">
                <a16:creationId xmlns:a16="http://schemas.microsoft.com/office/drawing/2014/main" id="{E743141D-24A2-4BE2-B276-C20C06CB9601}"/>
              </a:ext>
              <a:ext uri="{C183D7F6-B498-43B3-948B-1728B52AA6E4}">
                <adec:decorative xmlns:adec="http://schemas.microsoft.com/office/drawing/2017/decorative" val="1"/>
              </a:ext>
            </a:extLst>
          </p:cNvPr>
          <p:cNvSpPr/>
          <p:nvPr userDrawn="1"/>
        </p:nvSpPr>
        <p:spPr>
          <a:xfrm flipH="1">
            <a:off x="4076701" y="4460827"/>
            <a:ext cx="8115300" cy="1945408"/>
          </a:xfrm>
          <a:prstGeom prst="rect">
            <a:avLst/>
          </a:prstGeom>
          <a:gradFill>
            <a:gsLst>
              <a:gs pos="0">
                <a:schemeClr val="accent6">
                  <a:alpha val="16000"/>
                </a:schemeClr>
              </a:gs>
              <a:gs pos="62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Titel 6">
            <a:extLst>
              <a:ext uri="{FF2B5EF4-FFF2-40B4-BE49-F238E27FC236}">
                <a16:creationId xmlns:a16="http://schemas.microsoft.com/office/drawing/2014/main" id="{A35F720A-671B-47F4-88B8-83CD2FE3B3EF}"/>
              </a:ext>
            </a:extLst>
          </p:cNvPr>
          <p:cNvSpPr>
            <a:spLocks noGrp="1"/>
          </p:cNvSpPr>
          <p:nvPr>
            <p:ph type="ctrTitle"/>
          </p:nvPr>
        </p:nvSpPr>
        <p:spPr>
          <a:xfrm>
            <a:off x="1383807" y="4611271"/>
            <a:ext cx="10229073" cy="1171556"/>
          </a:xfrm>
        </p:spPr>
        <p:txBody>
          <a:bodyPr rtlCol="0">
            <a:normAutofit/>
          </a:bodyPr>
          <a:lstStyle>
            <a:lvl1pPr>
              <a:defRPr>
                <a:solidFill>
                  <a:schemeClr val="bg1"/>
                </a:solidFill>
              </a:defRPr>
            </a:lvl1pPr>
          </a:lstStyle>
          <a:p>
            <a:pPr algn="l" rtl="0"/>
            <a:r>
              <a:rPr lang="nl-NL" sz="3600" noProof="0">
                <a:solidFill>
                  <a:schemeClr val="bg1"/>
                </a:solidFill>
              </a:rPr>
              <a:t>Klik om stijl te bewerken</a:t>
            </a:r>
          </a:p>
        </p:txBody>
      </p:sp>
      <p:sp>
        <p:nvSpPr>
          <p:cNvPr id="13" name="Tijdelijke aanduiding voor inhoud 7">
            <a:extLst>
              <a:ext uri="{FF2B5EF4-FFF2-40B4-BE49-F238E27FC236}">
                <a16:creationId xmlns:a16="http://schemas.microsoft.com/office/drawing/2014/main" id="{38168417-C3D6-45B7-898A-D94F37EA6C69}"/>
              </a:ext>
            </a:extLst>
          </p:cNvPr>
          <p:cNvSpPr>
            <a:spLocks noGrp="1"/>
          </p:cNvSpPr>
          <p:nvPr>
            <p:ph type="subTitle" idx="1"/>
          </p:nvPr>
        </p:nvSpPr>
        <p:spPr>
          <a:xfrm>
            <a:off x="1371601" y="5970897"/>
            <a:ext cx="9448800" cy="429904"/>
          </a:xfrm>
        </p:spPr>
        <p:txBody>
          <a:bodyPr rtlCol="0">
            <a:normAutofit/>
          </a:bodyPr>
          <a:lstStyle>
            <a:lvl1pPr>
              <a:buNone/>
              <a:defRPr>
                <a:solidFill>
                  <a:schemeClr val="bg1"/>
                </a:solidFill>
              </a:defRPr>
            </a:lvl1pPr>
          </a:lstStyle>
          <a:p>
            <a:pPr algn="l" rtl="0">
              <a:lnSpc>
                <a:spcPct val="100000"/>
              </a:lnSpc>
            </a:pPr>
            <a:r>
              <a:rPr lang="nl-NL" sz="1200" noProof="0">
                <a:solidFill>
                  <a:schemeClr val="bg1"/>
                </a:solidFill>
              </a:rPr>
              <a:t>Klikken om de ondertitelstijl van het model te bewerken</a:t>
            </a:r>
          </a:p>
        </p:txBody>
      </p:sp>
      <p:sp>
        <p:nvSpPr>
          <p:cNvPr id="12" name="Tijdelijke aanduiding voor afbeelding 11">
            <a:extLst>
              <a:ext uri="{FF2B5EF4-FFF2-40B4-BE49-F238E27FC236}">
                <a16:creationId xmlns:a16="http://schemas.microsoft.com/office/drawing/2014/main" id="{7B0F7C81-3A6B-4709-B144-6A0DFEF3B80C}"/>
              </a:ext>
            </a:extLst>
          </p:cNvPr>
          <p:cNvSpPr>
            <a:spLocks noGrp="1"/>
          </p:cNvSpPr>
          <p:nvPr>
            <p:ph type="pic" sz="quarter" idx="13"/>
          </p:nvPr>
        </p:nvSpPr>
        <p:spPr>
          <a:xfrm>
            <a:off x="0" y="0"/>
            <a:ext cx="12188952" cy="4462272"/>
          </a:xfrm>
          <a:solidFill>
            <a:schemeClr val="accent6"/>
          </a:solidFill>
        </p:spPr>
        <p:txBody>
          <a:bodyPr rtlCol="0" anchor="ctr"/>
          <a:lstStyle>
            <a:lvl1pPr algn="ctr">
              <a:defRPr/>
            </a:lvl1pPr>
          </a:lstStyle>
          <a:p>
            <a:pPr rtl="0"/>
            <a:r>
              <a:rPr lang="nl-NL" noProof="0"/>
              <a:t>Klik op het pictogram als u een afbeelding wilt toevoegen</a:t>
            </a:r>
          </a:p>
        </p:txBody>
      </p:sp>
      <p:sp>
        <p:nvSpPr>
          <p:cNvPr id="3" name="Tijdelijke aanduiding voor voettekst 2">
            <a:extLst>
              <a:ext uri="{FF2B5EF4-FFF2-40B4-BE49-F238E27FC236}">
                <a16:creationId xmlns:a16="http://schemas.microsoft.com/office/drawing/2014/main" id="{BFCF6B08-1984-4F7C-9F6E-A4F47BDBA215}"/>
              </a:ext>
            </a:extLst>
          </p:cNvPr>
          <p:cNvSpPr>
            <a:spLocks noGrp="1"/>
          </p:cNvSpPr>
          <p:nvPr>
            <p:ph type="ftr" sz="quarter" idx="11"/>
          </p:nvPr>
        </p:nvSpPr>
        <p:spPr/>
        <p:txBody>
          <a:bodyPr rtlCol="0"/>
          <a:lstStyle>
            <a:lvl1pPr>
              <a:defRPr>
                <a:solidFill>
                  <a:schemeClr val="bg1"/>
                </a:solidFill>
              </a:defRPr>
            </a:lvl1pPr>
          </a:lstStyle>
          <a:p>
            <a:pPr rtl="0"/>
            <a:r>
              <a:rPr lang="nl-NL" noProof="0">
                <a:solidFill>
                  <a:schemeClr val="bg1"/>
                </a:solidFill>
              </a:rPr>
              <a:t>Voorbeeld van voettekst</a:t>
            </a:r>
          </a:p>
        </p:txBody>
      </p:sp>
      <p:sp>
        <p:nvSpPr>
          <p:cNvPr id="2" name="Tijdelijke aanduiding voor datum 1">
            <a:extLst>
              <a:ext uri="{FF2B5EF4-FFF2-40B4-BE49-F238E27FC236}">
                <a16:creationId xmlns:a16="http://schemas.microsoft.com/office/drawing/2014/main" id="{B8C9E28E-1389-47AF-B3EB-22571417ACBE}"/>
              </a:ext>
            </a:extLst>
          </p:cNvPr>
          <p:cNvSpPr>
            <a:spLocks noGrp="1"/>
          </p:cNvSpPr>
          <p:nvPr>
            <p:ph type="dt" sz="half" idx="10"/>
          </p:nvPr>
        </p:nvSpPr>
        <p:spPr/>
        <p:txBody>
          <a:bodyPr rtlCol="0"/>
          <a:lstStyle/>
          <a:p>
            <a:pPr rtl="0"/>
            <a:r>
              <a:rPr lang="nl-NL" noProof="0"/>
              <a:t>maandag 1 februari 20XX</a:t>
            </a:r>
          </a:p>
        </p:txBody>
      </p:sp>
      <p:sp>
        <p:nvSpPr>
          <p:cNvPr id="4" name="Tijdelijke aanduiding voor dianumm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733883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 3 kolom">
    <p:spTree>
      <p:nvGrpSpPr>
        <p:cNvPr id="1" name=""/>
        <p:cNvGrpSpPr/>
        <p:nvPr/>
      </p:nvGrpSpPr>
      <p:grpSpPr>
        <a:xfrm>
          <a:off x="0" y="0"/>
          <a:ext cx="0" cy="0"/>
          <a:chOff x="0" y="0"/>
          <a:chExt cx="0" cy="0"/>
        </a:xfrm>
      </p:grpSpPr>
      <p:sp>
        <p:nvSpPr>
          <p:cNvPr id="10" name="Titel 9">
            <a:extLst>
              <a:ext uri="{FF2B5EF4-FFF2-40B4-BE49-F238E27FC236}">
                <a16:creationId xmlns:a16="http://schemas.microsoft.com/office/drawing/2014/main" id="{2D453288-3D76-40C1-BE00-223AB28F13DF}"/>
              </a:ext>
            </a:extLst>
          </p:cNvPr>
          <p:cNvSpPr>
            <a:spLocks noGrp="1"/>
          </p:cNvSpPr>
          <p:nvPr>
            <p:ph type="title" hasCustomPrompt="1"/>
          </p:nvPr>
        </p:nvSpPr>
        <p:spPr/>
        <p:txBody>
          <a:bodyPr rtlCol="0"/>
          <a:lstStyle/>
          <a:p>
            <a:pPr rtl="0"/>
            <a:r>
              <a:rPr lang="nl-NL" noProof="0"/>
              <a:t>Klik om de titelstijl van het model te bewerken</a:t>
            </a:r>
          </a:p>
        </p:txBody>
      </p:sp>
      <p:sp>
        <p:nvSpPr>
          <p:cNvPr id="8" name="Tijdelijke aanduiding voor voettekst 7">
            <a:extLst>
              <a:ext uri="{FF2B5EF4-FFF2-40B4-BE49-F238E27FC236}">
                <a16:creationId xmlns:a16="http://schemas.microsoft.com/office/drawing/2014/main" id="{CE9EC6C3-0950-4AFE-936A-9AB5D227844D}"/>
              </a:ext>
            </a:extLst>
          </p:cNvPr>
          <p:cNvSpPr>
            <a:spLocks noGrp="1"/>
          </p:cNvSpPr>
          <p:nvPr>
            <p:ph type="ftr" sz="quarter" idx="11"/>
          </p:nvPr>
        </p:nvSpPr>
        <p:spPr/>
        <p:txBody>
          <a:bodyPr rtlCol="0"/>
          <a:lstStyle/>
          <a:p>
            <a:pPr rtl="0"/>
            <a:r>
              <a:rPr lang="nl-NL" noProof="0"/>
              <a:t>Voorbeeld van voettekst</a:t>
            </a:r>
          </a:p>
        </p:txBody>
      </p:sp>
      <p:sp>
        <p:nvSpPr>
          <p:cNvPr id="3" name="Tijdelijke aanduiding voor tekst 2">
            <a:extLst>
              <a:ext uri="{FF2B5EF4-FFF2-40B4-BE49-F238E27FC236}">
                <a16:creationId xmlns:a16="http://schemas.microsoft.com/office/drawing/2014/main" id="{82036E0D-26A5-455A-A8BD-70DA8BC03EB2}"/>
              </a:ext>
            </a:extLst>
          </p:cNvPr>
          <p:cNvSpPr>
            <a:spLocks noGrp="1"/>
          </p:cNvSpPr>
          <p:nvPr>
            <p:ph type="body" idx="1" hasCustomPrompt="1"/>
          </p:nvPr>
        </p:nvSpPr>
        <p:spPr>
          <a:xfrm>
            <a:off x="1371600" y="2112264"/>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4" name="Tijdelijke aanduiding voor inhoud 3">
            <a:extLst>
              <a:ext uri="{FF2B5EF4-FFF2-40B4-BE49-F238E27FC236}">
                <a16:creationId xmlns:a16="http://schemas.microsoft.com/office/drawing/2014/main" id="{E7FD4EA0-094D-4056-9032-BFB44B40896B}"/>
              </a:ext>
            </a:extLst>
          </p:cNvPr>
          <p:cNvSpPr>
            <a:spLocks noGrp="1"/>
          </p:cNvSpPr>
          <p:nvPr>
            <p:ph sz="half" idx="2" hasCustomPrompt="1"/>
          </p:nvPr>
        </p:nvSpPr>
        <p:spPr>
          <a:xfrm>
            <a:off x="1371600" y="3018472"/>
            <a:ext cx="3200400" cy="3104856"/>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5" name="Tijdelijke aanduiding voor tekst 4">
            <a:extLst>
              <a:ext uri="{FF2B5EF4-FFF2-40B4-BE49-F238E27FC236}">
                <a16:creationId xmlns:a16="http://schemas.microsoft.com/office/drawing/2014/main" id="{5FC0CCE8-718F-4620-8B4A-C60EEA7B884D}"/>
              </a:ext>
            </a:extLst>
          </p:cNvPr>
          <p:cNvSpPr>
            <a:spLocks noGrp="1"/>
          </p:cNvSpPr>
          <p:nvPr>
            <p:ph type="body" sz="quarter" idx="3" hasCustomPrompt="1"/>
          </p:nvPr>
        </p:nvSpPr>
        <p:spPr>
          <a:xfrm>
            <a:off x="4892040" y="2109976"/>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6" name="Tijdelijke aanduiding voor inhoud 5">
            <a:extLst>
              <a:ext uri="{FF2B5EF4-FFF2-40B4-BE49-F238E27FC236}">
                <a16:creationId xmlns:a16="http://schemas.microsoft.com/office/drawing/2014/main" id="{56CE86DF-0069-4D31-BDD3-A9A2F9B7B468}"/>
              </a:ext>
            </a:extLst>
          </p:cNvPr>
          <p:cNvSpPr>
            <a:spLocks noGrp="1"/>
          </p:cNvSpPr>
          <p:nvPr>
            <p:ph sz="quarter" idx="4" hasCustomPrompt="1"/>
          </p:nvPr>
        </p:nvSpPr>
        <p:spPr>
          <a:xfrm>
            <a:off x="4892040" y="3016183"/>
            <a:ext cx="3200400" cy="3104857"/>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11" name="Tijdelijke aanduiding voor tekst 4">
            <a:extLst>
              <a:ext uri="{FF2B5EF4-FFF2-40B4-BE49-F238E27FC236}">
                <a16:creationId xmlns:a16="http://schemas.microsoft.com/office/drawing/2014/main" id="{5A7CDD05-39F5-4344-992F-995A7F9E8237}"/>
              </a:ext>
            </a:extLst>
          </p:cNvPr>
          <p:cNvSpPr>
            <a:spLocks noGrp="1"/>
          </p:cNvSpPr>
          <p:nvPr>
            <p:ph type="body" sz="quarter" idx="13" hasCustomPrompt="1"/>
          </p:nvPr>
        </p:nvSpPr>
        <p:spPr>
          <a:xfrm>
            <a:off x="8412480" y="2112263"/>
            <a:ext cx="3200400"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nl-NL" noProof="0"/>
              <a:t>Klik om de tekststijlen van het model te bewerken</a:t>
            </a:r>
          </a:p>
        </p:txBody>
      </p:sp>
      <p:sp>
        <p:nvSpPr>
          <p:cNvPr id="12" name="Tijdelijke aanduiding voor inhoud 5">
            <a:extLst>
              <a:ext uri="{FF2B5EF4-FFF2-40B4-BE49-F238E27FC236}">
                <a16:creationId xmlns:a16="http://schemas.microsoft.com/office/drawing/2014/main" id="{93C996A2-0E21-4652-A9DD-F74F8BC04053}"/>
              </a:ext>
            </a:extLst>
          </p:cNvPr>
          <p:cNvSpPr>
            <a:spLocks noGrp="1"/>
          </p:cNvSpPr>
          <p:nvPr>
            <p:ph sz="quarter" idx="14" hasCustomPrompt="1"/>
          </p:nvPr>
        </p:nvSpPr>
        <p:spPr>
          <a:xfrm>
            <a:off x="8412480" y="3018470"/>
            <a:ext cx="3200400" cy="3104857"/>
          </a:xfrm>
        </p:spPr>
        <p:txBody>
          <a:bodyPr rtlCol="0"/>
          <a:lstStyle>
            <a:lvl1pPr marL="283464" indent="-283464">
              <a:defRPr/>
            </a:lvl1pPr>
            <a:lvl2pPr marL="283464" indent="-283464">
              <a:defRPr/>
            </a:lvl2pPr>
            <a:lvl3pPr marL="283464" indent="-283464">
              <a:defRPr/>
            </a:lvl3pPr>
            <a:lvl4pPr marL="283464" indent="-283464">
              <a:defRPr/>
            </a:lvl4pPr>
            <a:lvl5pPr marL="283464" indent="-283464">
              <a:defRPr/>
            </a:lvl5pPr>
          </a:lstStyle>
          <a:p>
            <a:pPr lvl="0" rtl="0"/>
            <a:r>
              <a:rPr lang="nl-NL" noProof="0"/>
              <a:t>Klik om de tekststijlen van het model te bewerken</a:t>
            </a:r>
          </a:p>
          <a:p>
            <a:pPr lvl="1" rtl="0"/>
            <a:r>
              <a:rPr lang="nl-NL" noProof="0"/>
              <a:t>Tweede niveau</a:t>
            </a:r>
          </a:p>
          <a:p>
            <a:pPr lvl="2" rtl="0"/>
            <a:r>
              <a:rPr lang="nl-NL" noProof="0"/>
              <a:t>Derde niveau</a:t>
            </a:r>
          </a:p>
          <a:p>
            <a:pPr lvl="3" rtl="0"/>
            <a:r>
              <a:rPr lang="nl-NL" noProof="0"/>
              <a:t>Vierde niveau</a:t>
            </a:r>
          </a:p>
          <a:p>
            <a:pPr lvl="4" rtl="0"/>
            <a:r>
              <a:rPr lang="nl-NL" noProof="0"/>
              <a:t>Vijfde niveau</a:t>
            </a:r>
          </a:p>
        </p:txBody>
      </p:sp>
      <p:sp>
        <p:nvSpPr>
          <p:cNvPr id="7" name="Tijdelijke aanduiding voor datum 6">
            <a:extLst>
              <a:ext uri="{FF2B5EF4-FFF2-40B4-BE49-F238E27FC236}">
                <a16:creationId xmlns:a16="http://schemas.microsoft.com/office/drawing/2014/main" id="{21A5ED06-FE54-4B86-A8D4-07D0EB08C3AB}"/>
              </a:ext>
            </a:extLst>
          </p:cNvPr>
          <p:cNvSpPr>
            <a:spLocks noGrp="1"/>
          </p:cNvSpPr>
          <p:nvPr>
            <p:ph type="dt" sz="half" idx="10"/>
          </p:nvPr>
        </p:nvSpPr>
        <p:spPr/>
        <p:txBody>
          <a:bodyPr rtlCol="0"/>
          <a:lstStyle/>
          <a:p>
            <a:pPr rtl="0"/>
            <a:r>
              <a:rPr lang="nl-NL" noProof="0"/>
              <a:t>maandag 1 februari 20XX</a:t>
            </a:r>
          </a:p>
        </p:txBody>
      </p:sp>
      <p:sp>
        <p:nvSpPr>
          <p:cNvPr id="9" name="Tijdelijke aanduiding voor dianumm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rtlCol="0"/>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90067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nl-NL"/>
              <a:t>Klik om stijl te bewerken</a:t>
            </a:r>
            <a:endParaRPr lang="en-US"/>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pPr rtl="0"/>
            <a:r>
              <a:rPr lang="nl-NL" noProof="0"/>
              <a:t>maandag 1 februari 20XX</a:t>
            </a:r>
          </a:p>
        </p:txBody>
      </p:sp>
      <p:sp>
        <p:nvSpPr>
          <p:cNvPr id="5" name="Footer Placeholder 4"/>
          <p:cNvSpPr>
            <a:spLocks noGrp="1"/>
          </p:cNvSpPr>
          <p:nvPr>
            <p:ph type="ftr" sz="quarter" idx="11"/>
          </p:nvPr>
        </p:nvSpPr>
        <p:spPr/>
        <p:txBody>
          <a:bodyPr/>
          <a:lstStyle/>
          <a:p>
            <a:pPr rtl="0"/>
            <a:r>
              <a:rPr lang="nl-NL" b="0" noProof="0"/>
              <a:t>Voorbeeld van voettekst</a:t>
            </a:r>
          </a:p>
        </p:txBody>
      </p:sp>
      <p:sp>
        <p:nvSpPr>
          <p:cNvPr id="6" name="Slide Number Placeholder 5"/>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9479020"/>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nl-NL"/>
              <a:t>Klik om stijl te bewerken</a:t>
            </a:r>
            <a:endParaRPr lang="en-US"/>
          </a:p>
        </p:txBody>
      </p:sp>
      <p:sp>
        <p:nvSpPr>
          <p:cNvPr id="3" name="Content Placeholder 2"/>
          <p:cNvSpPr>
            <a:spLocks noGrp="1"/>
          </p:cNvSpPr>
          <p:nvPr>
            <p:ph sz="half" idx="1"/>
          </p:nvPr>
        </p:nvSpPr>
        <p:spPr>
          <a:xfrm>
            <a:off x="1024127" y="2286000"/>
            <a:ext cx="475488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5989320" y="2286000"/>
            <a:ext cx="475488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b="0"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2455227025"/>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24128" y="2967788"/>
            <a:ext cx="475488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nl-NL"/>
              <a:t>Klikken om de tekststijl van het model te bewerken</a:t>
            </a:r>
          </a:p>
        </p:txBody>
      </p:sp>
      <p:sp>
        <p:nvSpPr>
          <p:cNvPr id="6" name="Content Placeholder 5"/>
          <p:cNvSpPr>
            <a:spLocks noGrp="1"/>
          </p:cNvSpPr>
          <p:nvPr>
            <p:ph sz="quarter" idx="4"/>
          </p:nvPr>
        </p:nvSpPr>
        <p:spPr>
          <a:xfrm>
            <a:off x="5990888" y="2967788"/>
            <a:ext cx="4754880" cy="33415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pPr rtl="0"/>
            <a:r>
              <a:rPr lang="nl-NL" noProof="0"/>
              <a:t>maandag 1 februari 20XX</a:t>
            </a:r>
          </a:p>
        </p:txBody>
      </p:sp>
      <p:sp>
        <p:nvSpPr>
          <p:cNvPr id="8" name="Footer Placeholder 7"/>
          <p:cNvSpPr>
            <a:spLocks noGrp="1"/>
          </p:cNvSpPr>
          <p:nvPr>
            <p:ph type="ftr" sz="quarter" idx="11"/>
          </p:nvPr>
        </p:nvSpPr>
        <p:spPr/>
        <p:txBody>
          <a:bodyPr/>
          <a:lstStyle/>
          <a:p>
            <a:pPr rtl="0"/>
            <a:r>
              <a:rPr lang="nl-NL" b="0" noProof="0"/>
              <a:t>Voorbeeld van voettekst</a:t>
            </a:r>
          </a:p>
        </p:txBody>
      </p:sp>
      <p:sp>
        <p:nvSpPr>
          <p:cNvPr id="9" name="Slide Number Placeholder 8"/>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509630491"/>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pPr rtl="0"/>
            <a:r>
              <a:rPr lang="nl-NL" noProof="0"/>
              <a:t>maandag 1 februari 20XX</a:t>
            </a:r>
          </a:p>
        </p:txBody>
      </p:sp>
      <p:sp>
        <p:nvSpPr>
          <p:cNvPr id="4" name="Footer Placeholder 3"/>
          <p:cNvSpPr>
            <a:spLocks noGrp="1"/>
          </p:cNvSpPr>
          <p:nvPr>
            <p:ph type="ftr" sz="quarter" idx="11"/>
          </p:nvPr>
        </p:nvSpPr>
        <p:spPr/>
        <p:txBody>
          <a:bodyPr/>
          <a:lstStyle/>
          <a:p>
            <a:pPr rtl="0"/>
            <a:r>
              <a:rPr lang="nl-NL" b="0" noProof="0"/>
              <a:t>Voorbeeld van voettekst</a:t>
            </a:r>
          </a:p>
        </p:txBody>
      </p:sp>
      <p:sp>
        <p:nvSpPr>
          <p:cNvPr id="5" name="Slide Number Placeholder 4"/>
          <p:cNvSpPr>
            <a:spLocks noGrp="1"/>
          </p:cNvSpPr>
          <p:nvPr>
            <p:ph type="sldNum" sz="quarter" idx="12"/>
          </p:nvPr>
        </p:nvSpPr>
        <p:spPr/>
        <p:txBody>
          <a:bodyPr/>
          <a:lstStyle/>
          <a:p>
            <a:pPr rtl="0"/>
            <a:fld id="{C01389E6-C847-4AD0-B56D-D205B2EAB1EE}" type="slidenum">
              <a:rPr lang="nl-NL" noProof="0" smtClean="0"/>
              <a:pPr rtl="0"/>
              <a:t>‹nr.›</a:t>
            </a:fld>
            <a:endParaRPr lang="nl-NL" noProof="0"/>
          </a:p>
        </p:txBody>
      </p:sp>
    </p:spTree>
    <p:extLst>
      <p:ext uri="{BB962C8B-B14F-4D97-AF65-F5344CB8AC3E}">
        <p14:creationId xmlns:p14="http://schemas.microsoft.com/office/powerpoint/2010/main" val="3147354275"/>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r>
              <a:rPr lang="nl-NL" noProof="0"/>
              <a:t>maandag 1 februari 20XX</a:t>
            </a:r>
          </a:p>
        </p:txBody>
      </p:sp>
      <p:sp>
        <p:nvSpPr>
          <p:cNvPr id="3" name="Footer Placeholder 2"/>
          <p:cNvSpPr>
            <a:spLocks noGrp="1"/>
          </p:cNvSpPr>
          <p:nvPr>
            <p:ph type="ftr" sz="quarter" idx="11"/>
          </p:nvPr>
        </p:nvSpPr>
        <p:spPr/>
        <p:txBody>
          <a:bodyPr/>
          <a:lstStyle/>
          <a:p>
            <a:pPr rtl="0"/>
            <a:r>
              <a:rPr lang="nl-NL" noProof="0"/>
              <a:t>Voorbeeld van voettekst</a:t>
            </a:r>
          </a:p>
        </p:txBody>
      </p:sp>
      <p:sp>
        <p:nvSpPr>
          <p:cNvPr id="4" name="Slide Number Placeholder 3"/>
          <p:cNvSpPr>
            <a:spLocks noGrp="1"/>
          </p:cNvSpPr>
          <p:nvPr>
            <p:ph type="sldNum" sz="quarter" idx="12"/>
          </p:nvPr>
        </p:nvSpPr>
        <p:spPr/>
        <p:txBody>
          <a:bodyPr/>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3622645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nl-NL"/>
              <a:t>Klik om stijl te bewerken</a:t>
            </a:r>
            <a:endParaRPr lang="en-US"/>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t>‹nr.›</a:t>
            </a:fld>
            <a:endParaRPr lang="nl-NL" noProof="0"/>
          </a:p>
        </p:txBody>
      </p:sp>
    </p:spTree>
    <p:extLst>
      <p:ext uri="{BB962C8B-B14F-4D97-AF65-F5344CB8AC3E}">
        <p14:creationId xmlns:p14="http://schemas.microsoft.com/office/powerpoint/2010/main" val="40910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nl-NL"/>
              <a:t>Klik om stijl te bewerken</a:t>
            </a:r>
            <a:endParaRPr lang="en-US"/>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pPr rtl="0"/>
            <a:r>
              <a:rPr lang="nl-NL" noProof="0"/>
              <a:t>maandag 1 februari 20XX</a:t>
            </a:r>
          </a:p>
        </p:txBody>
      </p:sp>
      <p:sp>
        <p:nvSpPr>
          <p:cNvPr id="6" name="Footer Placeholder 5"/>
          <p:cNvSpPr>
            <a:spLocks noGrp="1"/>
          </p:cNvSpPr>
          <p:nvPr>
            <p:ph type="ftr" sz="quarter" idx="11"/>
          </p:nvPr>
        </p:nvSpPr>
        <p:spPr/>
        <p:txBody>
          <a:bodyPr/>
          <a:lstStyle/>
          <a:p>
            <a:pPr rtl="0"/>
            <a:r>
              <a:rPr lang="nl-NL" noProof="0"/>
              <a:t>Voorbeeld van voettekst</a:t>
            </a:r>
          </a:p>
        </p:txBody>
      </p:sp>
      <p:sp>
        <p:nvSpPr>
          <p:cNvPr id="7" name="Slide Number Placeholder 6"/>
          <p:cNvSpPr>
            <a:spLocks noGrp="1"/>
          </p:cNvSpPr>
          <p:nvPr>
            <p:ph type="sldNum" sz="quarter" idx="12"/>
          </p:nvPr>
        </p:nvSpPr>
        <p:spPr/>
        <p:txBody>
          <a:bodyPr/>
          <a:lstStyle/>
          <a:p>
            <a:pPr rtl="0"/>
            <a:fld id="{C01389E6-C847-4AD0-B56D-D205B2EAB1EE}" type="slidenum">
              <a:rPr lang="nl-NL" noProof="0" smtClean="0"/>
              <a:t>‹nr.›</a:t>
            </a:fld>
            <a:endParaRPr lang="nl-NL" noProof="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9092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r>
              <a:rPr lang="nl-NL" noProof="0"/>
              <a:t>maandag 1 februari 20XX</a:t>
            </a: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rtl="0"/>
            <a:r>
              <a:rPr lang="nl-NL" b="0" noProof="0"/>
              <a:t>Voorbeeld van voettekst</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C01389E6-C847-4AD0-B56D-D205B2EAB1EE}" type="slidenum">
              <a:rPr lang="nl-NL" noProof="0" smtClean="0"/>
              <a:pPr rtl="0"/>
              <a:t>‹nr.›</a:t>
            </a:fld>
            <a:endParaRPr lang="nl-NL" noProof="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Groep 7">
            <a:extLst>
              <a:ext uri="{FF2B5EF4-FFF2-40B4-BE49-F238E27FC236}">
                <a16:creationId xmlns:a16="http://schemas.microsoft.com/office/drawing/2014/main" id="{8B8A7361-0244-49BA-997B-9BC1E8F1F52B}"/>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9" name="Rechthoek 8">
              <a:extLst>
                <a:ext uri="{FF2B5EF4-FFF2-40B4-BE49-F238E27FC236}">
                  <a16:creationId xmlns:a16="http://schemas.microsoft.com/office/drawing/2014/main" id="{F6C0BAC4-9830-4923-842B-13EB08969EB9}"/>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sp>
          <p:nvSpPr>
            <p:cNvPr id="10" name="Rechthoek 9">
              <a:extLst>
                <a:ext uri="{FF2B5EF4-FFF2-40B4-BE49-F238E27FC236}">
                  <a16:creationId xmlns:a16="http://schemas.microsoft.com/office/drawing/2014/main" id="{94F36A5A-785D-444A-9F53-58B5D3DDABD1}"/>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noProof="0"/>
            </a:p>
          </p:txBody>
        </p:sp>
      </p:grpSp>
    </p:spTree>
    <p:extLst>
      <p:ext uri="{BB962C8B-B14F-4D97-AF65-F5344CB8AC3E}">
        <p14:creationId xmlns:p14="http://schemas.microsoft.com/office/powerpoint/2010/main" val="40545789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Lst>
  <p:hf hdr="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5.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40" name="Straight Connector 1039">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888786" y="461591"/>
            <a:ext cx="3626770" cy="1643865"/>
          </a:xfrm>
        </p:spPr>
        <p:txBody>
          <a:bodyPr vert="horz" lIns="91440" tIns="45720" rIns="91440" bIns="45720" rtlCol="0" anchor="ctr">
            <a:noAutofit/>
          </a:bodyPr>
          <a:lstStyle/>
          <a:p>
            <a:r>
              <a:rPr lang="en-US" sz="3200" dirty="0" err="1"/>
              <a:t>Professionalisering</a:t>
            </a:r>
            <a:r>
              <a:rPr lang="en-US" sz="3200" dirty="0"/>
              <a:t> &amp; </a:t>
            </a:r>
            <a:r>
              <a:rPr lang="en-US" sz="3200" dirty="0" err="1"/>
              <a:t>kwaliteitsverbetering</a:t>
            </a:r>
            <a:r>
              <a:rPr lang="en-US" sz="3200" dirty="0"/>
              <a:t> </a:t>
            </a:r>
            <a:br>
              <a:rPr lang="en-US" sz="3200" dirty="0"/>
            </a:br>
            <a:r>
              <a:rPr lang="en-US" sz="3200" dirty="0"/>
              <a:t>van het </a:t>
            </a:r>
            <a:r>
              <a:rPr lang="en-US" sz="3200" dirty="0" err="1"/>
              <a:t>informeel</a:t>
            </a:r>
            <a:r>
              <a:rPr lang="en-US" sz="3200" dirty="0"/>
              <a:t> </a:t>
            </a:r>
            <a:r>
              <a:rPr lang="en-US" sz="3200" dirty="0" err="1"/>
              <a:t>islamitisch</a:t>
            </a:r>
            <a:r>
              <a:rPr lang="en-US" sz="3200" dirty="0"/>
              <a:t> </a:t>
            </a:r>
            <a:r>
              <a:rPr lang="en-US" sz="3200" dirty="0" err="1"/>
              <a:t>onderwijs</a:t>
            </a:r>
            <a:endParaRPr lang="en-US" sz="3200" dirty="0"/>
          </a:p>
        </p:txBody>
      </p:sp>
      <p:sp>
        <p:nvSpPr>
          <p:cNvPr id="12" name="Ondertitel 2">
            <a:extLst>
              <a:ext uri="{FF2B5EF4-FFF2-40B4-BE49-F238E27FC236}">
                <a16:creationId xmlns:a16="http://schemas.microsoft.com/office/drawing/2014/main" id="{A5B32ED3-B939-B30E-C5C9-3A9D35303154}"/>
              </a:ext>
            </a:extLst>
          </p:cNvPr>
          <p:cNvSpPr txBox="1">
            <a:spLocks/>
          </p:cNvSpPr>
          <p:nvPr/>
        </p:nvSpPr>
        <p:spPr>
          <a:xfrm>
            <a:off x="1024128" y="2926080"/>
            <a:ext cx="3133580" cy="3931920"/>
          </a:xfrm>
          <a:prstGeom prst="rect">
            <a:avLst/>
          </a:prstGeom>
        </p:spPr>
        <p:txBody>
          <a:bodyPr vert="horz" lIns="45720" tIns="45720" rIns="4572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1600" dirty="0"/>
              <a:t>Training </a:t>
            </a:r>
            <a:r>
              <a:rPr lang="en-US" sz="1600" dirty="0" err="1"/>
              <a:t>Moskeedocenten</a:t>
            </a:r>
            <a:r>
              <a:rPr lang="en-US" sz="1600" dirty="0"/>
              <a:t> les 8</a:t>
            </a:r>
          </a:p>
        </p:txBody>
      </p:sp>
      <p:pic>
        <p:nvPicPr>
          <p:cNvPr id="1026" name="Picture 2">
            <a:extLst>
              <a:ext uri="{FF2B5EF4-FFF2-40B4-BE49-F238E27FC236}">
                <a16:creationId xmlns:a16="http://schemas.microsoft.com/office/drawing/2014/main" id="{7DD52571-3368-EA85-8BC2-2ADD264B14F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9493" r="9091"/>
          <a:stretch/>
        </p:blipFill>
        <p:spPr bwMode="auto">
          <a:xfrm>
            <a:off x="4642342" y="1485675"/>
            <a:ext cx="6909577" cy="3886649"/>
          </a:xfrm>
          <a:prstGeom prst="rect">
            <a:avLst/>
          </a:prstGeom>
          <a:noFill/>
          <a:extLst>
            <a:ext uri="{909E8E84-426E-40DD-AFC4-6F175D3DCCD1}">
              <a14:hiddenFill xmlns:a14="http://schemas.microsoft.com/office/drawing/2010/main">
                <a:solidFill>
                  <a:srgbClr val="FFFFFF"/>
                </a:solidFill>
              </a14:hiddenFill>
            </a:ext>
          </a:extLst>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highlight>
                  <a:srgbClr val="FFFF00"/>
                </a:highlight>
              </a:rPr>
              <a:t>woensda</a:t>
            </a:r>
            <a:r>
              <a:rPr lang="en-US" noProof="0">
                <a:highlight>
                  <a:srgbClr val="FFFF00"/>
                </a:highlight>
              </a:rPr>
              <a:t>g 1</a:t>
            </a:r>
            <a:r>
              <a:rPr lang="en-US" noProof="0"/>
              <a:t> mei 2024</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a:pPr>
                <a:spcAft>
                  <a:spcPts val="600"/>
                </a:spcAft>
              </a:pPr>
              <a:t>1</a:t>
            </a:fld>
            <a:endParaRPr lang="en-US" noProof="0"/>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841043" y="5764807"/>
            <a:ext cx="2258511" cy="533009"/>
          </a:xfrm>
        </p:spPr>
      </p:pic>
    </p:spTree>
    <p:extLst>
      <p:ext uri="{BB962C8B-B14F-4D97-AF65-F5344CB8AC3E}">
        <p14:creationId xmlns:p14="http://schemas.microsoft.com/office/powerpoint/2010/main" val="481191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271" name="Straight Connector 11270">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024129" y="585216"/>
            <a:ext cx="4431792" cy="1499616"/>
          </a:xfrm>
        </p:spPr>
        <p:txBody>
          <a:bodyPr vert="horz" lIns="91440" tIns="45720" rIns="91440" bIns="45720" rtlCol="0" anchor="ctr">
            <a:normAutofit/>
          </a:bodyPr>
          <a:lstStyle/>
          <a:p>
            <a:r>
              <a:rPr lang="en-US" dirty="0" err="1"/>
              <a:t>Rondvraag</a:t>
            </a:r>
            <a:r>
              <a:rPr lang="en-US" dirty="0"/>
              <a:t> </a:t>
            </a:r>
            <a:r>
              <a:rPr lang="en-US" dirty="0" err="1"/>
              <a:t>en</a:t>
            </a:r>
            <a:r>
              <a:rPr lang="en-US" dirty="0"/>
              <a:t> </a:t>
            </a:r>
            <a:r>
              <a:rPr lang="en-US" dirty="0" err="1"/>
              <a:t>afsluiting</a:t>
            </a:r>
            <a:endParaRPr lang="en-US" dirty="0"/>
          </a:p>
        </p:txBody>
      </p:sp>
      <p:pic>
        <p:nvPicPr>
          <p:cNvPr id="11266" name="Picture 2" descr="Afbeelding met person, Menselijk gezicht, tekening, schets&#10;&#10;Automatisch gegenereerde beschrijving">
            <a:extLst>
              <a:ext uri="{FF2B5EF4-FFF2-40B4-BE49-F238E27FC236}">
                <a16:creationId xmlns:a16="http://schemas.microsoft.com/office/drawing/2014/main" id="{921EC982-5E39-45F2-7ECC-D1F2B737097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37841" y="560184"/>
            <a:ext cx="4087274" cy="5030491"/>
          </a:xfrm>
          <a:prstGeom prst="rect">
            <a:avLst/>
          </a:prstGeom>
          <a:noFill/>
          <a:extLst>
            <a:ext uri="{909E8E84-426E-40DD-AFC4-6F175D3DCCD1}">
              <a14:hiddenFill xmlns:a14="http://schemas.microsoft.com/office/drawing/2010/main">
                <a:solidFill>
                  <a:srgbClr val="FFFFFF"/>
                </a:solidFill>
              </a14:hiddenFill>
            </a:ext>
          </a:extLst>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t>woensda</a:t>
            </a:r>
            <a:r>
              <a:rPr lang="en-US" noProof="0"/>
              <a:t>g 1 mei 2024</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10</a:t>
            </a:fld>
            <a:endParaRPr lang="en-US" noProof="0"/>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841043" y="5764807"/>
            <a:ext cx="2258511" cy="533009"/>
          </a:xfrm>
        </p:spPr>
      </p:pic>
    </p:spTree>
    <p:extLst>
      <p:ext uri="{BB962C8B-B14F-4D97-AF65-F5344CB8AC3E}">
        <p14:creationId xmlns:p14="http://schemas.microsoft.com/office/powerpoint/2010/main" val="1820068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371600" y="1139252"/>
            <a:ext cx="9076544" cy="890716"/>
          </a:xfrm>
        </p:spPr>
        <p:txBody>
          <a:bodyPr/>
          <a:lstStyle/>
          <a:p>
            <a:r>
              <a:rPr lang="nl-NL" dirty="0"/>
              <a:t>Afronding</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p:txBody>
          <a:bodyPr/>
          <a:lstStyle/>
          <a:p>
            <a:pPr rtl="0"/>
            <a:r>
              <a:rPr lang="nl-NL" noProof="0">
                <a:solidFill>
                  <a:schemeClr val="bg1"/>
                </a:solidFill>
              </a:rPr>
              <a:t>Voorbeeld van voettekst</a:t>
            </a:r>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41043" y="5764807"/>
            <a:ext cx="2258511" cy="533009"/>
          </a:xfrm>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p:txBody>
          <a:bodyPr/>
          <a:lstStyle/>
          <a:p>
            <a:pPr rtl="0"/>
            <a:r>
              <a:rPr lang="nl-NL" err="1"/>
              <a:t>woensda</a:t>
            </a:r>
            <a:r>
              <a:rPr lang="nl-NL" noProof="0"/>
              <a:t>g 1 mei 2024</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p:txBody>
          <a:bodyPr/>
          <a:lstStyle/>
          <a:p>
            <a:pPr rtl="0"/>
            <a:fld id="{C01389E6-C847-4AD0-B56D-D205B2EAB1EE}" type="slidenum">
              <a:rPr lang="nl-NL" noProof="0" smtClean="0"/>
              <a:t>11</a:t>
            </a:fld>
            <a:endParaRPr lang="nl-NL" noProof="0"/>
          </a:p>
        </p:txBody>
      </p:sp>
      <p:pic>
        <p:nvPicPr>
          <p:cNvPr id="9218" name="Picture 2" descr="Bedankt en graag tot de volgende keer!! - Online tegeltjes bakken - WBVB  Rotterdam">
            <a:extLst>
              <a:ext uri="{FF2B5EF4-FFF2-40B4-BE49-F238E27FC236}">
                <a16:creationId xmlns:a16="http://schemas.microsoft.com/office/drawing/2014/main" id="{BE6DB758-A09A-FE2F-347E-C4AE7AD913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8651" y="2669954"/>
            <a:ext cx="3245897" cy="3245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367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p:txBody>
          <a:bodyPr/>
          <a:lstStyle/>
          <a:p>
            <a:pPr rtl="0"/>
            <a:r>
              <a:rPr lang="nl-NL" noProof="0">
                <a:solidFill>
                  <a:schemeClr val="bg1"/>
                </a:solidFill>
              </a:rPr>
              <a:t>Voorbeeld van voettekst</a:t>
            </a:r>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p:txBody>
          <a:bodyPr/>
          <a:lstStyle/>
          <a:p>
            <a:pPr rtl="0"/>
            <a:r>
              <a:rPr lang="nl-NL" noProof="0"/>
              <a:t>maandag 1 februari 20XX</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p:txBody>
          <a:bodyPr/>
          <a:lstStyle/>
          <a:p>
            <a:pPr rtl="0"/>
            <a:fld id="{C01389E6-C847-4AD0-B56D-D205B2EAB1EE}" type="slidenum">
              <a:rPr lang="nl-NL" noProof="0" smtClean="0"/>
              <a:t>2</a:t>
            </a:fld>
            <a:endParaRPr lang="nl-NL" noProof="0"/>
          </a:p>
        </p:txBody>
      </p:sp>
      <p:sp>
        <p:nvSpPr>
          <p:cNvPr id="7" name="Titel 1">
            <a:extLst>
              <a:ext uri="{FF2B5EF4-FFF2-40B4-BE49-F238E27FC236}">
                <a16:creationId xmlns:a16="http://schemas.microsoft.com/office/drawing/2014/main" id="{E7CEF284-F8A2-2AEB-97D3-B7BB7BEC1CA7}"/>
              </a:ext>
            </a:extLst>
          </p:cNvPr>
          <p:cNvSpPr>
            <a:spLocks noGrp="1"/>
          </p:cNvSpPr>
          <p:nvPr>
            <p:ph type="title"/>
          </p:nvPr>
        </p:nvSpPr>
        <p:spPr>
          <a:xfrm>
            <a:off x="1371600" y="795338"/>
            <a:ext cx="10240963" cy="1235075"/>
          </a:xfrm>
        </p:spPr>
        <p:txBody>
          <a:bodyPr vert="horz" lIns="91440" tIns="45720" rIns="91440" bIns="45720" rtlCol="0" anchor="ctr">
            <a:noAutofit/>
          </a:bodyPr>
          <a:lstStyle/>
          <a:p>
            <a:r>
              <a:rPr lang="en-US" sz="4000" dirty="0"/>
              <a:t>Programma </a:t>
            </a:r>
            <a:r>
              <a:rPr lang="en-US" sz="4000" dirty="0" err="1"/>
              <a:t>dag</a:t>
            </a:r>
            <a:r>
              <a:rPr lang="en-US" sz="4000" dirty="0"/>
              <a:t> 8 </a:t>
            </a:r>
            <a:r>
              <a:rPr lang="en-US" sz="4000" dirty="0" err="1"/>
              <a:t>Uitdagingen</a:t>
            </a:r>
            <a:r>
              <a:rPr lang="en-US" sz="4000" dirty="0"/>
              <a:t> </a:t>
            </a:r>
            <a:r>
              <a:rPr lang="en-US" sz="4000" dirty="0" err="1"/>
              <a:t>buiten</a:t>
            </a:r>
            <a:r>
              <a:rPr lang="en-US" sz="4000" dirty="0"/>
              <a:t> de </a:t>
            </a:r>
            <a:r>
              <a:rPr lang="en-US" sz="4000" dirty="0" err="1"/>
              <a:t>klas</a:t>
            </a:r>
            <a:r>
              <a:rPr lang="en-US" sz="4000" dirty="0"/>
              <a:t> – social media</a:t>
            </a:r>
          </a:p>
        </p:txBody>
      </p:sp>
      <p:sp>
        <p:nvSpPr>
          <p:cNvPr id="11" name="Tekstvak 10">
            <a:extLst>
              <a:ext uri="{FF2B5EF4-FFF2-40B4-BE49-F238E27FC236}">
                <a16:creationId xmlns:a16="http://schemas.microsoft.com/office/drawing/2014/main" id="{0EDD0D6F-0692-B4A6-4CBE-9E0A5987DC42}"/>
              </a:ext>
            </a:extLst>
          </p:cNvPr>
          <p:cNvSpPr txBox="1"/>
          <p:nvPr/>
        </p:nvSpPr>
        <p:spPr>
          <a:xfrm>
            <a:off x="1371600" y="2771178"/>
            <a:ext cx="4652211" cy="3816429"/>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
            </a:pPr>
            <a:r>
              <a:rPr lang="nl-NL" sz="2800" dirty="0"/>
              <a:t>Opening </a:t>
            </a:r>
            <a:r>
              <a:rPr lang="nl-NL" sz="2800" dirty="0">
                <a:latin typeface="TW Cen MT"/>
              </a:rPr>
              <a:t>&amp; Terugblik</a:t>
            </a:r>
            <a:endParaRPr lang="nl-NL" dirty="0"/>
          </a:p>
          <a:p>
            <a:pPr marL="285750" indent="-285750">
              <a:buFont typeface="Wingdings" panose="05000000000000000000" pitchFamily="2" charset="2"/>
              <a:buChar char="§"/>
            </a:pPr>
            <a:r>
              <a:rPr lang="nl-NL" sz="2800" dirty="0"/>
              <a:t>Theorie</a:t>
            </a:r>
          </a:p>
          <a:p>
            <a:pPr marL="285750" indent="-285750">
              <a:buFont typeface="Wingdings" panose="05000000000000000000" pitchFamily="2" charset="2"/>
              <a:buChar char="§"/>
            </a:pPr>
            <a:r>
              <a:rPr lang="nl-NL" sz="2800" dirty="0"/>
              <a:t>Werkvorm</a:t>
            </a:r>
          </a:p>
          <a:p>
            <a:pPr marL="285750" indent="-285750">
              <a:buFont typeface="Wingdings" panose="05000000000000000000" pitchFamily="2" charset="2"/>
              <a:buChar char="§"/>
            </a:pPr>
            <a:r>
              <a:rPr lang="nl-NL" sz="2800" dirty="0"/>
              <a:t>Plenaire gesprek</a:t>
            </a:r>
            <a:endParaRPr lang="nl-NL" dirty="0"/>
          </a:p>
          <a:p>
            <a:pPr marL="285750" indent="-285750">
              <a:buFont typeface="Wingdings" panose="05000000000000000000" pitchFamily="2" charset="2"/>
              <a:buChar char="§"/>
            </a:pPr>
            <a:r>
              <a:rPr lang="nl-NL" sz="2800" dirty="0"/>
              <a:t>Pauze</a:t>
            </a:r>
          </a:p>
          <a:p>
            <a:pPr marL="285750" indent="-285750">
              <a:buFont typeface="Wingdings" panose="05000000000000000000" pitchFamily="2" charset="2"/>
              <a:buChar char="§"/>
            </a:pPr>
            <a:r>
              <a:rPr lang="nl-NL" sz="2800" dirty="0"/>
              <a:t>Opdracht </a:t>
            </a:r>
          </a:p>
          <a:p>
            <a:pPr marL="285750" indent="-285750">
              <a:buFont typeface="Wingdings" panose="05000000000000000000" pitchFamily="2" charset="2"/>
              <a:buChar char="§"/>
            </a:pPr>
            <a:r>
              <a:rPr lang="nl-NL" sz="2800" dirty="0"/>
              <a:t>Plenaire uitwisseling</a:t>
            </a:r>
          </a:p>
          <a:p>
            <a:pPr marL="285750" indent="-285750">
              <a:buFont typeface="Wingdings" panose="05000000000000000000" pitchFamily="2" charset="2"/>
              <a:buChar char="§"/>
            </a:pPr>
            <a:r>
              <a:rPr lang="nl-NL" sz="2800" dirty="0"/>
              <a:t>Rondvraag en afsluiting</a:t>
            </a:r>
            <a:endParaRPr lang="nl-NL" dirty="0"/>
          </a:p>
          <a:p>
            <a:pPr marL="285750" indent="-285750">
              <a:buFont typeface="Wingdings" panose="05000000000000000000" pitchFamily="2" charset="2"/>
              <a:buChar char="§"/>
            </a:pPr>
            <a:endParaRPr lang="nl-NL" dirty="0"/>
          </a:p>
        </p:txBody>
      </p:sp>
      <p:sp>
        <p:nvSpPr>
          <p:cNvPr id="12" name="Tekstvak 11">
            <a:extLst>
              <a:ext uri="{FF2B5EF4-FFF2-40B4-BE49-F238E27FC236}">
                <a16:creationId xmlns:a16="http://schemas.microsoft.com/office/drawing/2014/main" id="{E133517F-EE1E-D674-0012-1A07A648023C}"/>
              </a:ext>
            </a:extLst>
          </p:cNvPr>
          <p:cNvSpPr txBox="1"/>
          <p:nvPr/>
        </p:nvSpPr>
        <p:spPr>
          <a:xfrm>
            <a:off x="6671955" y="2771177"/>
            <a:ext cx="4652211" cy="3816429"/>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
            </a:pPr>
            <a:r>
              <a:rPr lang="nl-NL" sz="2800" dirty="0"/>
              <a:t>17:00-17:15</a:t>
            </a:r>
          </a:p>
          <a:p>
            <a:pPr marL="285750" indent="-285750">
              <a:buFont typeface="Wingdings" panose="05000000000000000000" pitchFamily="2" charset="2"/>
              <a:buChar char="§"/>
            </a:pPr>
            <a:r>
              <a:rPr lang="nl-NL" sz="2800" dirty="0"/>
              <a:t>17:15-17:30</a:t>
            </a:r>
          </a:p>
          <a:p>
            <a:pPr marL="285750" indent="-285750">
              <a:buFont typeface="Wingdings" panose="05000000000000000000" pitchFamily="2" charset="2"/>
              <a:buChar char="§"/>
            </a:pPr>
            <a:r>
              <a:rPr lang="nl-NL" sz="2800" dirty="0"/>
              <a:t>17:30-17:50</a:t>
            </a:r>
          </a:p>
          <a:p>
            <a:pPr marL="285750" indent="-285750">
              <a:buFont typeface="Wingdings" panose="05000000000000000000" pitchFamily="2" charset="2"/>
              <a:buChar char="§"/>
            </a:pPr>
            <a:r>
              <a:rPr lang="nl-NL" sz="2800" dirty="0"/>
              <a:t>17:50-18:00</a:t>
            </a:r>
          </a:p>
          <a:p>
            <a:pPr marL="285750" indent="-285750">
              <a:buFont typeface="Wingdings" panose="05000000000000000000" pitchFamily="2" charset="2"/>
              <a:buChar char="§"/>
            </a:pPr>
            <a:r>
              <a:rPr lang="nl-NL" sz="2800" dirty="0"/>
              <a:t>18:00-18:10</a:t>
            </a:r>
          </a:p>
          <a:p>
            <a:pPr marL="285750" indent="-285750">
              <a:buFont typeface="Wingdings" panose="05000000000000000000" pitchFamily="2" charset="2"/>
              <a:buChar char="§"/>
            </a:pPr>
            <a:r>
              <a:rPr lang="nl-NL" sz="2800" dirty="0"/>
              <a:t>18:10-18:30</a:t>
            </a:r>
          </a:p>
          <a:p>
            <a:pPr marL="285750" indent="-285750">
              <a:buFont typeface="Wingdings" panose="05000000000000000000" pitchFamily="2" charset="2"/>
              <a:buChar char="§"/>
            </a:pPr>
            <a:r>
              <a:rPr lang="nl-NL" sz="2800" dirty="0"/>
              <a:t>18:30-18:50</a:t>
            </a:r>
          </a:p>
          <a:p>
            <a:pPr marL="285750" indent="-285750">
              <a:buFont typeface="Wingdings" panose="05000000000000000000" pitchFamily="2" charset="2"/>
              <a:buChar char="§"/>
            </a:pPr>
            <a:r>
              <a:rPr lang="nl-NL" sz="2800" dirty="0"/>
              <a:t>18:50-19:00</a:t>
            </a:r>
          </a:p>
          <a:p>
            <a:pPr marL="285750" indent="-285750">
              <a:buFont typeface="Wingdings" panose="05000000000000000000" pitchFamily="2" charset="2"/>
              <a:buChar char="§"/>
            </a:pPr>
            <a:endParaRPr lang="nl-NL" dirty="0"/>
          </a:p>
        </p:txBody>
      </p:sp>
    </p:spTree>
    <p:extLst>
      <p:ext uri="{BB962C8B-B14F-4D97-AF65-F5344CB8AC3E}">
        <p14:creationId xmlns:p14="http://schemas.microsoft.com/office/powerpoint/2010/main" val="329803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024128" y="585216"/>
            <a:ext cx="6669737" cy="1499616"/>
          </a:xfrm>
        </p:spPr>
        <p:txBody>
          <a:bodyPr vert="horz" lIns="91440" tIns="45720" rIns="91440" bIns="45720" rtlCol="0" anchor="ctr">
            <a:normAutofit/>
          </a:bodyPr>
          <a:lstStyle/>
          <a:p>
            <a:r>
              <a:rPr lang="en-US" sz="4000" dirty="0">
                <a:solidFill>
                  <a:srgbClr val="FFFFFF"/>
                </a:solidFill>
                <a:ea typeface="+mj-lt"/>
                <a:cs typeface="+mj-lt"/>
              </a:rPr>
              <a:t>Opening </a:t>
            </a:r>
            <a:r>
              <a:rPr lang="en-US" sz="4000" dirty="0" err="1">
                <a:solidFill>
                  <a:srgbClr val="FFFFFF"/>
                </a:solidFill>
                <a:ea typeface="+mj-lt"/>
                <a:cs typeface="+mj-lt"/>
              </a:rPr>
              <a:t>en</a:t>
            </a:r>
            <a:r>
              <a:rPr lang="en-US" sz="4000" dirty="0">
                <a:solidFill>
                  <a:srgbClr val="FFFFFF"/>
                </a:solidFill>
                <a:ea typeface="+mj-lt"/>
                <a:cs typeface="+mj-lt"/>
              </a:rPr>
              <a:t> </a:t>
            </a:r>
            <a:r>
              <a:rPr lang="en-US" sz="4000" dirty="0" err="1">
                <a:solidFill>
                  <a:srgbClr val="FFFFFF"/>
                </a:solidFill>
                <a:ea typeface="+mj-lt"/>
                <a:cs typeface="+mj-lt"/>
              </a:rPr>
              <a:t>terugblik</a:t>
            </a:r>
            <a:endParaRPr lang="nl-NL" dirty="0"/>
          </a:p>
        </p:txBody>
      </p:sp>
      <p:sp>
        <p:nvSpPr>
          <p:cNvPr id="8" name="Tijdelijke aanduiding voor inhoud 7">
            <a:extLst>
              <a:ext uri="{FF2B5EF4-FFF2-40B4-BE49-F238E27FC236}">
                <a16:creationId xmlns:a16="http://schemas.microsoft.com/office/drawing/2014/main" id="{D05F9AC0-CB8A-8B15-C584-03396EFEA70E}"/>
              </a:ext>
            </a:extLst>
          </p:cNvPr>
          <p:cNvSpPr txBox="1">
            <a:spLocks noGrp="1"/>
          </p:cNvSpPr>
          <p:nvPr>
            <p:ph idx="1"/>
          </p:nvPr>
        </p:nvSpPr>
        <p:spPr>
          <a:xfrm>
            <a:off x="877021" y="2412694"/>
            <a:ext cx="4710979" cy="3778786"/>
          </a:xfrm>
          <a:prstGeom prst="rect">
            <a:avLst/>
          </a:prstGeom>
        </p:spPr>
        <p:txBody>
          <a:bodyPr vert="horz" lIns="45720" tIns="45720" rIns="45720" bIns="45720" rtlCol="0" anchor="t">
            <a:normAutofit/>
          </a:bodyPr>
          <a:lstStyle/>
          <a:p>
            <a:pPr marL="285750" indent="-285750">
              <a:buFont typeface="Wingdings" panose="05000000000000000000" pitchFamily="2" charset="2"/>
              <a:buChar char="§"/>
            </a:pPr>
            <a:r>
              <a:rPr lang="nl-NL" sz="2000" dirty="0"/>
              <a:t>Uitdagingen </a:t>
            </a:r>
            <a:r>
              <a:rPr lang="nl-NL" sz="2000" dirty="0" err="1"/>
              <a:t>tav</a:t>
            </a:r>
            <a:r>
              <a:rPr lang="nl-NL" sz="2000" dirty="0"/>
              <a:t> klassenmanagement, pedagogiek en gedrag van kinderen</a:t>
            </a:r>
          </a:p>
          <a:p>
            <a:pPr marL="285750" indent="-285750">
              <a:buFont typeface="Wingdings" panose="05000000000000000000" pitchFamily="2" charset="2"/>
              <a:buChar char="§"/>
            </a:pPr>
            <a:r>
              <a:rPr lang="nl-NL" sz="2000" dirty="0"/>
              <a:t>Pedagogische misvattingen</a:t>
            </a:r>
          </a:p>
          <a:p>
            <a:pPr marL="285750" indent="-285750">
              <a:buFont typeface="Wingdings" panose="05000000000000000000" pitchFamily="2" charset="2"/>
              <a:buChar char="§"/>
            </a:pPr>
            <a:r>
              <a:rPr lang="nl-NL" sz="2000" dirty="0"/>
              <a:t>Didactische misvattingen</a:t>
            </a:r>
          </a:p>
          <a:p>
            <a:pPr marL="285750" indent="-285750">
              <a:buFont typeface="Wingdings" panose="05000000000000000000" pitchFamily="2" charset="2"/>
              <a:buChar char="§"/>
            </a:pPr>
            <a:r>
              <a:rPr lang="nl-NL" sz="2000" dirty="0"/>
              <a:t>Neurowetenschappelijke misvattingen</a:t>
            </a:r>
          </a:p>
          <a:p>
            <a:pPr marL="285750" indent="-285750">
              <a:buFont typeface="Wingdings" panose="05000000000000000000" pitchFamily="2" charset="2"/>
              <a:buChar char="§"/>
            </a:pPr>
            <a:r>
              <a:rPr lang="nl-NL" sz="2000" dirty="0"/>
              <a:t>Praktische misvattingen</a:t>
            </a:r>
          </a:p>
          <a:p>
            <a:pPr marL="285750" indent="-285750">
              <a:buFont typeface="Wingdings" panose="05000000000000000000" pitchFamily="2" charset="2"/>
              <a:buChar char="§"/>
            </a:pPr>
            <a:endParaRPr lang="nl-NL" sz="2000" dirty="0"/>
          </a:p>
          <a:p>
            <a:pPr marL="285750" indent="-285750">
              <a:buFont typeface="Wingdings" panose="05000000000000000000" pitchFamily="2" charset="2"/>
              <a:buChar char="§"/>
            </a:pPr>
            <a:endParaRPr lang="en-US" sz="2000" dirty="0"/>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3</a:t>
            </a:fld>
            <a:endParaRPr lang="en-US" noProof="0"/>
          </a:p>
        </p:txBody>
      </p:sp>
    </p:spTree>
    <p:extLst>
      <p:ext uri="{BB962C8B-B14F-4D97-AF65-F5344CB8AC3E}">
        <p14:creationId xmlns:p14="http://schemas.microsoft.com/office/powerpoint/2010/main" val="1542521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6D70806-15CD-645A-4D6D-375393F3650A}"/>
            </a:ext>
          </a:extLst>
        </p:cNvPr>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836100E1-6439-5DD9-CC23-EB86D8324B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01A66650-F6D1-4F27-CE0D-5983A92FDF96}"/>
              </a:ext>
            </a:extLst>
          </p:cNvPr>
          <p:cNvSpPr>
            <a:spLocks noGrp="1"/>
          </p:cNvSpPr>
          <p:nvPr>
            <p:ph type="title"/>
          </p:nvPr>
        </p:nvSpPr>
        <p:spPr>
          <a:xfrm>
            <a:off x="1024128" y="585216"/>
            <a:ext cx="8614547" cy="1499616"/>
          </a:xfrm>
        </p:spPr>
        <p:txBody>
          <a:bodyPr vert="horz" lIns="91440" tIns="45720" rIns="91440" bIns="45720" rtlCol="0" anchor="ctr">
            <a:normAutofit/>
          </a:bodyPr>
          <a:lstStyle/>
          <a:p>
            <a:r>
              <a:rPr lang="en-US" sz="4000" dirty="0" err="1">
                <a:solidFill>
                  <a:srgbClr val="FFFFFF"/>
                </a:solidFill>
                <a:ea typeface="+mj-lt"/>
                <a:cs typeface="+mj-lt"/>
              </a:rPr>
              <a:t>Uitdagingen</a:t>
            </a:r>
            <a:r>
              <a:rPr lang="en-US" sz="4000" dirty="0">
                <a:solidFill>
                  <a:srgbClr val="FFFFFF"/>
                </a:solidFill>
                <a:ea typeface="+mj-lt"/>
                <a:cs typeface="+mj-lt"/>
              </a:rPr>
              <a:t> </a:t>
            </a:r>
            <a:r>
              <a:rPr lang="en-US" sz="4000" dirty="0" err="1">
                <a:solidFill>
                  <a:srgbClr val="FFFFFF"/>
                </a:solidFill>
                <a:ea typeface="+mj-lt"/>
                <a:cs typeface="+mj-lt"/>
              </a:rPr>
              <a:t>buiten</a:t>
            </a:r>
            <a:r>
              <a:rPr lang="en-US" sz="4000" dirty="0">
                <a:solidFill>
                  <a:srgbClr val="FFFFFF"/>
                </a:solidFill>
                <a:ea typeface="+mj-lt"/>
                <a:cs typeface="+mj-lt"/>
              </a:rPr>
              <a:t> de </a:t>
            </a:r>
            <a:r>
              <a:rPr lang="en-US" sz="4000" dirty="0" err="1">
                <a:solidFill>
                  <a:srgbClr val="FFFFFF"/>
                </a:solidFill>
                <a:ea typeface="+mj-lt"/>
                <a:cs typeface="+mj-lt"/>
              </a:rPr>
              <a:t>klas</a:t>
            </a:r>
            <a:r>
              <a:rPr lang="en-US" sz="4000" dirty="0">
                <a:solidFill>
                  <a:srgbClr val="FFFFFF"/>
                </a:solidFill>
                <a:ea typeface="+mj-lt"/>
                <a:cs typeface="+mj-lt"/>
              </a:rPr>
              <a:t> – social media</a:t>
            </a:r>
            <a:endParaRPr lang="nl-NL" dirty="0"/>
          </a:p>
        </p:txBody>
      </p:sp>
      <p:sp>
        <p:nvSpPr>
          <p:cNvPr id="8" name="Tijdelijke aanduiding voor inhoud 7">
            <a:extLst>
              <a:ext uri="{FF2B5EF4-FFF2-40B4-BE49-F238E27FC236}">
                <a16:creationId xmlns:a16="http://schemas.microsoft.com/office/drawing/2014/main" id="{D2AF3A9D-83C2-FA92-1A47-E8A98551DF21}"/>
              </a:ext>
            </a:extLst>
          </p:cNvPr>
          <p:cNvSpPr txBox="1">
            <a:spLocks noGrp="1"/>
          </p:cNvSpPr>
          <p:nvPr>
            <p:ph idx="1"/>
          </p:nvPr>
        </p:nvSpPr>
        <p:spPr>
          <a:xfrm>
            <a:off x="877020" y="2412693"/>
            <a:ext cx="8266979" cy="3538401"/>
          </a:xfrm>
          <a:prstGeom prst="rect">
            <a:avLst/>
          </a:prstGeom>
        </p:spPr>
        <p:txBody>
          <a:bodyPr vert="horz" lIns="45720" tIns="45720" rIns="45720" bIns="45720" rtlCol="0" anchor="t">
            <a:normAutofit lnSpcReduction="10000"/>
          </a:bodyPr>
          <a:lstStyle/>
          <a:p>
            <a:pPr algn="l">
              <a:buFont typeface="Arial" panose="020B0604020202020204" pitchFamily="34" charset="0"/>
              <a:buChar char="•"/>
            </a:pPr>
            <a:r>
              <a:rPr lang="nl-NL" sz="2800" b="0" i="0" dirty="0">
                <a:solidFill>
                  <a:srgbClr val="3D3929"/>
                </a:solidFill>
                <a:effectLst/>
                <a:latin typeface="__styreneB_5d855b"/>
              </a:rPr>
              <a:t>Cyberpesten </a:t>
            </a:r>
          </a:p>
          <a:p>
            <a:pPr algn="l">
              <a:buFont typeface="Arial" panose="020B0604020202020204" pitchFamily="34" charset="0"/>
              <a:buChar char="•"/>
            </a:pPr>
            <a:r>
              <a:rPr lang="nl-NL" sz="2800" b="0" i="0" dirty="0">
                <a:solidFill>
                  <a:srgbClr val="3D3929"/>
                </a:solidFill>
                <a:effectLst/>
                <a:latin typeface="__styreneB_5d855b"/>
              </a:rPr>
              <a:t>Misleiding over geloof (islam).</a:t>
            </a:r>
          </a:p>
          <a:p>
            <a:pPr algn="l">
              <a:buFont typeface="Arial" panose="020B0604020202020204" pitchFamily="34" charset="0"/>
              <a:buChar char="•"/>
            </a:pPr>
            <a:r>
              <a:rPr lang="nl-NL" sz="2800" b="0" i="0" dirty="0">
                <a:solidFill>
                  <a:srgbClr val="3D3929"/>
                </a:solidFill>
                <a:effectLst/>
                <a:latin typeface="__styreneB_5d855b"/>
              </a:rPr>
              <a:t>Blootstellen aan liefde, verliefdheid en seksualiteit.</a:t>
            </a:r>
          </a:p>
          <a:p>
            <a:pPr algn="l">
              <a:buFont typeface="Arial" panose="020B0604020202020204" pitchFamily="34" charset="0"/>
              <a:buChar char="•"/>
            </a:pPr>
            <a:r>
              <a:rPr lang="nl-NL" sz="2800" b="0" i="0" dirty="0">
                <a:solidFill>
                  <a:srgbClr val="3D3929"/>
                </a:solidFill>
                <a:effectLst/>
                <a:latin typeface="__styreneB_5d855b"/>
              </a:rPr>
              <a:t>De invloed van onrealistische schoonheidsidealen.</a:t>
            </a:r>
          </a:p>
          <a:p>
            <a:pPr algn="l">
              <a:buFont typeface="Arial" panose="020B0604020202020204" pitchFamily="34" charset="0"/>
              <a:buChar char="•"/>
            </a:pPr>
            <a:r>
              <a:rPr lang="nl-NL" sz="2800" b="0" i="0" dirty="0">
                <a:solidFill>
                  <a:srgbClr val="3D3929"/>
                </a:solidFill>
                <a:effectLst/>
                <a:latin typeface="__styreneB_5d855b"/>
              </a:rPr>
              <a:t>Verslaving aan sociale media.</a:t>
            </a:r>
          </a:p>
          <a:p>
            <a:pPr algn="l">
              <a:buFont typeface="Arial" panose="020B0604020202020204" pitchFamily="34" charset="0"/>
              <a:buChar char="•"/>
            </a:pPr>
            <a:r>
              <a:rPr lang="nl-NL" sz="2800" b="0" i="0" dirty="0">
                <a:solidFill>
                  <a:srgbClr val="3D3929"/>
                </a:solidFill>
                <a:effectLst/>
                <a:latin typeface="__styreneB_5d855b"/>
              </a:rPr>
              <a:t>Privacy en veiligheid (bijv. delen van persoonlijke informatie).</a:t>
            </a:r>
          </a:p>
          <a:p>
            <a:pPr marL="285750" indent="-285750">
              <a:buFont typeface="Wingdings" panose="05000000000000000000" pitchFamily="2" charset="2"/>
              <a:buChar char="§"/>
            </a:pPr>
            <a:endParaRPr lang="en-US" sz="3600" dirty="0"/>
          </a:p>
        </p:txBody>
      </p:sp>
      <p:sp>
        <p:nvSpPr>
          <p:cNvPr id="5" name="Tijdelijke aanduiding voor datum 4">
            <a:extLst>
              <a:ext uri="{FF2B5EF4-FFF2-40B4-BE49-F238E27FC236}">
                <a16:creationId xmlns:a16="http://schemas.microsoft.com/office/drawing/2014/main" id="{0A579CA5-A6DB-99DA-34EF-279663639124}"/>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67D9BCC1-E0FC-A3B7-B959-E2ACCBD8CCC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72AD6FA-F882-DF06-2736-9B5BD50236BC}"/>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4</a:t>
            </a:fld>
            <a:endParaRPr lang="en-US" noProof="0"/>
          </a:p>
        </p:txBody>
      </p:sp>
    </p:spTree>
    <p:extLst>
      <p:ext uri="{BB962C8B-B14F-4D97-AF65-F5344CB8AC3E}">
        <p14:creationId xmlns:p14="http://schemas.microsoft.com/office/powerpoint/2010/main" val="80908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A5CD1D-57B3-62C2-0735-62FB2E23ABE7}"/>
            </a:ext>
          </a:extLst>
        </p:cNvPr>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0F8F714B-91CF-1D94-A425-43B08C46F7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78252143-2203-D54F-59A6-D9CE5112AE95}"/>
              </a:ext>
            </a:extLst>
          </p:cNvPr>
          <p:cNvSpPr>
            <a:spLocks noGrp="1"/>
          </p:cNvSpPr>
          <p:nvPr>
            <p:ph type="title"/>
          </p:nvPr>
        </p:nvSpPr>
        <p:spPr>
          <a:xfrm>
            <a:off x="1024128" y="585216"/>
            <a:ext cx="8614547" cy="1499616"/>
          </a:xfrm>
        </p:spPr>
        <p:txBody>
          <a:bodyPr vert="horz" lIns="91440" tIns="45720" rIns="91440" bIns="45720" rtlCol="0" anchor="ctr">
            <a:normAutofit/>
          </a:bodyPr>
          <a:lstStyle/>
          <a:p>
            <a:r>
              <a:rPr lang="en-US" sz="4000" dirty="0" err="1">
                <a:solidFill>
                  <a:srgbClr val="FFFFFF"/>
                </a:solidFill>
                <a:ea typeface="+mj-lt"/>
                <a:cs typeface="+mj-lt"/>
              </a:rPr>
              <a:t>Uitdagingen</a:t>
            </a:r>
            <a:r>
              <a:rPr lang="en-US" sz="4000" dirty="0">
                <a:solidFill>
                  <a:srgbClr val="FFFFFF"/>
                </a:solidFill>
                <a:ea typeface="+mj-lt"/>
                <a:cs typeface="+mj-lt"/>
              </a:rPr>
              <a:t> </a:t>
            </a:r>
            <a:r>
              <a:rPr lang="en-US" sz="4000" dirty="0" err="1">
                <a:solidFill>
                  <a:srgbClr val="FFFFFF"/>
                </a:solidFill>
                <a:ea typeface="+mj-lt"/>
                <a:cs typeface="+mj-lt"/>
              </a:rPr>
              <a:t>buiten</a:t>
            </a:r>
            <a:r>
              <a:rPr lang="en-US" sz="4000" dirty="0">
                <a:solidFill>
                  <a:srgbClr val="FFFFFF"/>
                </a:solidFill>
                <a:ea typeface="+mj-lt"/>
                <a:cs typeface="+mj-lt"/>
              </a:rPr>
              <a:t> de </a:t>
            </a:r>
            <a:r>
              <a:rPr lang="en-US" sz="4000" dirty="0" err="1">
                <a:solidFill>
                  <a:srgbClr val="FFFFFF"/>
                </a:solidFill>
                <a:ea typeface="+mj-lt"/>
                <a:cs typeface="+mj-lt"/>
              </a:rPr>
              <a:t>klas</a:t>
            </a:r>
            <a:r>
              <a:rPr lang="en-US" sz="4000" dirty="0">
                <a:solidFill>
                  <a:srgbClr val="FFFFFF"/>
                </a:solidFill>
                <a:ea typeface="+mj-lt"/>
                <a:cs typeface="+mj-lt"/>
              </a:rPr>
              <a:t> – </a:t>
            </a:r>
            <a:r>
              <a:rPr lang="en-US" sz="4000" dirty="0" err="1">
                <a:solidFill>
                  <a:srgbClr val="FFFFFF"/>
                </a:solidFill>
                <a:ea typeface="+mj-lt"/>
                <a:cs typeface="+mj-lt"/>
              </a:rPr>
              <a:t>Weerbaarheid</a:t>
            </a:r>
            <a:endParaRPr lang="nl-NL" dirty="0"/>
          </a:p>
        </p:txBody>
      </p:sp>
      <p:sp>
        <p:nvSpPr>
          <p:cNvPr id="8" name="Tijdelijke aanduiding voor inhoud 7">
            <a:extLst>
              <a:ext uri="{FF2B5EF4-FFF2-40B4-BE49-F238E27FC236}">
                <a16:creationId xmlns:a16="http://schemas.microsoft.com/office/drawing/2014/main" id="{8ACA8BB2-6912-65A6-E0CE-2BB0B1595723}"/>
              </a:ext>
            </a:extLst>
          </p:cNvPr>
          <p:cNvSpPr txBox="1">
            <a:spLocks noGrp="1"/>
          </p:cNvSpPr>
          <p:nvPr>
            <p:ph idx="1"/>
          </p:nvPr>
        </p:nvSpPr>
        <p:spPr>
          <a:xfrm>
            <a:off x="877020" y="2412693"/>
            <a:ext cx="9960313" cy="2158057"/>
          </a:xfrm>
          <a:prstGeom prst="rect">
            <a:avLst/>
          </a:prstGeom>
        </p:spPr>
        <p:txBody>
          <a:bodyPr vert="horz" lIns="45720" tIns="45720" rIns="45720" bIns="45720" rtlCol="0" anchor="t">
            <a:normAutofit/>
          </a:bodyPr>
          <a:lstStyle/>
          <a:p>
            <a:pPr marL="285750" indent="-285750">
              <a:buFont typeface="Wingdings" panose="05000000000000000000" pitchFamily="2" charset="2"/>
              <a:buChar char="§"/>
            </a:pPr>
            <a:r>
              <a:rPr lang="nl-NL" sz="2800" dirty="0"/>
              <a:t>Weerbaarheid is het vermogen om met tegenslagen, stress en uitdagingen om te gaan en daar sterker uit te komen. Het gaat om veerkracht, aanpassingsvermogen en het behouden van een positieve instelling ondanks moeilijkheden.</a:t>
            </a:r>
          </a:p>
          <a:p>
            <a:pPr marL="285750" indent="-285750">
              <a:buFont typeface="Wingdings" panose="05000000000000000000" pitchFamily="2" charset="2"/>
              <a:buChar char="§"/>
            </a:pPr>
            <a:endParaRPr lang="ar-SA" sz="3600" dirty="0">
              <a:cs typeface="Arial"/>
            </a:endParaRPr>
          </a:p>
        </p:txBody>
      </p:sp>
      <p:sp>
        <p:nvSpPr>
          <p:cNvPr id="5" name="Tijdelijke aanduiding voor datum 4">
            <a:extLst>
              <a:ext uri="{FF2B5EF4-FFF2-40B4-BE49-F238E27FC236}">
                <a16:creationId xmlns:a16="http://schemas.microsoft.com/office/drawing/2014/main" id="{255EA7F6-2633-1618-71BC-3670D94FA47E}"/>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A34D7E83-70DA-657E-80F1-AF01B7E6529F}"/>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F51247C8-1E9D-BB66-AF9C-626F8C6E128B}"/>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5</a:t>
            </a:fld>
            <a:endParaRPr lang="en-US" noProof="0"/>
          </a:p>
        </p:txBody>
      </p:sp>
    </p:spTree>
    <p:extLst>
      <p:ext uri="{BB962C8B-B14F-4D97-AF65-F5344CB8AC3E}">
        <p14:creationId xmlns:p14="http://schemas.microsoft.com/office/powerpoint/2010/main" val="183315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024128" y="585216"/>
            <a:ext cx="6669737" cy="1499616"/>
          </a:xfrm>
        </p:spPr>
        <p:txBody>
          <a:bodyPr vert="horz" lIns="91440" tIns="45720" rIns="91440" bIns="45720" rtlCol="0" anchor="ctr">
            <a:normAutofit/>
          </a:bodyPr>
          <a:lstStyle/>
          <a:p>
            <a:r>
              <a:rPr lang="en-US" sz="4000" dirty="0" err="1">
                <a:solidFill>
                  <a:srgbClr val="FFFFFF"/>
                </a:solidFill>
                <a:ea typeface="+mj-lt"/>
                <a:cs typeface="+mj-lt"/>
              </a:rPr>
              <a:t>Werkvorm</a:t>
            </a:r>
            <a:r>
              <a:rPr lang="en-US" sz="4000" dirty="0">
                <a:solidFill>
                  <a:srgbClr val="FFFFFF"/>
                </a:solidFill>
                <a:ea typeface="+mj-lt"/>
                <a:cs typeface="+mj-lt"/>
              </a:rPr>
              <a:t>: in </a:t>
            </a:r>
            <a:r>
              <a:rPr lang="en-US" sz="4000" dirty="0" err="1">
                <a:solidFill>
                  <a:srgbClr val="FFFFFF"/>
                </a:solidFill>
                <a:ea typeface="+mj-lt"/>
                <a:cs typeface="+mj-lt"/>
              </a:rPr>
              <a:t>gesprek</a:t>
            </a:r>
            <a:endParaRPr lang="nl-NL" dirty="0"/>
          </a:p>
        </p:txBody>
      </p:sp>
      <p:sp>
        <p:nvSpPr>
          <p:cNvPr id="8" name="Tijdelijke aanduiding voor inhoud 7">
            <a:extLst>
              <a:ext uri="{FF2B5EF4-FFF2-40B4-BE49-F238E27FC236}">
                <a16:creationId xmlns:a16="http://schemas.microsoft.com/office/drawing/2014/main" id="{D05F9AC0-CB8A-8B15-C584-03396EFEA70E}"/>
              </a:ext>
            </a:extLst>
          </p:cNvPr>
          <p:cNvSpPr txBox="1">
            <a:spLocks noGrp="1"/>
          </p:cNvSpPr>
          <p:nvPr>
            <p:ph idx="1"/>
          </p:nvPr>
        </p:nvSpPr>
        <p:spPr>
          <a:xfrm>
            <a:off x="877021" y="2412694"/>
            <a:ext cx="9327683" cy="3778786"/>
          </a:xfrm>
          <a:prstGeom prst="rect">
            <a:avLst/>
          </a:prstGeom>
        </p:spPr>
        <p:txBody>
          <a:bodyPr vert="horz" lIns="45720" tIns="45720" rIns="45720" bIns="45720" rtlCol="0" anchor="t">
            <a:normAutofit/>
          </a:bodyPr>
          <a:lstStyle/>
          <a:p>
            <a:pPr marL="285750" indent="-285750">
              <a:buFont typeface="Wingdings" panose="05000000000000000000" pitchFamily="2" charset="2"/>
              <a:buChar char="§"/>
            </a:pPr>
            <a:r>
              <a:rPr lang="en-US" sz="2800" dirty="0"/>
              <a:t>In </a:t>
            </a:r>
            <a:r>
              <a:rPr lang="en-US" sz="2800" dirty="0" err="1"/>
              <a:t>gesprek</a:t>
            </a:r>
            <a:r>
              <a:rPr lang="en-US" sz="2800" dirty="0"/>
              <a:t> in </a:t>
            </a:r>
            <a:r>
              <a:rPr lang="en-US" sz="2800" dirty="0" err="1"/>
              <a:t>drietallen</a:t>
            </a:r>
            <a:r>
              <a:rPr lang="en-US" sz="2800" dirty="0"/>
              <a:t> of </a:t>
            </a:r>
            <a:r>
              <a:rPr lang="en-US" sz="2800" dirty="0" err="1"/>
              <a:t>viertallen</a:t>
            </a:r>
            <a:endParaRPr lang="en-US" sz="2800" dirty="0"/>
          </a:p>
          <a:p>
            <a:pPr marL="285750" indent="-285750">
              <a:buFont typeface="Wingdings" panose="05000000000000000000" pitchFamily="2" charset="2"/>
              <a:buChar char="§"/>
            </a:pPr>
            <a:r>
              <a:rPr lang="en-US" sz="2800" dirty="0"/>
              <a:t>Wat is </a:t>
            </a:r>
            <a:r>
              <a:rPr lang="en-US" sz="2800" dirty="0" err="1"/>
              <a:t>volgens</a:t>
            </a:r>
            <a:r>
              <a:rPr lang="en-US" sz="2800" dirty="0"/>
              <a:t> </a:t>
            </a:r>
            <a:r>
              <a:rPr lang="en-US" sz="2800" dirty="0" err="1"/>
              <a:t>jullie</a:t>
            </a:r>
            <a:r>
              <a:rPr lang="en-US" sz="2800" dirty="0"/>
              <a:t> de </a:t>
            </a:r>
            <a:r>
              <a:rPr lang="en-US" sz="2800" dirty="0" err="1"/>
              <a:t>grootste</a:t>
            </a:r>
            <a:r>
              <a:rPr lang="en-US" sz="2800" dirty="0"/>
              <a:t> </a:t>
            </a:r>
            <a:r>
              <a:rPr lang="en-US" sz="2800" dirty="0" err="1"/>
              <a:t>risico</a:t>
            </a:r>
            <a:r>
              <a:rPr lang="en-US" sz="2800" dirty="0"/>
              <a:t> op het </a:t>
            </a:r>
            <a:r>
              <a:rPr lang="en-US" sz="2800" dirty="0" err="1"/>
              <a:t>gebied</a:t>
            </a:r>
            <a:r>
              <a:rPr lang="en-US" sz="2800" dirty="0"/>
              <a:t> van social media?</a:t>
            </a:r>
          </a:p>
          <a:p>
            <a:pPr marL="285750" indent="-285750">
              <a:buFont typeface="Wingdings" panose="05000000000000000000" pitchFamily="2" charset="2"/>
              <a:buChar char="§"/>
            </a:pPr>
            <a:r>
              <a:rPr lang="en-US" sz="2800" dirty="0"/>
              <a:t>Wat </a:t>
            </a:r>
            <a:r>
              <a:rPr lang="en-US" sz="2800" dirty="0" err="1"/>
              <a:t>kun</a:t>
            </a:r>
            <a:r>
              <a:rPr lang="en-US" sz="2800" dirty="0"/>
              <a:t> </a:t>
            </a:r>
            <a:r>
              <a:rPr lang="en-US" sz="2800" dirty="0" err="1"/>
              <a:t>jij</a:t>
            </a:r>
            <a:r>
              <a:rPr lang="en-US" sz="2800" dirty="0"/>
              <a:t> </a:t>
            </a:r>
            <a:r>
              <a:rPr lang="en-US" sz="2800" dirty="0" err="1"/>
              <a:t>als</a:t>
            </a:r>
            <a:r>
              <a:rPr lang="en-US" sz="2800" dirty="0"/>
              <a:t> </a:t>
            </a:r>
            <a:r>
              <a:rPr lang="en-US" sz="2800" dirty="0" err="1"/>
              <a:t>leerkracht</a:t>
            </a:r>
            <a:r>
              <a:rPr lang="en-US" sz="2800" dirty="0"/>
              <a:t> </a:t>
            </a:r>
            <a:r>
              <a:rPr lang="en-US" sz="2800" dirty="0" err="1"/>
              <a:t>daaraan</a:t>
            </a:r>
            <a:r>
              <a:rPr lang="en-US" sz="2800" dirty="0"/>
              <a:t> </a:t>
            </a:r>
            <a:r>
              <a:rPr lang="en-US" sz="2800" dirty="0" err="1"/>
              <a:t>doen</a:t>
            </a:r>
            <a:r>
              <a:rPr lang="en-US" sz="2800" dirty="0"/>
              <a:t>? </a:t>
            </a:r>
            <a:r>
              <a:rPr lang="en-US" sz="2800" dirty="0" err="1"/>
              <a:t>Welke</a:t>
            </a:r>
            <a:r>
              <a:rPr lang="en-US" sz="2800" dirty="0"/>
              <a:t> </a:t>
            </a:r>
            <a:r>
              <a:rPr lang="en-US" sz="2800" dirty="0" err="1"/>
              <a:t>handelingen</a:t>
            </a:r>
            <a:r>
              <a:rPr lang="en-US" sz="2800" dirty="0"/>
              <a:t> </a:t>
            </a:r>
            <a:r>
              <a:rPr lang="en-US" sz="2800" dirty="0" err="1"/>
              <a:t>kun</a:t>
            </a:r>
            <a:r>
              <a:rPr lang="en-US" sz="2800" dirty="0"/>
              <a:t> </a:t>
            </a:r>
            <a:r>
              <a:rPr lang="en-US" sz="2800" dirty="0" err="1"/>
              <a:t>jij</a:t>
            </a:r>
            <a:r>
              <a:rPr lang="en-US" sz="2800" dirty="0"/>
              <a:t> </a:t>
            </a:r>
            <a:r>
              <a:rPr lang="en-US" sz="2800" dirty="0" err="1"/>
              <a:t>doen</a:t>
            </a:r>
            <a:r>
              <a:rPr lang="en-US" sz="2800" dirty="0"/>
              <a:t>?</a:t>
            </a:r>
          </a:p>
          <a:p>
            <a:pPr marL="285750" indent="-285750">
              <a:buFont typeface="Wingdings" panose="05000000000000000000" pitchFamily="2" charset="2"/>
              <a:buChar char="§"/>
            </a:pPr>
            <a:r>
              <a:rPr lang="en-US" sz="2800" dirty="0"/>
              <a:t>Hoe </a:t>
            </a:r>
            <a:r>
              <a:rPr lang="en-US" sz="2800" dirty="0" err="1"/>
              <a:t>kunnen</a:t>
            </a:r>
            <a:r>
              <a:rPr lang="en-US" sz="2800" dirty="0"/>
              <a:t> we </a:t>
            </a:r>
            <a:r>
              <a:rPr lang="en-US" sz="2800" dirty="0" err="1"/>
              <a:t>weerbaarheid</a:t>
            </a:r>
            <a:r>
              <a:rPr lang="en-US" sz="2800" dirty="0"/>
              <a:t> </a:t>
            </a:r>
            <a:r>
              <a:rPr lang="en-US" sz="2800" dirty="0" err="1"/>
              <a:t>vergroten</a:t>
            </a:r>
            <a:r>
              <a:rPr lang="en-US" sz="2800" dirty="0"/>
              <a:t> van </a:t>
            </a:r>
            <a:r>
              <a:rPr lang="en-US" sz="2800" dirty="0" err="1"/>
              <a:t>onze</a:t>
            </a:r>
            <a:r>
              <a:rPr lang="en-US" sz="2800" dirty="0"/>
              <a:t> </a:t>
            </a:r>
            <a:r>
              <a:rPr lang="en-US" sz="2800" dirty="0" err="1"/>
              <a:t>kinderen</a:t>
            </a:r>
            <a:r>
              <a:rPr lang="en-US" sz="2800" dirty="0"/>
              <a:t>? </a:t>
            </a:r>
            <a:r>
              <a:rPr lang="en-US" sz="2800" dirty="0" err="1"/>
              <a:t>Welke</a:t>
            </a:r>
            <a:r>
              <a:rPr lang="en-US" sz="2800" dirty="0"/>
              <a:t> </a:t>
            </a:r>
            <a:r>
              <a:rPr lang="en-US" sz="2800" dirty="0" err="1"/>
              <a:t>praktische</a:t>
            </a:r>
            <a:r>
              <a:rPr lang="en-US" sz="2800" dirty="0"/>
              <a:t> </a:t>
            </a:r>
            <a:r>
              <a:rPr lang="en-US" sz="2800" dirty="0" err="1"/>
              <a:t>dingen</a:t>
            </a:r>
            <a:r>
              <a:rPr lang="en-US" sz="2800" dirty="0"/>
              <a:t> </a:t>
            </a:r>
            <a:r>
              <a:rPr lang="en-US" sz="2800" dirty="0" err="1"/>
              <a:t>kunnen</a:t>
            </a:r>
            <a:r>
              <a:rPr lang="en-US" sz="2800" dirty="0"/>
              <a:t> </a:t>
            </a:r>
            <a:r>
              <a:rPr lang="en-US" sz="2800" dirty="0" err="1"/>
              <a:t>jullie</a:t>
            </a:r>
            <a:r>
              <a:rPr lang="en-US" sz="2800" dirty="0"/>
              <a:t> </a:t>
            </a:r>
            <a:r>
              <a:rPr lang="en-US" sz="2800" dirty="0" err="1"/>
              <a:t>doen</a:t>
            </a:r>
            <a:r>
              <a:rPr lang="en-US" sz="2800" dirty="0"/>
              <a:t>?</a:t>
            </a:r>
          </a:p>
          <a:p>
            <a:pPr marL="285750" indent="-285750">
              <a:buFont typeface="Wingdings" panose="05000000000000000000" pitchFamily="2" charset="2"/>
              <a:buChar char="§"/>
            </a:pPr>
            <a:endParaRPr lang="en-US" sz="2800" dirty="0"/>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6</a:t>
            </a:fld>
            <a:endParaRPr lang="en-US" noProof="0"/>
          </a:p>
        </p:txBody>
      </p:sp>
    </p:spTree>
    <p:extLst>
      <p:ext uri="{BB962C8B-B14F-4D97-AF65-F5344CB8AC3E}">
        <p14:creationId xmlns:p14="http://schemas.microsoft.com/office/powerpoint/2010/main" val="783443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itel 1">
            <a:extLst>
              <a:ext uri="{FF2B5EF4-FFF2-40B4-BE49-F238E27FC236}">
                <a16:creationId xmlns:a16="http://schemas.microsoft.com/office/drawing/2014/main" id="{B8A7B4EC-A126-75F6-9389-5DC37B8F4E83}"/>
              </a:ext>
            </a:extLst>
          </p:cNvPr>
          <p:cNvSpPr>
            <a:spLocks noGrp="1"/>
          </p:cNvSpPr>
          <p:nvPr>
            <p:ph type="title"/>
          </p:nvPr>
        </p:nvSpPr>
        <p:spPr>
          <a:xfrm>
            <a:off x="1024128" y="585216"/>
            <a:ext cx="6669737" cy="1499616"/>
          </a:xfrm>
        </p:spPr>
        <p:txBody>
          <a:bodyPr vert="horz" lIns="91440" tIns="45720" rIns="91440" bIns="45720" rtlCol="0" anchor="ctr">
            <a:normAutofit/>
          </a:bodyPr>
          <a:lstStyle/>
          <a:p>
            <a:r>
              <a:rPr lang="en-US" sz="4000" dirty="0" err="1">
                <a:solidFill>
                  <a:srgbClr val="FFFFFF"/>
                </a:solidFill>
                <a:ea typeface="+mj-lt"/>
                <a:cs typeface="+mj-lt"/>
              </a:rPr>
              <a:t>Plenaire</a:t>
            </a:r>
            <a:r>
              <a:rPr lang="en-US" sz="4000" dirty="0">
                <a:solidFill>
                  <a:srgbClr val="FFFFFF"/>
                </a:solidFill>
                <a:ea typeface="+mj-lt"/>
                <a:cs typeface="+mj-lt"/>
              </a:rPr>
              <a:t> </a:t>
            </a:r>
            <a:r>
              <a:rPr lang="en-US" sz="4000" dirty="0" err="1">
                <a:solidFill>
                  <a:srgbClr val="FFFFFF"/>
                </a:solidFill>
                <a:ea typeface="+mj-lt"/>
                <a:cs typeface="+mj-lt"/>
              </a:rPr>
              <a:t>Gesprek</a:t>
            </a:r>
            <a:endParaRPr lang="nl-NL" dirty="0"/>
          </a:p>
        </p:txBody>
      </p:sp>
      <p:sp>
        <p:nvSpPr>
          <p:cNvPr id="8" name="Tijdelijke aanduiding voor inhoud 7">
            <a:extLst>
              <a:ext uri="{FF2B5EF4-FFF2-40B4-BE49-F238E27FC236}">
                <a16:creationId xmlns:a16="http://schemas.microsoft.com/office/drawing/2014/main" id="{D05F9AC0-CB8A-8B15-C584-03396EFEA70E}"/>
              </a:ext>
            </a:extLst>
          </p:cNvPr>
          <p:cNvSpPr txBox="1">
            <a:spLocks noGrp="1"/>
          </p:cNvSpPr>
          <p:nvPr>
            <p:ph idx="1"/>
          </p:nvPr>
        </p:nvSpPr>
        <p:spPr>
          <a:xfrm>
            <a:off x="877021" y="2412694"/>
            <a:ext cx="8961923" cy="3778786"/>
          </a:xfrm>
          <a:prstGeom prst="rect">
            <a:avLst/>
          </a:prstGeom>
        </p:spPr>
        <p:txBody>
          <a:bodyPr vert="horz" lIns="45720" tIns="45720" rIns="45720" bIns="45720" rtlCol="0" anchor="t">
            <a:normAutofit/>
          </a:bodyPr>
          <a:lstStyle/>
          <a:p>
            <a:pPr marL="285750" indent="-285750">
              <a:buFont typeface="Wingdings" panose="05000000000000000000" pitchFamily="2" charset="2"/>
              <a:buChar char="§"/>
            </a:pPr>
            <a:r>
              <a:rPr lang="en-US" sz="3600" dirty="0" err="1"/>
              <a:t>Schrijf</a:t>
            </a:r>
            <a:r>
              <a:rPr lang="en-US" sz="3600" dirty="0"/>
              <a:t> op wat je wilt </a:t>
            </a:r>
            <a:r>
              <a:rPr lang="en-US" sz="3600" dirty="0" err="1"/>
              <a:t>meenemen</a:t>
            </a:r>
            <a:r>
              <a:rPr lang="en-US" sz="3600" dirty="0"/>
              <a:t> nav je </a:t>
            </a:r>
            <a:r>
              <a:rPr lang="en-US" sz="3600" dirty="0" err="1"/>
              <a:t>gesprek</a:t>
            </a:r>
            <a:endParaRPr lang="en-US" sz="3600" dirty="0"/>
          </a:p>
          <a:p>
            <a:pPr marL="285750" indent="-285750">
              <a:buFont typeface="Wingdings" panose="05000000000000000000" pitchFamily="2" charset="2"/>
              <a:buChar char="§"/>
            </a:pPr>
            <a:r>
              <a:rPr lang="en-US" sz="3600" dirty="0" err="1"/>
              <a:t>Reflecteer</a:t>
            </a:r>
            <a:r>
              <a:rPr lang="en-US" sz="3600" dirty="0"/>
              <a:t> </a:t>
            </a:r>
            <a:r>
              <a:rPr lang="en-US" sz="3600" dirty="0" err="1"/>
              <a:t>daar</a:t>
            </a:r>
            <a:r>
              <a:rPr lang="en-US" sz="3600" dirty="0"/>
              <a:t> later op</a:t>
            </a:r>
          </a:p>
          <a:p>
            <a:pPr marL="285750" indent="-285750">
              <a:buFont typeface="Wingdings" panose="05000000000000000000" pitchFamily="2" charset="2"/>
              <a:buChar char="§"/>
            </a:pPr>
            <a:r>
              <a:rPr lang="en-US" sz="3600" dirty="0" err="1"/>
              <a:t>Bedenk</a:t>
            </a:r>
            <a:r>
              <a:rPr lang="en-US" sz="3600" dirty="0"/>
              <a:t> </a:t>
            </a:r>
            <a:r>
              <a:rPr lang="en-US" sz="3600" dirty="0" err="1"/>
              <a:t>een</a:t>
            </a:r>
            <a:r>
              <a:rPr lang="en-US" sz="3600" dirty="0"/>
              <a:t> plan van </a:t>
            </a:r>
            <a:r>
              <a:rPr lang="en-US" sz="3600" dirty="0" err="1"/>
              <a:t>aanpak</a:t>
            </a:r>
            <a:endParaRPr lang="en-US" sz="3600" dirty="0"/>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7</a:t>
            </a:fld>
            <a:endParaRPr lang="en-US" noProof="0"/>
          </a:p>
        </p:txBody>
      </p:sp>
    </p:spTree>
    <p:extLst>
      <p:ext uri="{BB962C8B-B14F-4D97-AF65-F5344CB8AC3E}">
        <p14:creationId xmlns:p14="http://schemas.microsoft.com/office/powerpoint/2010/main" val="2211855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199" name="Straight Connector 8198">
            <a:extLst>
              <a:ext uri="{FF2B5EF4-FFF2-40B4-BE49-F238E27FC236}">
                <a16:creationId xmlns:a16="http://schemas.microsoft.com/office/drawing/2014/main" id="{15F1CC53-719A-4763-BF30-5E25A63CEF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96FAEF3E-CEBD-4648-AABE-82941BDFD2F0}"/>
              </a:ext>
            </a:extLst>
          </p:cNvPr>
          <p:cNvSpPr>
            <a:spLocks noGrp="1"/>
          </p:cNvSpPr>
          <p:nvPr>
            <p:ph type="title"/>
          </p:nvPr>
        </p:nvSpPr>
        <p:spPr>
          <a:xfrm>
            <a:off x="1024128" y="585216"/>
            <a:ext cx="9720072" cy="1499616"/>
          </a:xfrm>
        </p:spPr>
        <p:txBody>
          <a:bodyPr vert="horz" lIns="91440" tIns="45720" rIns="91440" bIns="45720" rtlCol="0" anchor="ctr">
            <a:normAutofit/>
          </a:bodyPr>
          <a:lstStyle/>
          <a:p>
            <a:r>
              <a:rPr lang="en-US" dirty="0" err="1"/>
              <a:t>pauze</a:t>
            </a:r>
            <a:endParaRPr lang="en-US" dirty="0"/>
          </a:p>
        </p:txBody>
      </p:sp>
      <p:pic>
        <p:nvPicPr>
          <p:cNvPr id="8194" name="Picture 2" descr="When was the last time you hit the PAUSE key? : r/pcmasterrace">
            <a:extLst>
              <a:ext uri="{FF2B5EF4-FFF2-40B4-BE49-F238E27FC236}">
                <a16:creationId xmlns:a16="http://schemas.microsoft.com/office/drawing/2014/main" id="{5EA0E456-09E7-F14B-23F4-D742A91D50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968" r="22189"/>
          <a:stretch/>
        </p:blipFill>
        <p:spPr bwMode="auto">
          <a:xfrm>
            <a:off x="4519781" y="2582461"/>
            <a:ext cx="3152438" cy="3448850"/>
          </a:xfrm>
          <a:prstGeom prst="rect">
            <a:avLst/>
          </a:prstGeom>
          <a:noFill/>
          <a:extLst>
            <a:ext uri="{909E8E84-426E-40DD-AFC4-6F175D3DCCD1}">
              <a14:hiddenFill xmlns:a14="http://schemas.microsoft.com/office/drawing/2010/main">
                <a:solidFill>
                  <a:srgbClr val="FFFFFF"/>
                </a:solidFill>
              </a14:hiddenFill>
            </a:ext>
          </a:extLst>
        </p:spPr>
      </p:pic>
      <p:sp>
        <p:nvSpPr>
          <p:cNvPr id="5" name="Tijdelijke aanduiding voor datum 4">
            <a:extLst>
              <a:ext uri="{FF2B5EF4-FFF2-40B4-BE49-F238E27FC236}">
                <a16:creationId xmlns:a16="http://schemas.microsoft.com/office/drawing/2014/main" id="{9E52CAD9-62B3-F76B-0A70-E4B25DDFD0DD}"/>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a:t>woensda</a:t>
            </a:r>
            <a:r>
              <a:rPr lang="en-US" noProof="0"/>
              <a:t>g 1 mei 2024</a:t>
            </a:r>
          </a:p>
        </p:txBody>
      </p:sp>
      <p:sp>
        <p:nvSpPr>
          <p:cNvPr id="3" name="Tijdelijke aanduiding voor voettekst 2">
            <a:extLst>
              <a:ext uri="{FF2B5EF4-FFF2-40B4-BE49-F238E27FC236}">
                <a16:creationId xmlns:a16="http://schemas.microsoft.com/office/drawing/2014/main" id="{B1B99AB7-EA34-FA2B-A3CB-6D90BA7F1C12}"/>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0BDB8BA9-1F20-D92E-5714-88060AE5B4A3}"/>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8</a:t>
            </a:fld>
            <a:endParaRPr lang="en-US" noProof="0"/>
          </a:p>
        </p:txBody>
      </p:sp>
      <p:pic>
        <p:nvPicPr>
          <p:cNvPr id="8" name="Tijdelijke aanduiding voor inhoud 7" descr="Afbeelding met tekst, Lettertype, Graphics, grafische vormgeving&#10;&#10;Automatisch gegenereerde beschrijving">
            <a:extLst>
              <a:ext uri="{FF2B5EF4-FFF2-40B4-BE49-F238E27FC236}">
                <a16:creationId xmlns:a16="http://schemas.microsoft.com/office/drawing/2014/main" id="{F3712D10-8CA9-5AE3-01A0-52956C68E65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841043" y="5764807"/>
            <a:ext cx="2258511" cy="533009"/>
          </a:xfrm>
        </p:spPr>
      </p:pic>
    </p:spTree>
    <p:extLst>
      <p:ext uri="{BB962C8B-B14F-4D97-AF65-F5344CB8AC3E}">
        <p14:creationId xmlns:p14="http://schemas.microsoft.com/office/powerpoint/2010/main" val="826427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5129" name="Straight Connector 5128">
            <a:extLst>
              <a:ext uri="{FF2B5EF4-FFF2-40B4-BE49-F238E27FC236}">
                <a16:creationId xmlns:a16="http://schemas.microsoft.com/office/drawing/2014/main" id="{9200C8B5-FB5A-4F8B-A9BD-693C051418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itel 1">
            <a:extLst>
              <a:ext uri="{FF2B5EF4-FFF2-40B4-BE49-F238E27FC236}">
                <a16:creationId xmlns:a16="http://schemas.microsoft.com/office/drawing/2014/main" id="{4B4570A1-8FEF-E28C-5DDE-553D2C9D3094}"/>
              </a:ext>
            </a:extLst>
          </p:cNvPr>
          <p:cNvSpPr>
            <a:spLocks noGrp="1"/>
          </p:cNvSpPr>
          <p:nvPr>
            <p:ph type="title"/>
          </p:nvPr>
        </p:nvSpPr>
        <p:spPr>
          <a:xfrm>
            <a:off x="1024129" y="585216"/>
            <a:ext cx="4431792" cy="1499616"/>
          </a:xfrm>
        </p:spPr>
        <p:txBody>
          <a:bodyPr vert="horz" lIns="91440" tIns="45720" rIns="91440" bIns="45720" rtlCol="0" anchor="ctr">
            <a:normAutofit/>
          </a:bodyPr>
          <a:lstStyle/>
          <a:p>
            <a:r>
              <a:rPr lang="en-US" sz="4000" dirty="0" err="1">
                <a:ea typeface="+mj-lt"/>
                <a:cs typeface="+mj-lt"/>
              </a:rPr>
              <a:t>Opdracht</a:t>
            </a:r>
            <a:endParaRPr lang="nl-NL" dirty="0"/>
          </a:p>
        </p:txBody>
      </p:sp>
      <p:sp>
        <p:nvSpPr>
          <p:cNvPr id="5" name="Tijdelijke aanduiding voor datum 4">
            <a:extLst>
              <a:ext uri="{FF2B5EF4-FFF2-40B4-BE49-F238E27FC236}">
                <a16:creationId xmlns:a16="http://schemas.microsoft.com/office/drawing/2014/main" id="{5F0C0E6F-D2C2-90D0-C8B4-5C238AF21C6C}"/>
              </a:ext>
            </a:extLst>
          </p:cNvPr>
          <p:cNvSpPr>
            <a:spLocks noGrp="1"/>
          </p:cNvSpPr>
          <p:nvPr>
            <p:ph type="dt" sz="half" idx="10"/>
          </p:nvPr>
        </p:nvSpPr>
        <p:spPr>
          <a:xfrm>
            <a:off x="1024129" y="6470704"/>
            <a:ext cx="2154143" cy="274320"/>
          </a:xfrm>
        </p:spPr>
        <p:txBody>
          <a:bodyPr vert="horz" lIns="91440" tIns="45720" rIns="91440" bIns="45720" rtlCol="0" anchor="ctr">
            <a:normAutofit/>
          </a:bodyPr>
          <a:lstStyle/>
          <a:p>
            <a:pPr>
              <a:spcAft>
                <a:spcPts val="600"/>
              </a:spcAft>
            </a:pPr>
            <a:r>
              <a:rPr lang="en-US" noProof="0"/>
              <a:t>maandag 1 februari 20XX</a:t>
            </a:r>
          </a:p>
        </p:txBody>
      </p:sp>
      <p:sp>
        <p:nvSpPr>
          <p:cNvPr id="3" name="Tijdelijke aanduiding voor voettekst 2">
            <a:extLst>
              <a:ext uri="{FF2B5EF4-FFF2-40B4-BE49-F238E27FC236}">
                <a16:creationId xmlns:a16="http://schemas.microsoft.com/office/drawing/2014/main" id="{48B1C0D1-6057-66F0-7DA6-1A88506B596C}"/>
              </a:ext>
            </a:extLst>
          </p:cNvPr>
          <p:cNvSpPr>
            <a:spLocks noGrp="1"/>
          </p:cNvSpPr>
          <p:nvPr>
            <p:ph type="ftr" sz="quarter" idx="11"/>
          </p:nvPr>
        </p:nvSpPr>
        <p:spPr>
          <a:xfrm>
            <a:off x="4842932" y="6470704"/>
            <a:ext cx="5901459" cy="274320"/>
          </a:xfrm>
        </p:spPr>
        <p:txBody>
          <a:bodyPr vert="horz" lIns="91440" tIns="45720" rIns="91440" bIns="45720" rtlCol="0" anchor="ctr">
            <a:normAutofit/>
          </a:bodyPr>
          <a:lstStyle/>
          <a:p>
            <a:pPr>
              <a:spcAft>
                <a:spcPts val="600"/>
              </a:spcAft>
            </a:pPr>
            <a:r>
              <a:rPr lang="en-US" kern="1200" cap="all" baseline="0" noProof="0">
                <a:solidFill>
                  <a:schemeClr val="tx1">
                    <a:lumMod val="95000"/>
                    <a:lumOff val="5000"/>
                  </a:schemeClr>
                </a:solidFill>
                <a:latin typeface="+mj-lt"/>
                <a:ea typeface="+mn-ea"/>
                <a:cs typeface="+mn-cs"/>
              </a:rPr>
              <a:t>Voorbeeld van voettekst</a:t>
            </a:r>
          </a:p>
        </p:txBody>
      </p:sp>
      <p:sp>
        <p:nvSpPr>
          <p:cNvPr id="6" name="Tijdelijke aanduiding voor dianummer 5">
            <a:extLst>
              <a:ext uri="{FF2B5EF4-FFF2-40B4-BE49-F238E27FC236}">
                <a16:creationId xmlns:a16="http://schemas.microsoft.com/office/drawing/2014/main" id="{B057A713-8B26-300A-A63F-6C15B7B98A18}"/>
              </a:ext>
            </a:extLst>
          </p:cNvPr>
          <p:cNvSpPr>
            <a:spLocks noGrp="1"/>
          </p:cNvSpPr>
          <p:nvPr>
            <p:ph type="sldNum" sz="quarter" idx="12"/>
          </p:nvPr>
        </p:nvSpPr>
        <p:spPr>
          <a:xfrm>
            <a:off x="10837333" y="6470704"/>
            <a:ext cx="973667" cy="274320"/>
          </a:xfrm>
        </p:spPr>
        <p:txBody>
          <a:bodyPr vert="horz" lIns="91440" tIns="45720" rIns="91440" bIns="45720" rtlCol="0" anchor="ctr">
            <a:normAutofit/>
          </a:bodyPr>
          <a:lstStyle/>
          <a:p>
            <a:pPr>
              <a:spcAft>
                <a:spcPts val="600"/>
              </a:spcAft>
            </a:pPr>
            <a:fld id="{C01389E6-C847-4AD0-B56D-D205B2EAB1EE}" type="slidenum">
              <a:rPr lang="en-US" noProof="0" smtClean="0"/>
              <a:pPr>
                <a:spcAft>
                  <a:spcPts val="600"/>
                </a:spcAft>
              </a:pPr>
              <a:t>9</a:t>
            </a:fld>
            <a:endParaRPr lang="en-US" noProof="0"/>
          </a:p>
        </p:txBody>
      </p:sp>
    </p:spTree>
    <p:extLst>
      <p:ext uri="{BB962C8B-B14F-4D97-AF65-F5344CB8AC3E}">
        <p14:creationId xmlns:p14="http://schemas.microsoft.com/office/powerpoint/2010/main" val="2717939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al">
  <a:themeElements>
    <a:clrScheme name="Integra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31430cf-fbc5-4c32-a63d-288ffa2f89e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96CECF70247EB469C36B37385FCF29C" ma:contentTypeVersion="18" ma:contentTypeDescription="Een nieuw document maken." ma:contentTypeScope="" ma:versionID="32b5fde8db58e1b936296a8f3378b925">
  <xsd:schema xmlns:xsd="http://www.w3.org/2001/XMLSchema" xmlns:xs="http://www.w3.org/2001/XMLSchema" xmlns:p="http://schemas.microsoft.com/office/2006/metadata/properties" xmlns:ns3="931430cf-fbc5-4c32-a63d-288ffa2f89ef" xmlns:ns4="b74828f0-6f6a-46a6-88e4-03005efe5cfc" targetNamespace="http://schemas.microsoft.com/office/2006/metadata/properties" ma:root="true" ma:fieldsID="4c368f93f504016c7ad5e176105ed89d" ns3:_="" ns4:_="">
    <xsd:import namespace="931430cf-fbc5-4c32-a63d-288ffa2f89ef"/>
    <xsd:import namespace="b74828f0-6f6a-46a6-88e4-03005efe5cf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LengthInSeconds"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1430cf-fbc5-4c32-a63d-288ffa2f8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4828f0-6f6a-46a6-88e4-03005efe5cfc"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DB3DF3-0DE4-4680-9F24-129ACD814D46}">
  <ds:schemaRefs>
    <ds:schemaRef ds:uri="http://purl.org/dc/terms/"/>
    <ds:schemaRef ds:uri="b74828f0-6f6a-46a6-88e4-03005efe5cfc"/>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931430cf-fbc5-4c32-a63d-288ffa2f89ef"/>
    <ds:schemaRef ds:uri="http://www.w3.org/XML/1998/namespace"/>
  </ds:schemaRefs>
</ds:datastoreItem>
</file>

<file path=customXml/itemProps2.xml><?xml version="1.0" encoding="utf-8"?>
<ds:datastoreItem xmlns:ds="http://schemas.openxmlformats.org/officeDocument/2006/customXml" ds:itemID="{4C5CA0E7-BBAC-4289-9AD4-04DE884CF0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1430cf-fbc5-4c32-a63d-288ffa2f89ef"/>
    <ds:schemaRef ds:uri="b74828f0-6f6a-46a6-88e4-03005efe5c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D11D0D-49AA-4234-8038-B1EB24A0EE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2636</TotalTime>
  <Words>752</Words>
  <Application>Microsoft Office PowerPoint</Application>
  <PresentationFormat>Breedbeeld</PresentationFormat>
  <Paragraphs>129</Paragraphs>
  <Slides>11</Slides>
  <Notes>8</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Integraal</vt:lpstr>
      <vt:lpstr>Professionalisering &amp; kwaliteitsverbetering  van het informeel islamitisch onderwijs</vt:lpstr>
      <vt:lpstr>Programma dag 8 Uitdagingen buiten de klas – social media</vt:lpstr>
      <vt:lpstr>Opening en terugblik</vt:lpstr>
      <vt:lpstr>Uitdagingen buiten de klas – social media</vt:lpstr>
      <vt:lpstr>Uitdagingen buiten de klas – Weerbaarheid</vt:lpstr>
      <vt:lpstr>Werkvorm: in gesprek</vt:lpstr>
      <vt:lpstr>Plenaire Gesprek</vt:lpstr>
      <vt:lpstr>pauze</vt:lpstr>
      <vt:lpstr>Opdracht</vt:lpstr>
      <vt:lpstr>Rondvraag en afsluiting</vt:lpstr>
      <vt:lpstr>Afronding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Suat erdemsoy</dc:creator>
  <cp:lastModifiedBy>Abdoellah Ghzili</cp:lastModifiedBy>
  <cp:revision>94</cp:revision>
  <dcterms:created xsi:type="dcterms:W3CDTF">2024-05-01T11:08:27Z</dcterms:created>
  <dcterms:modified xsi:type="dcterms:W3CDTF">2024-12-04T16:13:33Z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0x010100B96CECF70247EB469C36B37385FCF29C</vt:lpwstr>
  </property>
</Properties>
</file>