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8"/>
  </p:notesMasterIdLst>
  <p:sldIdLst>
    <p:sldId id="289" r:id="rId5"/>
    <p:sldId id="290" r:id="rId6"/>
    <p:sldId id="291" r:id="rId7"/>
    <p:sldId id="303" r:id="rId8"/>
    <p:sldId id="305" r:id="rId9"/>
    <p:sldId id="293" r:id="rId10"/>
    <p:sldId id="306" r:id="rId11"/>
    <p:sldId id="307" r:id="rId12"/>
    <p:sldId id="308" r:id="rId13"/>
    <p:sldId id="309" r:id="rId14"/>
    <p:sldId id="304" r:id="rId15"/>
    <p:sldId id="302" r:id="rId16"/>
    <p:sldId id="30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3FDE689-1791-4936-9D1B-DC3BEEC4EF25}">
          <p14:sldIdLst>
            <p14:sldId id="289"/>
            <p14:sldId id="290"/>
            <p14:sldId id="291"/>
            <p14:sldId id="303"/>
            <p14:sldId id="305"/>
            <p14:sldId id="293"/>
            <p14:sldId id="306"/>
            <p14:sldId id="307"/>
            <p14:sldId id="308"/>
            <p14:sldId id="309"/>
            <p14:sldId id="304"/>
            <p14:sldId id="302"/>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2760C-0C32-BA4E-5845-1630EA01D3EA}" v="21" dt="2024-12-04T16:10:49.900"/>
    <p1510:client id="{F8C64D3D-4BE4-E53E-9D61-ED0215C87DBC}" v="4" dt="2024-12-04T15:02:22.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at erdemsoy" userId="S::s.erdemsoy@spior.nl::42a8f61a-456d-414e-a473-f5b084cd72d7" providerId="AD" clId="Web-{F8C64D3D-4BE4-E53E-9D61-ED0215C87DBC}"/>
    <pc:docChg chg="modSld">
      <pc:chgData name="Suat erdemsoy" userId="S::s.erdemsoy@spior.nl::42a8f61a-456d-414e-a473-f5b084cd72d7" providerId="AD" clId="Web-{F8C64D3D-4BE4-E53E-9D61-ED0215C87DBC}" dt="2024-12-04T15:02:22.680" v="3" actId="20577"/>
      <pc:docMkLst>
        <pc:docMk/>
      </pc:docMkLst>
      <pc:sldChg chg="modSp">
        <pc:chgData name="Suat erdemsoy" userId="S::s.erdemsoy@spior.nl::42a8f61a-456d-414e-a473-f5b084cd72d7" providerId="AD" clId="Web-{F8C64D3D-4BE4-E53E-9D61-ED0215C87DBC}" dt="2024-12-04T15:02:22.680" v="3" actId="20577"/>
        <pc:sldMkLst>
          <pc:docMk/>
          <pc:sldMk cId="1871306496" sldId="306"/>
        </pc:sldMkLst>
        <pc:spChg chg="mod">
          <ac:chgData name="Suat erdemsoy" userId="S::s.erdemsoy@spior.nl::42a8f61a-456d-414e-a473-f5b084cd72d7" providerId="AD" clId="Web-{F8C64D3D-4BE4-E53E-9D61-ED0215C87DBC}" dt="2024-12-04T15:02:22.680" v="3" actId="20577"/>
          <ac:spMkLst>
            <pc:docMk/>
            <pc:sldMk cId="1871306496" sldId="306"/>
            <ac:spMk id="4" creationId="{396402D5-2DDD-6524-EC5B-31C064829A19}"/>
          </ac:spMkLst>
        </pc:spChg>
      </pc:sldChg>
    </pc:docChg>
  </pc:docChgLst>
  <pc:docChgLst>
    <pc:chgData clId="Web-{A3E15835-85EA-6FA3-0FC5-D8A98E5D013A}"/>
    <pc:docChg chg="modSld">
      <pc:chgData name="" userId="" providerId="" clId="Web-{A3E15835-85EA-6FA3-0FC5-D8A98E5D013A}" dt="2024-09-28T11:26:56.950" v="5" actId="20577"/>
      <pc:docMkLst>
        <pc:docMk/>
      </pc:docMkLst>
      <pc:sldChg chg="modSp">
        <pc:chgData name="" userId="" providerId="" clId="Web-{A3E15835-85EA-6FA3-0FC5-D8A98E5D013A}" dt="2024-09-28T11:26:56.950" v="5" actId="20577"/>
        <pc:sldMkLst>
          <pc:docMk/>
          <pc:sldMk cId="329803842" sldId="290"/>
        </pc:sldMkLst>
        <pc:spChg chg="mod">
          <ac:chgData name="" userId="" providerId="" clId="Web-{A3E15835-85EA-6FA3-0FC5-D8A98E5D013A}" dt="2024-09-28T11:26:56.950" v="5" actId="20577"/>
          <ac:spMkLst>
            <pc:docMk/>
            <pc:sldMk cId="329803842" sldId="290"/>
            <ac:spMk id="11" creationId="{0EDD0D6F-0692-B4A6-4CBE-9E0A5987DC42}"/>
          </ac:spMkLst>
        </pc:spChg>
      </pc:sldChg>
    </pc:docChg>
  </pc:docChgLst>
  <pc:docChgLst>
    <pc:chgData clId="Web-{CA62760C-0C32-BA4E-5845-1630EA01D3EA}"/>
    <pc:docChg chg="modSld">
      <pc:chgData name="" userId="" providerId="" clId="Web-{CA62760C-0C32-BA4E-5845-1630EA01D3EA}" dt="2024-12-04T16:10:34.931" v="1" actId="20577"/>
      <pc:docMkLst>
        <pc:docMk/>
      </pc:docMkLst>
      <pc:sldChg chg="modSp">
        <pc:chgData name="" userId="" providerId="" clId="Web-{CA62760C-0C32-BA4E-5845-1630EA01D3EA}" dt="2024-12-04T16:10:34.931" v="1" actId="20577"/>
        <pc:sldMkLst>
          <pc:docMk/>
          <pc:sldMk cId="481191994" sldId="289"/>
        </pc:sldMkLst>
        <pc:spChg chg="mod">
          <ac:chgData name="" userId="" providerId="" clId="Web-{CA62760C-0C32-BA4E-5845-1630EA01D3EA}" dt="2024-12-04T16:10:34.931" v="1" actId="20577"/>
          <ac:spMkLst>
            <pc:docMk/>
            <pc:sldMk cId="481191994" sldId="289"/>
            <ac:spMk id="12" creationId="{A5B32ED3-B939-B30E-C5C9-3A9D35303154}"/>
          </ac:spMkLst>
        </pc:spChg>
      </pc:sldChg>
    </pc:docChg>
  </pc:docChgLst>
  <pc:docChgLst>
    <pc:chgData name="zeynepacikgoz1974@gmail.com" userId="S::urn:spo:guest#zeynepacikgoz1974@gmail.com::" providerId="AD" clId="Web-{FB3D4A84-C422-D11A-AEB9-92DAE2517600}"/>
    <pc:docChg chg="modSld">
      <pc:chgData name="zeynepacikgoz1974@gmail.com" userId="S::urn:spo:guest#zeynepacikgoz1974@gmail.com::" providerId="AD" clId="Web-{FB3D4A84-C422-D11A-AEB9-92DAE2517600}" dt="2024-09-28T10:48:07.594" v="71" actId="20577"/>
      <pc:docMkLst>
        <pc:docMk/>
      </pc:docMkLst>
      <pc:sldChg chg="modSp">
        <pc:chgData name="zeynepacikgoz1974@gmail.com" userId="S::urn:spo:guest#zeynepacikgoz1974@gmail.com::" providerId="AD" clId="Web-{FB3D4A84-C422-D11A-AEB9-92DAE2517600}" dt="2024-09-28T07:52:56.543" v="27" actId="20577"/>
        <pc:sldMkLst>
          <pc:docMk/>
          <pc:sldMk cId="481191994" sldId="289"/>
        </pc:sldMkLst>
        <pc:spChg chg="mod">
          <ac:chgData name="zeynepacikgoz1974@gmail.com" userId="S::urn:spo:guest#zeynepacikgoz1974@gmail.com::" providerId="AD" clId="Web-{FB3D4A84-C422-D11A-AEB9-92DAE2517600}" dt="2024-09-28T07:52:56.543" v="27" actId="20577"/>
          <ac:spMkLst>
            <pc:docMk/>
            <pc:sldMk cId="481191994" sldId="289"/>
            <ac:spMk id="12" creationId="{A5B32ED3-B939-B30E-C5C9-3A9D35303154}"/>
          </ac:spMkLst>
        </pc:spChg>
      </pc:sldChg>
      <pc:sldChg chg="delSp modSp">
        <pc:chgData name="zeynepacikgoz1974@gmail.com" userId="S::urn:spo:guest#zeynepacikgoz1974@gmail.com::" providerId="AD" clId="Web-{FB3D4A84-C422-D11A-AEB9-92DAE2517600}" dt="2024-09-28T10:48:07.594" v="71" actId="20577"/>
        <pc:sldMkLst>
          <pc:docMk/>
          <pc:sldMk cId="329803842" sldId="290"/>
        </pc:sldMkLst>
        <pc:spChg chg="mod">
          <ac:chgData name="zeynepacikgoz1974@gmail.com" userId="S::urn:spo:guest#zeynepacikgoz1974@gmail.com::" providerId="AD" clId="Web-{FB3D4A84-C422-D11A-AEB9-92DAE2517600}" dt="2024-09-28T08:00:30.384" v="42" actId="20577"/>
          <ac:spMkLst>
            <pc:docMk/>
            <pc:sldMk cId="329803842" sldId="290"/>
            <ac:spMk id="7" creationId="{E7CEF284-F8A2-2AEB-97D3-B7BB7BEC1CA7}"/>
          </ac:spMkLst>
        </pc:spChg>
        <pc:spChg chg="mod">
          <ac:chgData name="zeynepacikgoz1974@gmail.com" userId="S::urn:spo:guest#zeynepacikgoz1974@gmail.com::" providerId="AD" clId="Web-{FB3D4A84-C422-D11A-AEB9-92DAE2517600}" dt="2024-09-28T10:48:07.594" v="71" actId="20577"/>
          <ac:spMkLst>
            <pc:docMk/>
            <pc:sldMk cId="329803842" sldId="290"/>
            <ac:spMk id="11" creationId="{0EDD0D6F-0692-B4A6-4CBE-9E0A5987DC42}"/>
          </ac:spMkLst>
        </pc:spChg>
        <pc:spChg chg="del mod">
          <ac:chgData name="zeynepacikgoz1974@gmail.com" userId="S::urn:spo:guest#zeynepacikgoz1974@gmail.com::" providerId="AD" clId="Web-{FB3D4A84-C422-D11A-AEB9-92DAE2517600}" dt="2024-09-28T08:00:37.697" v="46"/>
          <ac:spMkLst>
            <pc:docMk/>
            <pc:sldMk cId="329803842" sldId="290"/>
            <ac:spMk id="12" creationId="{E133517F-EE1E-D674-0012-1A07A648023C}"/>
          </ac:spMkLst>
        </pc:spChg>
      </pc:sldChg>
      <pc:sldChg chg="modSp">
        <pc:chgData name="zeynepacikgoz1974@gmail.com" userId="S::urn:spo:guest#zeynepacikgoz1974@gmail.com::" providerId="AD" clId="Web-{FB3D4A84-C422-D11A-AEB9-92DAE2517600}" dt="2024-09-28T10:26:02.612" v="52" actId="20577"/>
        <pc:sldMkLst>
          <pc:docMk/>
          <pc:sldMk cId="783443589" sldId="303"/>
        </pc:sldMkLst>
        <pc:spChg chg="mod">
          <ac:chgData name="zeynepacikgoz1974@gmail.com" userId="S::urn:spo:guest#zeynepacikgoz1974@gmail.com::" providerId="AD" clId="Web-{FB3D4A84-C422-D11A-AEB9-92DAE2517600}" dt="2024-09-28T10:26:02.612" v="52" actId="20577"/>
          <ac:spMkLst>
            <pc:docMk/>
            <pc:sldMk cId="783443589" sldId="303"/>
            <ac:spMk id="8" creationId="{D05F9AC0-CB8A-8B15-C584-03396EFEA70E}"/>
          </ac:spMkLst>
        </pc:spChg>
      </pc:sldChg>
      <pc:sldChg chg="delSp modSp">
        <pc:chgData name="zeynepacikgoz1974@gmail.com" userId="S::urn:spo:guest#zeynepacikgoz1974@gmail.com::" providerId="AD" clId="Web-{FB3D4A84-C422-D11A-AEB9-92DAE2517600}" dt="2024-09-28T10:47:50.828" v="65"/>
        <pc:sldMkLst>
          <pc:docMk/>
          <pc:sldMk cId="2211855202" sldId="304"/>
        </pc:sldMkLst>
        <pc:spChg chg="del mod">
          <ac:chgData name="zeynepacikgoz1974@gmail.com" userId="S::urn:spo:guest#zeynepacikgoz1974@gmail.com::" providerId="AD" clId="Web-{FB3D4A84-C422-D11A-AEB9-92DAE2517600}" dt="2024-09-28T10:47:50.828" v="65"/>
          <ac:spMkLst>
            <pc:docMk/>
            <pc:sldMk cId="2211855202" sldId="304"/>
            <ac:spMk id="2" creationId="{39079300-8F06-C26D-42D6-ADE235D32F45}"/>
          </ac:spMkLst>
        </pc:spChg>
        <pc:spChg chg="mod">
          <ac:chgData name="zeynepacikgoz1974@gmail.com" userId="S::urn:spo:guest#zeynepacikgoz1974@gmail.com::" providerId="AD" clId="Web-{FB3D4A84-C422-D11A-AEB9-92DAE2517600}" dt="2024-09-28T10:46:56.936" v="56" actId="20577"/>
          <ac:spMkLst>
            <pc:docMk/>
            <pc:sldMk cId="2211855202" sldId="304"/>
            <ac:spMk id="7" creationId="{B8A7B4EC-A126-75F6-9389-5DC37B8F4E83}"/>
          </ac:spMkLst>
        </pc:spChg>
      </pc:sldChg>
    </pc:docChg>
  </pc:docChgLst>
  <pc:docChgLst>
    <pc:chgData name="zeynepacikgoz1974@gmail.com" userId="S::urn:spo:guest#zeynepacikgoz1974@gmail.com::" providerId="AD" clId="Web-{A3E15835-85EA-6FA3-0FC5-D8A98E5D013A}"/>
    <pc:docChg chg="delSld modSld sldOrd addSection delSection modSection">
      <pc:chgData name="zeynepacikgoz1974@gmail.com" userId="S::urn:spo:guest#zeynepacikgoz1974@gmail.com::" providerId="AD" clId="Web-{A3E15835-85EA-6FA3-0FC5-D8A98E5D013A}" dt="2024-09-28T14:36:15.718" v="115"/>
      <pc:docMkLst>
        <pc:docMk/>
      </pc:docMkLst>
      <pc:sldChg chg="modSp">
        <pc:chgData name="zeynepacikgoz1974@gmail.com" userId="S::urn:spo:guest#zeynepacikgoz1974@gmail.com::" providerId="AD" clId="Web-{A3E15835-85EA-6FA3-0FC5-D8A98E5D013A}" dt="2024-09-28T11:33:12.964" v="83" actId="20577"/>
        <pc:sldMkLst>
          <pc:docMk/>
          <pc:sldMk cId="329803842" sldId="290"/>
        </pc:sldMkLst>
        <pc:spChg chg="mod">
          <ac:chgData name="zeynepacikgoz1974@gmail.com" userId="S::urn:spo:guest#zeynepacikgoz1974@gmail.com::" providerId="AD" clId="Web-{A3E15835-85EA-6FA3-0FC5-D8A98E5D013A}" dt="2024-09-28T11:33:12.964" v="83" actId="20577"/>
          <ac:spMkLst>
            <pc:docMk/>
            <pc:sldMk cId="329803842" sldId="290"/>
            <ac:spMk id="11" creationId="{0EDD0D6F-0692-B4A6-4CBE-9E0A5987DC42}"/>
          </ac:spMkLst>
        </pc:spChg>
      </pc:sldChg>
      <pc:sldChg chg="modSp">
        <pc:chgData name="zeynepacikgoz1974@gmail.com" userId="S::urn:spo:guest#zeynepacikgoz1974@gmail.com::" providerId="AD" clId="Web-{A3E15835-85EA-6FA3-0FC5-D8A98E5D013A}" dt="2024-09-28T11:30:18.787" v="20" actId="20577"/>
        <pc:sldMkLst>
          <pc:docMk/>
          <pc:sldMk cId="1542521161" sldId="291"/>
        </pc:sldMkLst>
        <pc:spChg chg="mod">
          <ac:chgData name="zeynepacikgoz1974@gmail.com" userId="S::urn:spo:guest#zeynepacikgoz1974@gmail.com::" providerId="AD" clId="Web-{A3E15835-85EA-6FA3-0FC5-D8A98E5D013A}" dt="2024-09-28T11:30:18.787" v="20" actId="20577"/>
          <ac:spMkLst>
            <pc:docMk/>
            <pc:sldMk cId="1542521161" sldId="291"/>
            <ac:spMk id="8" creationId="{D05F9AC0-CB8A-8B15-C584-03396EFEA70E}"/>
          </ac:spMkLst>
        </pc:spChg>
      </pc:sldChg>
      <pc:sldChg chg="addSp delSp modSp del">
        <pc:chgData name="zeynepacikgoz1974@gmail.com" userId="S::urn:spo:guest#zeynepacikgoz1974@gmail.com::" providerId="AD" clId="Web-{A3E15835-85EA-6FA3-0FC5-D8A98E5D013A}" dt="2024-09-28T14:31:45.975" v="111"/>
        <pc:sldMkLst>
          <pc:docMk/>
          <pc:sldMk cId="2717939332" sldId="292"/>
        </pc:sldMkLst>
        <pc:picChg chg="add del mod">
          <ac:chgData name="zeynepacikgoz1974@gmail.com" userId="S::urn:spo:guest#zeynepacikgoz1974@gmail.com::" providerId="AD" clId="Web-{A3E15835-85EA-6FA3-0FC5-D8A98E5D013A}" dt="2024-09-28T14:30:38.910" v="109"/>
          <ac:picMkLst>
            <pc:docMk/>
            <pc:sldMk cId="2717939332" sldId="292"/>
            <ac:picMk id="2" creationId="{6E94F573-D82C-F5D4-FBF7-98C4D18BAF63}"/>
          </ac:picMkLst>
        </pc:picChg>
      </pc:sldChg>
      <pc:sldChg chg="ord">
        <pc:chgData name="zeynepacikgoz1974@gmail.com" userId="S::urn:spo:guest#zeynepacikgoz1974@gmail.com::" providerId="AD" clId="Web-{A3E15835-85EA-6FA3-0FC5-D8A98E5D013A}" dt="2024-09-28T14:32:55.727" v="114"/>
        <pc:sldMkLst>
          <pc:docMk/>
          <pc:sldMk cId="826427261" sldId="293"/>
        </pc:sldMkLst>
      </pc:sldChg>
      <pc:sldChg chg="modSp">
        <pc:chgData name="zeynepacikgoz1974@gmail.com" userId="S::urn:spo:guest#zeynepacikgoz1974@gmail.com::" providerId="AD" clId="Web-{A3E15835-85EA-6FA3-0FC5-D8A98E5D013A}" dt="2024-09-28T11:30:04.505" v="17" actId="20577"/>
        <pc:sldMkLst>
          <pc:docMk/>
          <pc:sldMk cId="783443589" sldId="303"/>
        </pc:sldMkLst>
        <pc:spChg chg="mod">
          <ac:chgData name="zeynepacikgoz1974@gmail.com" userId="S::urn:spo:guest#zeynepacikgoz1974@gmail.com::" providerId="AD" clId="Web-{A3E15835-85EA-6FA3-0FC5-D8A98E5D013A}" dt="2024-09-28T11:30:04.505" v="17" actId="20577"/>
          <ac:spMkLst>
            <pc:docMk/>
            <pc:sldMk cId="783443589" sldId="303"/>
            <ac:spMk id="8" creationId="{D05F9AC0-CB8A-8B15-C584-03396EFEA70E}"/>
          </ac:spMkLst>
        </pc:spChg>
      </pc:sldChg>
      <pc:sldChg chg="addSp modSp">
        <pc:chgData name="zeynepacikgoz1974@gmail.com" userId="S::urn:spo:guest#zeynepacikgoz1974@gmail.com::" providerId="AD" clId="Web-{A3E15835-85EA-6FA3-0FC5-D8A98E5D013A}" dt="2024-09-28T14:28:46.031" v="107" actId="20577"/>
        <pc:sldMkLst>
          <pc:docMk/>
          <pc:sldMk cId="2211855202" sldId="304"/>
        </pc:sldMkLst>
        <pc:spChg chg="mod">
          <ac:chgData name="zeynepacikgoz1974@gmail.com" userId="S::urn:spo:guest#zeynepacikgoz1974@gmail.com::" providerId="AD" clId="Web-{A3E15835-85EA-6FA3-0FC5-D8A98E5D013A}" dt="2024-09-28T14:28:46.031" v="107" actId="20577"/>
          <ac:spMkLst>
            <pc:docMk/>
            <pc:sldMk cId="2211855202" sldId="304"/>
            <ac:spMk id="7" creationId="{B8A7B4EC-A126-75F6-9389-5DC37B8F4E83}"/>
          </ac:spMkLst>
        </pc:spChg>
        <pc:picChg chg="add mod">
          <ac:chgData name="zeynepacikgoz1974@gmail.com" userId="S::urn:spo:guest#zeynepacikgoz1974@gmail.com::" providerId="AD" clId="Web-{A3E15835-85EA-6FA3-0FC5-D8A98E5D013A}" dt="2024-09-28T13:55:45.071" v="95" actId="14100"/>
          <ac:picMkLst>
            <pc:docMk/>
            <pc:sldMk cId="2211855202" sldId="304"/>
            <ac:picMk id="2" creationId="{D34F4B5B-B6A2-41CE-DD00-C762C675C557}"/>
          </ac:picMkLst>
        </pc:picChg>
        <pc:picChg chg="add mod">
          <ac:chgData name="zeynepacikgoz1974@gmail.com" userId="S::urn:spo:guest#zeynepacikgoz1974@gmail.com::" providerId="AD" clId="Web-{A3E15835-85EA-6FA3-0FC5-D8A98E5D013A}" dt="2024-09-28T13:55:49.711" v="96" actId="14100"/>
          <ac:picMkLst>
            <pc:docMk/>
            <pc:sldMk cId="2211855202" sldId="304"/>
            <ac:picMk id="4" creationId="{F78CCEA1-3AE4-7F67-495B-050AF5E68649}"/>
          </ac:picMkLst>
        </pc:picChg>
      </pc:sldChg>
    </pc:docChg>
  </pc:docChgLst>
  <pc:docChgLst>
    <pc:chgData name="Suat erdemsoy" userId="S::s.erdemsoy@spior.nl::42a8f61a-456d-414e-a473-f5b084cd72d7" providerId="AD" clId="Web-{CA62760C-0C32-BA4E-5845-1630EA01D3EA}"/>
    <pc:docChg chg="modSld">
      <pc:chgData name="Suat erdemsoy" userId="S::s.erdemsoy@spior.nl::42a8f61a-456d-414e-a473-f5b084cd72d7" providerId="AD" clId="Web-{CA62760C-0C32-BA4E-5845-1630EA01D3EA}" dt="2024-12-04T16:10:49.822" v="17" actId="20577"/>
      <pc:docMkLst>
        <pc:docMk/>
      </pc:docMkLst>
      <pc:sldChg chg="modSp">
        <pc:chgData name="Suat erdemsoy" userId="S::s.erdemsoy@spior.nl::42a8f61a-456d-414e-a473-f5b084cd72d7" providerId="AD" clId="Web-{CA62760C-0C32-BA4E-5845-1630EA01D3EA}" dt="2024-12-04T16:10:49.822" v="17" actId="20577"/>
        <pc:sldMkLst>
          <pc:docMk/>
          <pc:sldMk cId="481191994" sldId="289"/>
        </pc:sldMkLst>
        <pc:spChg chg="mod">
          <ac:chgData name="Suat erdemsoy" userId="S::s.erdemsoy@spior.nl::42a8f61a-456d-414e-a473-f5b084cd72d7" providerId="AD" clId="Web-{CA62760C-0C32-BA4E-5845-1630EA01D3EA}" dt="2024-12-04T16:10:49.822" v="17" actId="20577"/>
          <ac:spMkLst>
            <pc:docMk/>
            <pc:sldMk cId="481191994" sldId="289"/>
            <ac:spMk id="12" creationId="{A5B32ED3-B939-B30E-C5C9-3A9D35303154}"/>
          </ac:spMkLst>
        </pc:spChg>
      </pc:sldChg>
    </pc:docChg>
  </pc:docChgLst>
  <pc:docChgLst>
    <pc:chgData name="zeynepacikgoz1974@gmail.com" userId="S::urn:spo:guest#zeynepacikgoz1974@gmail.com::" providerId="AD" clId="Web-{88A9E11C-AB79-E6D0-5ECA-9B65DB07E155}"/>
    <pc:docChg chg="modSld">
      <pc:chgData name="zeynepacikgoz1974@gmail.com" userId="S::urn:spo:guest#zeynepacikgoz1974@gmail.com::" providerId="AD" clId="Web-{88A9E11C-AB79-E6D0-5ECA-9B65DB07E155}" dt="2024-09-28T11:24:01.327" v="1"/>
      <pc:docMkLst>
        <pc:docMk/>
      </pc:docMkLst>
      <pc:sldChg chg="addSp delSp">
        <pc:chgData name="zeynepacikgoz1974@gmail.com" userId="S::urn:spo:guest#zeynepacikgoz1974@gmail.com::" providerId="AD" clId="Web-{88A9E11C-AB79-E6D0-5ECA-9B65DB07E155}" dt="2024-09-28T11:24:01.327" v="1"/>
        <pc:sldMkLst>
          <pc:docMk/>
          <pc:sldMk cId="329803842" sldId="290"/>
        </pc:sldMkLst>
        <pc:spChg chg="add del">
          <ac:chgData name="zeynepacikgoz1974@gmail.com" userId="S::urn:spo:guest#zeynepacikgoz1974@gmail.com::" providerId="AD" clId="Web-{88A9E11C-AB79-E6D0-5ECA-9B65DB07E155}" dt="2024-09-28T11:24:01.327" v="1"/>
          <ac:spMkLst>
            <pc:docMk/>
            <pc:sldMk cId="329803842" sldId="290"/>
            <ac:spMk id="11" creationId="{0EDD0D6F-0692-B4A6-4CBE-9E0A5987DC42}"/>
          </ac:spMkLst>
        </pc:spChg>
      </pc:sldChg>
    </pc:docChg>
  </pc:docChgLst>
  <pc:docChgLst>
    <pc:chgData name="nadiakhan_1988@hotmail.com" userId="S::urn:spo:guest#nadiakhan_1988@hotmail.com::" providerId="AD" clId="Web-{5E8121C5-FC64-B3DD-F1F5-D72BD39D312C}"/>
    <pc:docChg chg="modSld">
      <pc:chgData name="nadiakhan_1988@hotmail.com" userId="S::urn:spo:guest#nadiakhan_1988@hotmail.com::" providerId="AD" clId="Web-{5E8121C5-FC64-B3DD-F1F5-D72BD39D312C}" dt="2024-10-18T21:23:50.677" v="2" actId="20577"/>
      <pc:docMkLst>
        <pc:docMk/>
      </pc:docMkLst>
      <pc:sldChg chg="modSp">
        <pc:chgData name="nadiakhan_1988@hotmail.com" userId="S::urn:spo:guest#nadiakhan_1988@hotmail.com::" providerId="AD" clId="Web-{5E8121C5-FC64-B3DD-F1F5-D72BD39D312C}" dt="2024-10-18T21:23:50.677" v="2" actId="20577"/>
        <pc:sldMkLst>
          <pc:docMk/>
          <pc:sldMk cId="1542521161" sldId="291"/>
        </pc:sldMkLst>
        <pc:spChg chg="mod">
          <ac:chgData name="nadiakhan_1988@hotmail.com" userId="S::urn:spo:guest#nadiakhan_1988@hotmail.com::" providerId="AD" clId="Web-{5E8121C5-FC64-B3DD-F1F5-D72BD39D312C}" dt="2024-10-18T21:23:50.677" v="2" actId="20577"/>
          <ac:spMkLst>
            <pc:docMk/>
            <pc:sldMk cId="1542521161" sldId="291"/>
            <ac:spMk id="8" creationId="{D05F9AC0-CB8A-8B15-C584-03396EFEA7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865F9-68B8-45CC-8DAB-4EC9E7F5355D}"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08795-6E5D-44A6-B5D9-F90C9B08C0F8}" type="slidenum">
              <a:rPr lang="nl-NL" smtClean="0"/>
              <a:t>‹nr.›</a:t>
            </a:fld>
            <a:endParaRPr lang="nl-NL"/>
          </a:p>
        </p:txBody>
      </p:sp>
    </p:spTree>
    <p:extLst>
      <p:ext uri="{BB962C8B-B14F-4D97-AF65-F5344CB8AC3E}">
        <p14:creationId xmlns:p14="http://schemas.microsoft.com/office/powerpoint/2010/main" val="288460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tis-onderwijsadvies.nl/kennisbank/pedagogisch-handelen-en-klassenmanagemen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metis-onderwijsadvies.nl/kennisbank/car-mode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a:t>
            </a:fld>
            <a:endParaRPr lang="nl-NL"/>
          </a:p>
        </p:txBody>
      </p:sp>
    </p:spTree>
    <p:extLst>
      <p:ext uri="{BB962C8B-B14F-4D97-AF65-F5344CB8AC3E}">
        <p14:creationId xmlns:p14="http://schemas.microsoft.com/office/powerpoint/2010/main" val="82501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r>
              <a:rPr lang="nl-NL" sz="2800"/>
              <a:t>Wie ben ik en wat kom ik doen? &gt; </a:t>
            </a:r>
            <a:r>
              <a:rPr lang="nl-NL" sz="2800" i="1"/>
              <a:t>Heel kort vertellen wie je bent, wat je professionele achtergrond is en namens wie je hier staat. Wat je rol vandaag en de komende bijeenkomsten is kort toelichten.</a:t>
            </a:r>
          </a:p>
          <a:p>
            <a:pPr marL="285750" indent="-285750">
              <a:buFont typeface="Wingdings" panose="05000000000000000000" pitchFamily="2" charset="2"/>
              <a:buChar char="§"/>
            </a:pPr>
            <a:r>
              <a:rPr lang="nl-NL" sz="2800"/>
              <a:t>Wie zijn jullie? Introduceer elkaar. </a:t>
            </a:r>
            <a:r>
              <a:rPr lang="nl-NL" sz="2800" i="1"/>
              <a:t>&gt; Leg uit dat jullie elkaar misschien al kennen of juist niet, maar dat jullie elkaar gaan voorstellen in tweetallen aan de groep n.a.v. 5 minuten met elkaar gesproken te hebben. Ieder individu heeft max 2,5 minuut om iets te vertellen over zichzelf aan de ander en antwoord te geven op twee vragen: wat kom je brengen naar deze bijeenkomsten en wat hoop je mee te nemen?</a:t>
            </a:r>
          </a:p>
          <a:p>
            <a:pPr marL="2286" lvl="0" indent="-285750">
              <a:buFont typeface="Wingdings" panose="05000000000000000000" pitchFamily="2" charset="2"/>
              <a:buChar char="§"/>
            </a:pPr>
            <a:r>
              <a:rPr lang="nl-NL" sz="2400"/>
              <a:t>Stel de ander voor in een paar minuten. </a:t>
            </a:r>
            <a:r>
              <a:rPr lang="nl-NL" sz="2400" i="1"/>
              <a:t>&gt; Geef iedereen de kans om in één minuut iemand te pitchen of voor te stellen aan de groep: “Naast mij/tegenover mij zit X, hij/zij… Hij/zij hoopt zijn/haar kennis or ervaring…”</a:t>
            </a:r>
          </a:p>
          <a:p>
            <a:pPr marL="2286" lvl="0" indent="-285750">
              <a:buFont typeface="Wingdings" panose="05000000000000000000" pitchFamily="2" charset="2"/>
              <a:buChar char="§"/>
            </a:pPr>
            <a:r>
              <a:rPr lang="nl-NL" sz="2400" i="0"/>
              <a:t>Sluit af met een evaluatievraag: </a:t>
            </a:r>
            <a:r>
              <a:rPr lang="nl-NL" sz="2400" i="1"/>
              <a:t>wat vonden jullie hiervan? Dit noemen we een werkvorm. Dit passen we toe in het onderwijs. Er zijn verschillende soorten werkvormen, afhankelijk o.a. van de activiteit. Deze werkvorm van kennismaking noemen we een actieve, ervaringsgerichte werkvorm. We gaan later </a:t>
            </a:r>
            <a:r>
              <a:rPr lang="nl-NL" sz="2400" i="1" err="1"/>
              <a:t>inshallah</a:t>
            </a:r>
            <a:r>
              <a:rPr lang="nl-NL" sz="2400" i="1"/>
              <a:t> meer leren (en oefenen) met werkvormen die je kunt inzetten in het onderwijs.</a:t>
            </a:r>
          </a:p>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3</a:t>
            </a:fld>
            <a:endParaRPr lang="nl-NL"/>
          </a:p>
        </p:txBody>
      </p:sp>
    </p:spTree>
    <p:extLst>
      <p:ext uri="{BB962C8B-B14F-4D97-AF65-F5344CB8AC3E}">
        <p14:creationId xmlns:p14="http://schemas.microsoft.com/office/powerpoint/2010/main" val="53629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r>
              <a:rPr lang="en-US" u="sng" err="1"/>
              <a:t>Klassenmanagement</a:t>
            </a:r>
            <a:r>
              <a:rPr lang="en-US" u="sng"/>
              <a:t>:</a:t>
            </a:r>
            <a:r>
              <a:rPr lang="en-US"/>
              <a:t> Het </a:t>
            </a:r>
            <a:r>
              <a:rPr lang="en-US" err="1"/>
              <a:t>samenhangende</a:t>
            </a:r>
            <a:r>
              <a:rPr lang="en-US"/>
              <a:t> </a:t>
            </a:r>
            <a:r>
              <a:rPr lang="en-US" err="1"/>
              <a:t>geheel</a:t>
            </a:r>
            <a:r>
              <a:rPr lang="en-US"/>
              <a:t> </a:t>
            </a:r>
            <a:r>
              <a:rPr lang="en-US" err="1"/>
              <a:t>aan</a:t>
            </a:r>
            <a:r>
              <a:rPr lang="en-US"/>
              <a:t> </a:t>
            </a:r>
            <a:r>
              <a:rPr lang="en-US" err="1"/>
              <a:t>maatregelen</a:t>
            </a:r>
            <a:r>
              <a:rPr lang="en-US"/>
              <a:t> </a:t>
            </a:r>
            <a:r>
              <a:rPr lang="en-US" err="1"/>
              <a:t>en</a:t>
            </a:r>
            <a:r>
              <a:rPr lang="en-US"/>
              <a:t> </a:t>
            </a:r>
            <a:r>
              <a:rPr lang="en-US" err="1"/>
              <a:t>inspanningen</a:t>
            </a:r>
            <a:r>
              <a:rPr lang="en-US"/>
              <a:t> van </a:t>
            </a:r>
            <a:r>
              <a:rPr lang="en-US" err="1"/>
              <a:t>leerkrachten</a:t>
            </a:r>
            <a:r>
              <a:rPr lang="en-US"/>
              <a:t> </a:t>
            </a:r>
            <a:r>
              <a:rPr lang="en-US" err="1"/>
              <a:t>en</a:t>
            </a:r>
            <a:r>
              <a:rPr lang="en-US"/>
              <a:t> </a:t>
            </a:r>
            <a:r>
              <a:rPr lang="en-US" err="1"/>
              <a:t>leerlingen</a:t>
            </a:r>
            <a:r>
              <a:rPr lang="en-US"/>
              <a:t> om </a:t>
            </a:r>
            <a:r>
              <a:rPr lang="en-US" err="1"/>
              <a:t>een</a:t>
            </a:r>
            <a:r>
              <a:rPr lang="en-US"/>
              <a:t> </a:t>
            </a:r>
            <a:r>
              <a:rPr lang="en-US" err="1"/>
              <a:t>positieve</a:t>
            </a:r>
            <a:r>
              <a:rPr lang="en-US"/>
              <a:t> </a:t>
            </a:r>
            <a:r>
              <a:rPr lang="en-US" err="1"/>
              <a:t>leeromgeving</a:t>
            </a:r>
            <a:r>
              <a:rPr lang="en-US"/>
              <a:t> </a:t>
            </a:r>
            <a:r>
              <a:rPr lang="en-US" err="1"/>
              <a:t>te</a:t>
            </a:r>
            <a:r>
              <a:rPr lang="en-US"/>
              <a:t> </a:t>
            </a:r>
            <a:r>
              <a:rPr lang="en-US" err="1"/>
              <a:t>creëren</a:t>
            </a:r>
            <a:r>
              <a:rPr lang="en-US"/>
              <a:t>, </a:t>
            </a:r>
            <a:r>
              <a:rPr lang="en-US" err="1"/>
              <a:t>waarin</a:t>
            </a:r>
            <a:r>
              <a:rPr lang="en-US"/>
              <a:t> de </a:t>
            </a:r>
            <a:r>
              <a:rPr lang="en-US" err="1"/>
              <a:t>leerkracht</a:t>
            </a:r>
            <a:r>
              <a:rPr lang="en-US"/>
              <a:t> </a:t>
            </a:r>
            <a:r>
              <a:rPr lang="en-US" err="1"/>
              <a:t>succesvol</a:t>
            </a:r>
            <a:r>
              <a:rPr lang="en-US"/>
              <a:t> </a:t>
            </a:r>
            <a:r>
              <a:rPr lang="en-US" err="1"/>
              <a:t>kan</a:t>
            </a:r>
            <a:r>
              <a:rPr lang="en-US"/>
              <a:t> </a:t>
            </a:r>
            <a:r>
              <a:rPr lang="en-US" err="1"/>
              <a:t>werken</a:t>
            </a:r>
            <a:r>
              <a:rPr lang="en-US"/>
              <a:t> </a:t>
            </a:r>
            <a:r>
              <a:rPr lang="en-US" err="1"/>
              <a:t>en</a:t>
            </a:r>
            <a:r>
              <a:rPr lang="en-US"/>
              <a:t> de </a:t>
            </a:r>
            <a:r>
              <a:rPr lang="en-US" err="1"/>
              <a:t>leerlingen</a:t>
            </a:r>
            <a:r>
              <a:rPr lang="en-US"/>
              <a:t> </a:t>
            </a:r>
            <a:r>
              <a:rPr lang="en-US" err="1"/>
              <a:t>succesvol</a:t>
            </a:r>
            <a:r>
              <a:rPr lang="en-US"/>
              <a:t> </a:t>
            </a:r>
            <a:r>
              <a:rPr lang="en-US" err="1"/>
              <a:t>kunnen</a:t>
            </a:r>
            <a:r>
              <a:rPr lang="en-US"/>
              <a:t> </a:t>
            </a:r>
            <a:r>
              <a:rPr lang="en-US" err="1"/>
              <a:t>leren</a:t>
            </a:r>
            <a:r>
              <a:rPr lang="en-US"/>
              <a:t> </a:t>
            </a:r>
            <a:r>
              <a:rPr lang="en-US" err="1"/>
              <a:t>en</a:t>
            </a:r>
            <a:r>
              <a:rPr lang="en-US"/>
              <a:t> </a:t>
            </a:r>
            <a:r>
              <a:rPr lang="en-US" err="1"/>
              <a:t>gedragsproblemen</a:t>
            </a:r>
            <a:r>
              <a:rPr lang="en-US"/>
              <a:t> zo </a:t>
            </a:r>
            <a:r>
              <a:rPr lang="en-US" err="1"/>
              <a:t>veel</a:t>
            </a:r>
            <a:r>
              <a:rPr lang="en-US"/>
              <a:t> </a:t>
            </a:r>
            <a:r>
              <a:rPr lang="en-US" err="1"/>
              <a:t>mogelijk</a:t>
            </a:r>
            <a:r>
              <a:rPr lang="en-US"/>
              <a:t> </a:t>
            </a:r>
            <a:r>
              <a:rPr lang="en-US" err="1"/>
              <a:t>voorkomen</a:t>
            </a:r>
            <a:r>
              <a:rPr lang="en-US"/>
              <a:t> </a:t>
            </a:r>
            <a:r>
              <a:rPr lang="en-US" err="1"/>
              <a:t>worden</a:t>
            </a:r>
            <a:r>
              <a:rPr lang="en-US"/>
              <a:t>. </a:t>
            </a:r>
            <a:r>
              <a:rPr lang="en-US" err="1"/>
              <a:t>Hierbij</a:t>
            </a:r>
            <a:r>
              <a:rPr lang="en-US"/>
              <a:t> </a:t>
            </a:r>
            <a:r>
              <a:rPr lang="en-US" err="1"/>
              <a:t>denk</a:t>
            </a:r>
            <a:r>
              <a:rPr lang="en-US"/>
              <a:t> je </a:t>
            </a:r>
            <a:r>
              <a:rPr lang="en-US" err="1"/>
              <a:t>aan</a:t>
            </a:r>
            <a:r>
              <a:rPr lang="en-US"/>
              <a:t> de </a:t>
            </a:r>
            <a:r>
              <a:rPr lang="en-US" err="1"/>
              <a:t>organisatorische</a:t>
            </a:r>
            <a:r>
              <a:rPr lang="en-US"/>
              <a:t> </a:t>
            </a:r>
            <a:r>
              <a:rPr lang="en-US" err="1"/>
              <a:t>vaardigheden</a:t>
            </a:r>
            <a:r>
              <a:rPr lang="en-US"/>
              <a:t> van de </a:t>
            </a:r>
            <a:r>
              <a:rPr lang="en-US" err="1"/>
              <a:t>leerkracht</a:t>
            </a:r>
            <a:r>
              <a:rPr lang="en-US"/>
              <a:t>. </a:t>
            </a:r>
            <a:r>
              <a:rPr lang="en-US" err="1"/>
              <a:t>Schoolbrede</a:t>
            </a:r>
            <a:r>
              <a:rPr lang="en-US"/>
              <a:t> </a:t>
            </a:r>
            <a:r>
              <a:rPr lang="en-US" err="1"/>
              <a:t>verwachtingen</a:t>
            </a:r>
            <a:r>
              <a:rPr lang="en-US"/>
              <a:t> </a:t>
            </a:r>
            <a:r>
              <a:rPr lang="en-US" err="1"/>
              <a:t>bespreken</a:t>
            </a:r>
            <a:r>
              <a:rPr lang="en-US"/>
              <a:t> </a:t>
            </a:r>
            <a:r>
              <a:rPr lang="en-US" err="1"/>
              <a:t>voor</a:t>
            </a:r>
            <a:r>
              <a:rPr lang="en-US"/>
              <a:t> de </a:t>
            </a:r>
            <a:r>
              <a:rPr lang="en-US" err="1"/>
              <a:t>plaatsing</a:t>
            </a:r>
            <a:r>
              <a:rPr lang="en-US"/>
              <a:t> van de </a:t>
            </a:r>
            <a:r>
              <a:rPr lang="en-US" err="1"/>
              <a:t>kinderen</a:t>
            </a:r>
            <a:r>
              <a:rPr lang="en-US"/>
              <a:t>, </a:t>
            </a:r>
            <a:r>
              <a:rPr lang="en-US" err="1"/>
              <a:t>wederzijdse</a:t>
            </a:r>
            <a:r>
              <a:rPr lang="en-US"/>
              <a:t> </a:t>
            </a:r>
            <a:r>
              <a:rPr lang="en-US" err="1"/>
              <a:t>verwachtingen</a:t>
            </a:r>
            <a:r>
              <a:rPr lang="en-US"/>
              <a:t>, </a:t>
            </a:r>
            <a:r>
              <a:rPr lang="en-US" err="1"/>
              <a:t>maak</a:t>
            </a:r>
            <a:r>
              <a:rPr lang="en-US"/>
              <a:t> </a:t>
            </a:r>
            <a:r>
              <a:rPr lang="en-US" err="1"/>
              <a:t>ouders</a:t>
            </a:r>
            <a:r>
              <a:rPr lang="en-US"/>
              <a:t> partners in het </a:t>
            </a:r>
            <a:r>
              <a:rPr lang="en-US" err="1"/>
              <a:t>proces</a:t>
            </a:r>
            <a:r>
              <a:rPr lang="en-US"/>
              <a:t>. </a:t>
            </a:r>
          </a:p>
          <a:p>
            <a:pPr marL="285750" indent="-285750">
              <a:buFont typeface="Wingdings" panose="05000000000000000000" pitchFamily="2" charset="2"/>
              <a:buChar char="§"/>
            </a:pPr>
            <a:endParaRPr lang="nl-NL" sz="2800" i="1"/>
          </a:p>
          <a:p>
            <a:pPr marL="285750" indent="-285750">
              <a:buFont typeface="Wingdings" panose="05000000000000000000" pitchFamily="2" charset="2"/>
              <a:buChar char="§"/>
            </a:pPr>
            <a:r>
              <a:rPr lang="nl-NL" sz="2800" i="1"/>
              <a:t>Bij pedagogisch handelen denken we aan de manier waarop onderwijspersoneel met de leerlingen omgaan. Hierbij is het belangrijk dat leerlingen zich ten alle tijden veilig voelen om zich te kunnen uiten. De leerlingen moeten weten dat de ze de leerkracht kunnen vertrouwen en dat deze de beste intenties heeft met het kind. De manier van aanspreken is hierbij ook erg belangrijk, dit dient altijd positief en reflecterend naar eigen handelen te gebeuren. De leerkracht moet het kind motiveren door de juiste feedback te geven o het gedrag of incident.</a:t>
            </a:r>
            <a:endParaRPr lang="nl-NL"/>
          </a:p>
          <a:p>
            <a:endParaRPr lang="nl-NL" sz="2800" i="1"/>
          </a:p>
          <a:p>
            <a:r>
              <a:rPr lang="en-US" err="1"/>
              <a:t>Pedagogisch</a:t>
            </a:r>
            <a:r>
              <a:rPr lang="en-US"/>
              <a:t> </a:t>
            </a:r>
            <a:r>
              <a:rPr lang="en-US" err="1"/>
              <a:t>handelen</a:t>
            </a:r>
            <a:r>
              <a:rPr lang="en-US"/>
              <a:t>: Het </a:t>
            </a:r>
            <a:r>
              <a:rPr lang="en-US" err="1"/>
              <a:t>handelen</a:t>
            </a:r>
            <a:r>
              <a:rPr lang="en-US"/>
              <a:t> van </a:t>
            </a:r>
            <a:r>
              <a:rPr lang="en-US" err="1"/>
              <a:t>een</a:t>
            </a:r>
            <a:r>
              <a:rPr lang="en-US"/>
              <a:t> </a:t>
            </a:r>
            <a:r>
              <a:rPr lang="en-US" err="1"/>
              <a:t>leerkracht</a:t>
            </a:r>
            <a:r>
              <a:rPr lang="en-US"/>
              <a:t> op </a:t>
            </a:r>
            <a:r>
              <a:rPr lang="en-US" err="1"/>
              <a:t>een</a:t>
            </a:r>
            <a:r>
              <a:rPr lang="en-US"/>
              <a:t> </a:t>
            </a:r>
            <a:r>
              <a:rPr lang="en-US" err="1"/>
              <a:t>manier</a:t>
            </a:r>
            <a:r>
              <a:rPr lang="en-US"/>
              <a:t> </a:t>
            </a:r>
            <a:r>
              <a:rPr lang="en-US" err="1"/>
              <a:t>waarbij</a:t>
            </a:r>
            <a:r>
              <a:rPr lang="en-US"/>
              <a:t> het </a:t>
            </a:r>
            <a:r>
              <a:rPr lang="en-US" err="1"/>
              <a:t>werkt</a:t>
            </a:r>
            <a:r>
              <a:rPr lang="en-US"/>
              <a:t> </a:t>
            </a:r>
            <a:r>
              <a:rPr lang="en-US" err="1"/>
              <a:t>aan</a:t>
            </a:r>
            <a:r>
              <a:rPr lang="en-US"/>
              <a:t> de </a:t>
            </a:r>
            <a:r>
              <a:rPr lang="en-US" err="1"/>
              <a:t>relatie</a:t>
            </a:r>
            <a:r>
              <a:rPr lang="en-US"/>
              <a:t> met </a:t>
            </a:r>
            <a:r>
              <a:rPr lang="en-US" err="1"/>
              <a:t>zijn</a:t>
            </a:r>
            <a:r>
              <a:rPr lang="en-US"/>
              <a:t>/</a:t>
            </a:r>
            <a:r>
              <a:rPr lang="en-US" err="1"/>
              <a:t>haar</a:t>
            </a:r>
            <a:r>
              <a:rPr lang="en-US"/>
              <a:t> </a:t>
            </a:r>
            <a:r>
              <a:rPr lang="en-US" err="1"/>
              <a:t>leerling</a:t>
            </a:r>
            <a:r>
              <a:rPr lang="en-US"/>
              <a:t>/student. </a:t>
            </a:r>
            <a:r>
              <a:rPr lang="en-US" err="1"/>
              <a:t>Hierbij</a:t>
            </a:r>
            <a:r>
              <a:rPr lang="en-US"/>
              <a:t> </a:t>
            </a:r>
            <a:r>
              <a:rPr lang="en-US" err="1"/>
              <a:t>denk</a:t>
            </a:r>
            <a:r>
              <a:rPr lang="en-US"/>
              <a:t> je </a:t>
            </a:r>
            <a:r>
              <a:rPr lang="en-US" err="1"/>
              <a:t>aan</a:t>
            </a:r>
            <a:r>
              <a:rPr lang="en-US"/>
              <a:t> het </a:t>
            </a:r>
            <a:r>
              <a:rPr lang="en-US" err="1"/>
              <a:t>creëren</a:t>
            </a:r>
            <a:r>
              <a:rPr lang="en-US"/>
              <a:t> van </a:t>
            </a:r>
            <a:r>
              <a:rPr lang="en-US" err="1"/>
              <a:t>een</a:t>
            </a:r>
            <a:r>
              <a:rPr lang="en-US"/>
              <a:t> </a:t>
            </a:r>
            <a:r>
              <a:rPr lang="en-US" err="1"/>
              <a:t>veilige</a:t>
            </a:r>
            <a:r>
              <a:rPr lang="en-US"/>
              <a:t> </a:t>
            </a:r>
            <a:r>
              <a:rPr lang="en-US" err="1"/>
              <a:t>en</a:t>
            </a:r>
            <a:r>
              <a:rPr lang="en-US"/>
              <a:t> </a:t>
            </a:r>
            <a:r>
              <a:rPr lang="en-US" err="1"/>
              <a:t>leerrijke</a:t>
            </a:r>
            <a:r>
              <a:rPr lang="en-US"/>
              <a:t> </a:t>
            </a:r>
            <a:r>
              <a:rPr lang="en-US" err="1"/>
              <a:t>omgeving</a:t>
            </a:r>
            <a:r>
              <a:rPr lang="en-US"/>
              <a:t>, het </a:t>
            </a:r>
            <a:r>
              <a:rPr lang="en-US" err="1"/>
              <a:t>motiveren</a:t>
            </a:r>
            <a:r>
              <a:rPr lang="en-US"/>
              <a:t> van het kind </a:t>
            </a:r>
            <a:r>
              <a:rPr lang="en-US" err="1"/>
              <a:t>en</a:t>
            </a:r>
            <a:r>
              <a:rPr lang="en-US"/>
              <a:t> het </a:t>
            </a:r>
            <a:r>
              <a:rPr lang="en-US" err="1"/>
              <a:t>positief</a:t>
            </a:r>
            <a:r>
              <a:rPr lang="en-US"/>
              <a:t> </a:t>
            </a:r>
            <a:r>
              <a:rPr lang="en-US" err="1"/>
              <a:t>begeleiden</a:t>
            </a:r>
            <a:r>
              <a:rPr lang="en-US"/>
              <a:t> in </a:t>
            </a:r>
            <a:r>
              <a:rPr lang="en-US" err="1"/>
              <a:t>zijn</a:t>
            </a:r>
            <a:r>
              <a:rPr lang="en-US"/>
              <a:t>/</a:t>
            </a:r>
            <a:r>
              <a:rPr lang="en-US" err="1"/>
              <a:t>haar</a:t>
            </a:r>
            <a:r>
              <a:rPr lang="en-US"/>
              <a:t> </a:t>
            </a:r>
            <a:r>
              <a:rPr lang="en-US" err="1"/>
              <a:t>leerproces</a:t>
            </a:r>
            <a:r>
              <a:rPr lang="en-US"/>
              <a:t>.</a:t>
            </a:r>
            <a:endParaRPr lang="nl-NL" err="1"/>
          </a:p>
          <a:p>
            <a:endParaRPr lang="en-US"/>
          </a:p>
          <a:p>
            <a:r>
              <a:rPr lang="en-US" err="1"/>
              <a:t>KLassenmanagement</a:t>
            </a:r>
            <a:r>
              <a:rPr lang="en-US"/>
              <a:t> </a:t>
            </a:r>
            <a:r>
              <a:rPr lang="en-US" err="1"/>
              <a:t>en</a:t>
            </a:r>
            <a:r>
              <a:rPr lang="en-US"/>
              <a:t> </a:t>
            </a:r>
            <a:r>
              <a:rPr lang="en-US" err="1"/>
              <a:t>pedagogisch</a:t>
            </a:r>
            <a:r>
              <a:rPr lang="en-US"/>
              <a:t> </a:t>
            </a:r>
            <a:r>
              <a:rPr lang="en-US" err="1"/>
              <a:t>klimaat</a:t>
            </a:r>
            <a:r>
              <a:rPr lang="en-US"/>
              <a:t> </a:t>
            </a:r>
            <a:r>
              <a:rPr lang="en-US" err="1"/>
              <a:t>moet</a:t>
            </a:r>
            <a:r>
              <a:rPr lang="en-US"/>
              <a:t> op </a:t>
            </a:r>
            <a:r>
              <a:rPr lang="en-US" err="1"/>
              <a:t>orde</a:t>
            </a:r>
            <a:r>
              <a:rPr lang="en-US"/>
              <a:t> </a:t>
            </a:r>
            <a:r>
              <a:rPr lang="en-US" err="1"/>
              <a:t>zijn</a:t>
            </a:r>
            <a:r>
              <a:rPr lang="en-US"/>
              <a:t> om het </a:t>
            </a:r>
            <a:r>
              <a:rPr lang="en-US" err="1"/>
              <a:t>gedrag</a:t>
            </a:r>
            <a:r>
              <a:rPr lang="en-US"/>
              <a:t> van de </a:t>
            </a:r>
            <a:r>
              <a:rPr lang="en-US" err="1"/>
              <a:t>leerlingen</a:t>
            </a:r>
            <a:r>
              <a:rPr lang="en-US"/>
              <a:t>/</a:t>
            </a:r>
            <a:r>
              <a:rPr lang="en-US" err="1"/>
              <a:t>groep</a:t>
            </a:r>
            <a:r>
              <a:rPr lang="en-US"/>
              <a:t> </a:t>
            </a:r>
            <a:r>
              <a:rPr lang="en-US" err="1"/>
              <a:t>positief</a:t>
            </a:r>
            <a:r>
              <a:rPr lang="en-US"/>
              <a:t> </a:t>
            </a:r>
            <a:r>
              <a:rPr lang="en-US" err="1"/>
              <a:t>te</a:t>
            </a:r>
            <a:r>
              <a:rPr lang="en-US"/>
              <a:t> laten </a:t>
            </a:r>
            <a:r>
              <a:rPr lang="en-US" err="1"/>
              <a:t>verlopen</a:t>
            </a:r>
            <a:r>
              <a:rPr lang="en-US"/>
              <a:t>. Als er in </a:t>
            </a:r>
            <a:r>
              <a:rPr lang="en-US" err="1"/>
              <a:t>één</a:t>
            </a:r>
            <a:r>
              <a:rPr lang="en-US"/>
              <a:t> van de twee </a:t>
            </a:r>
            <a:r>
              <a:rPr lang="en-US" err="1"/>
              <a:t>onderdelen</a:t>
            </a:r>
            <a:r>
              <a:rPr lang="en-US"/>
              <a:t> </a:t>
            </a:r>
            <a:r>
              <a:rPr lang="en-US" err="1"/>
              <a:t>niet</a:t>
            </a:r>
            <a:r>
              <a:rPr lang="en-US"/>
              <a:t> op </a:t>
            </a:r>
            <a:r>
              <a:rPr lang="en-US" err="1"/>
              <a:t>orde</a:t>
            </a:r>
            <a:r>
              <a:rPr lang="en-US"/>
              <a:t> is </a:t>
            </a:r>
            <a:r>
              <a:rPr lang="en-US" err="1"/>
              <a:t>moet</a:t>
            </a:r>
            <a:r>
              <a:rPr lang="en-US"/>
              <a:t> </a:t>
            </a:r>
            <a:r>
              <a:rPr lang="en-US" err="1"/>
              <a:t>hier</a:t>
            </a:r>
            <a:r>
              <a:rPr lang="en-US"/>
              <a:t> </a:t>
            </a:r>
            <a:r>
              <a:rPr lang="en-US" err="1"/>
              <a:t>eerst</a:t>
            </a:r>
            <a:r>
              <a:rPr lang="en-US"/>
              <a:t> </a:t>
            </a:r>
            <a:r>
              <a:rPr lang="en-US" err="1"/>
              <a:t>aan</a:t>
            </a:r>
            <a:r>
              <a:rPr lang="en-US"/>
              <a:t> </a:t>
            </a:r>
            <a:r>
              <a:rPr lang="en-US" err="1"/>
              <a:t>gewerkt</a:t>
            </a:r>
            <a:r>
              <a:rPr lang="en-US"/>
              <a:t> </a:t>
            </a:r>
            <a:r>
              <a:rPr lang="en-US" err="1"/>
              <a:t>worden</a:t>
            </a:r>
            <a:r>
              <a:rPr lang="en-US"/>
              <a:t>. Zo </a:t>
            </a:r>
            <a:r>
              <a:rPr lang="en-US" err="1"/>
              <a:t>verkleint</a:t>
            </a:r>
            <a:r>
              <a:rPr lang="en-US"/>
              <a:t> de </a:t>
            </a:r>
            <a:r>
              <a:rPr lang="en-US" err="1"/>
              <a:t>leekracht</a:t>
            </a:r>
            <a:r>
              <a:rPr lang="en-US"/>
              <a:t> </a:t>
            </a:r>
            <a:r>
              <a:rPr lang="en-US" err="1"/>
              <a:t>gedragsproblematiek</a:t>
            </a:r>
            <a:r>
              <a:rPr lang="en-US"/>
              <a:t> </a:t>
            </a:r>
            <a:r>
              <a:rPr lang="en-US" err="1"/>
              <a:t>gerelateerd</a:t>
            </a:r>
            <a:r>
              <a:rPr lang="en-US"/>
              <a:t> </a:t>
            </a:r>
            <a:r>
              <a:rPr lang="en-US" err="1"/>
              <a:t>aan</a:t>
            </a:r>
            <a:r>
              <a:rPr lang="en-US"/>
              <a:t> </a:t>
            </a:r>
            <a:r>
              <a:rPr lang="en-US" err="1"/>
              <a:t>groepsfunctioneren</a:t>
            </a:r>
            <a:r>
              <a:rPr lang="en-US"/>
              <a:t>. </a:t>
            </a:r>
          </a:p>
          <a:p>
            <a:endParaRPr lang="nl-NL" sz="2800" i="1"/>
          </a:p>
          <a:p>
            <a:r>
              <a:rPr lang="nl-NL" sz="2800" i="1"/>
              <a:t>Gedrag</a:t>
            </a:r>
          </a:p>
          <a:p>
            <a:pPr marL="285750" indent="-285750">
              <a:buFont typeface="Wingdings" panose="05000000000000000000" pitchFamily="2" charset="2"/>
              <a:buChar char="§"/>
            </a:pPr>
            <a:r>
              <a:rPr lang="nl-NL" sz="2800" i="1"/>
              <a:t>Gedrag is heel breed, wat weten de leerkrachten over het gedrag van de leerlingen?: Bij gedrag kun je denken aan gedragsproblemen en gedragsstoornissen. Een gedragsprobleem kan tot een jaar duren en de problematiek is vaak minder complex dan bij een gedragsstoornis. Bij gedragsproblemen kun je denken aan: dwars en opstandig gedrag, prikkelbaar, boos of woedend gedrag, anderen ergeren, antisociaal gedrag en agressief gedrag. Deze gedragingen hebben verschillende oorzaken, maar één van de oorzaak is dat de kinderen niet sociaal en emotioneel competent zijn. Ze kunnen zich niet altijd uiten vanwege een onveilig gevoel en het onvoldoende ontwikkelt zijn van de </a:t>
            </a:r>
            <a:r>
              <a:rPr lang="nl-NL" sz="2800" i="1" err="1"/>
              <a:t>sova</a:t>
            </a:r>
            <a:r>
              <a:rPr lang="nl-NL" sz="2800" i="1"/>
              <a:t> competenties. Waar komt het gedrag vandaag? werkhouding ? Verwachtingen uiten naar de leerlingen toe, duidelijk scheppen. </a:t>
            </a:r>
          </a:p>
          <a:p>
            <a:pPr marL="285750" indent="-285750">
              <a:buFont typeface="Wingdings" panose="05000000000000000000" pitchFamily="2" charset="2"/>
              <a:buChar char="§"/>
            </a:pPr>
            <a:endParaRPr lang="nl-NL" sz="2800" i="1"/>
          </a:p>
          <a:p>
            <a:pPr marL="285750" indent="-285750">
              <a:buFont typeface="Wingdings" panose="05000000000000000000" pitchFamily="2" charset="2"/>
              <a:buChar char="§"/>
            </a:pPr>
            <a:r>
              <a:rPr lang="nl-NL" sz="2800" i="1"/>
              <a:t>Verschillende culturen: straatcultuur, thuiscultuur. Wat voor soort wijk is het? Waar komen de kinderen vandaan? Ken je doelgroep! Uit wat voor soort leerlingen bestaat je doelgroep en wat is de beginsituatie van je doelgroep? </a:t>
            </a:r>
          </a:p>
          <a:p>
            <a:pPr marL="285750" indent="-285750">
              <a:buFont typeface="Wingdings" panose="05000000000000000000" pitchFamily="2" charset="2"/>
              <a:buChar char="§"/>
            </a:pPr>
            <a:endParaRPr lang="nl-NL" sz="2800" i="1"/>
          </a:p>
          <a:p>
            <a:r>
              <a:rPr lang="nl-NL" sz="2800" i="1"/>
              <a:t>Tips voor personeel die voor veranderingen kunnen zorgen. </a:t>
            </a:r>
          </a:p>
          <a:p>
            <a:pPr marL="285750" indent="-285750">
              <a:buFont typeface="Wingdings" panose="05000000000000000000" pitchFamily="2" charset="2"/>
              <a:buChar char="§"/>
            </a:pPr>
            <a:r>
              <a:rPr lang="nl-NL" sz="2800" i="1" err="1"/>
              <a:t>Kindgesprekken</a:t>
            </a:r>
            <a:r>
              <a:rPr lang="nl-NL" sz="2800" i="1"/>
              <a:t> voeren; waar komt het gedrag vandaan? Praten met kinderen en niet over kinderen!</a:t>
            </a:r>
            <a:endParaRPr lang="nl-NL"/>
          </a:p>
          <a:p>
            <a:pPr marL="285750" indent="-285750">
              <a:buFont typeface="Wingdings" panose="05000000000000000000" pitchFamily="2" charset="2"/>
              <a:buChar char="§"/>
            </a:pPr>
            <a:r>
              <a:rPr lang="nl-NL" sz="2800" i="1"/>
              <a:t>Veiligheid staat voorop! </a:t>
            </a:r>
          </a:p>
          <a:p>
            <a:pPr marL="285750" indent="-285750">
              <a:buFont typeface="Wingdings" panose="05000000000000000000" pitchFamily="2" charset="2"/>
              <a:buChar char="§"/>
            </a:pPr>
            <a:r>
              <a:rPr lang="nl-NL" sz="2800" i="1"/>
              <a:t>Oudergesprekken voeren over gedrag/ouderbetrokkenheid, laat de kinderen bij het gesprek zitten en ga ook met het kind in gesprek.</a:t>
            </a:r>
          </a:p>
          <a:p>
            <a:pPr marL="285750" indent="-285750">
              <a:buFont typeface="Wingdings" panose="05000000000000000000" pitchFamily="2" charset="2"/>
              <a:buChar char="§"/>
            </a:pPr>
            <a:r>
              <a:rPr lang="nl-NL" sz="2800" i="1"/>
              <a:t>Evalueren van de dag/les met de leerlingen. Wat vonden zij van de les? Hoe ging het vandaag, hebben ze zich aan de regels gehouden en hebben zij de doelen behaald? </a:t>
            </a:r>
          </a:p>
          <a:p>
            <a:pPr marL="285750" indent="-285750">
              <a:buFont typeface="Wingdings" panose="05000000000000000000" pitchFamily="2" charset="2"/>
              <a:buChar char="§"/>
            </a:pPr>
            <a:r>
              <a:rPr lang="nl-NL" sz="2800" i="1"/>
              <a:t>Gevoelsthermometer bij binnenkomst en aan het einde van de dag. Zo ziet de lk gelijk in welke staat de leerlingen de klas binnenkomen. Zo kan de lk gelijk zien wie extra aandacht nodig heeft.</a:t>
            </a:r>
          </a:p>
          <a:p>
            <a:pPr marL="285750" indent="-285750">
              <a:buFont typeface="Wingdings" panose="05000000000000000000" pitchFamily="2" charset="2"/>
              <a:buChar char="§"/>
            </a:pPr>
            <a:r>
              <a:rPr lang="nl-NL" sz="2800" i="1"/>
              <a:t>Beloningssysteem op groepsniveau of individueel? Wat voor soort groep heb je? </a:t>
            </a:r>
          </a:p>
          <a:p>
            <a:pPr marL="285750" indent="-285750">
              <a:buFont typeface="Wingdings" panose="05000000000000000000" pitchFamily="2" charset="2"/>
              <a:buChar char="§"/>
            </a:pPr>
            <a:r>
              <a:rPr lang="nl-NL" sz="2800" i="1"/>
              <a:t>Bord met puzzels en parels: wat vonden ze goed gaan en wat kan beter?</a:t>
            </a:r>
          </a:p>
          <a:p>
            <a:pPr marL="285750" indent="-285750">
              <a:buFont typeface="Wingdings" panose="05000000000000000000" pitchFamily="2" charset="2"/>
              <a:buChar char="§"/>
            </a:pPr>
            <a:endParaRPr lang="nl-NL" sz="2800" i="1"/>
          </a:p>
          <a:p>
            <a:pPr marL="285750" indent="-285750" algn="ctr">
              <a:buFont typeface="Wingdings" panose="05000000000000000000" pitchFamily="2" charset="2"/>
              <a:buChar char="§"/>
            </a:pPr>
            <a:r>
              <a:rPr lang="nl-NL" sz="2800" i="1"/>
              <a:t>v</a:t>
            </a:r>
          </a:p>
          <a:p>
            <a:pPr marL="285750" indent="-285750">
              <a:buFont typeface="Wingdings" panose="05000000000000000000" pitchFamily="2" charset="2"/>
              <a:buChar char="§"/>
            </a:pPr>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4</a:t>
            </a:fld>
            <a:endParaRPr lang="nl-NL"/>
          </a:p>
        </p:txBody>
      </p:sp>
    </p:spTree>
    <p:extLst>
      <p:ext uri="{BB962C8B-B14F-4D97-AF65-F5344CB8AC3E}">
        <p14:creationId xmlns:p14="http://schemas.microsoft.com/office/powerpoint/2010/main" val="161042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6</a:t>
            </a:fld>
            <a:endParaRPr lang="nl-NL"/>
          </a:p>
        </p:txBody>
      </p:sp>
    </p:spTree>
    <p:extLst>
      <p:ext uri="{BB962C8B-B14F-4D97-AF65-F5344CB8AC3E}">
        <p14:creationId xmlns:p14="http://schemas.microsoft.com/office/powerpoint/2010/main" val="38923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atin typeface="Calibri"/>
                <a:ea typeface="Calibri"/>
                <a:cs typeface="Calibri"/>
              </a:rPr>
              <a:t>Bron: </a:t>
            </a:r>
            <a:r>
              <a:rPr lang="en-US">
                <a:hlinkClick r:id="rId3"/>
              </a:rPr>
              <a:t>https://metis-onderwijsadvies.nl/kennisbank/pedagogisch-handelen-en-klassenmanagement/</a:t>
            </a:r>
            <a:endParaRPr lang="en-US">
              <a:latin typeface="Calibri"/>
              <a:ea typeface="Calibri"/>
              <a:cs typeface="Calibri"/>
            </a:endParaRPr>
          </a:p>
          <a:p>
            <a:r>
              <a:rPr lang="en-US" b="1"/>
              <a:t>Wat is pedagogisch handelen?</a:t>
            </a:r>
            <a:endParaRPr lang="en-US"/>
          </a:p>
          <a:p>
            <a:r>
              <a:rPr lang="en-US"/>
              <a:t>Onder de term ‘pedagogisch handelen’ versta ik de verantwoordelijkheid van de docent om een veilige en leerrijke omgeving te bouwen voor studenten. Het gaat hierbij om het schetsen van structuur en heldere verwachtingen, het motiveren van studenten en creëren van bewustzijn bij studenten dat de groep ook verantwoordelijk is dat iedereen kan leren.</a:t>
            </a:r>
          </a:p>
          <a:p>
            <a:endParaRPr lang="en-US" b="1"/>
          </a:p>
          <a:p>
            <a:r>
              <a:rPr lang="en-US" b="1"/>
              <a:t>5 </a:t>
            </a:r>
            <a:r>
              <a:rPr lang="en-US" b="1" err="1"/>
              <a:t>factoren</a:t>
            </a:r>
            <a:r>
              <a:rPr lang="en-US" b="1"/>
              <a:t> om mee </a:t>
            </a:r>
            <a:r>
              <a:rPr lang="en-US" b="1" err="1"/>
              <a:t>te</a:t>
            </a:r>
            <a:r>
              <a:rPr lang="en-US" b="1"/>
              <a:t> </a:t>
            </a:r>
            <a:r>
              <a:rPr lang="en-US" b="1" err="1"/>
              <a:t>nemen</a:t>
            </a:r>
            <a:r>
              <a:rPr lang="en-US" b="1"/>
              <a:t> </a:t>
            </a:r>
            <a:r>
              <a:rPr lang="en-US" b="1" err="1"/>
              <a:t>tijdens</a:t>
            </a:r>
            <a:r>
              <a:rPr lang="en-US" b="1"/>
              <a:t> </a:t>
            </a:r>
            <a:r>
              <a:rPr lang="en-US" b="1" err="1"/>
              <a:t>pedagogisch</a:t>
            </a:r>
            <a:r>
              <a:rPr lang="en-US" b="1"/>
              <a:t> </a:t>
            </a:r>
            <a:r>
              <a:rPr lang="en-US" b="1" err="1"/>
              <a:t>handelen</a:t>
            </a:r>
            <a:endParaRPr lang="en-US" err="1"/>
          </a:p>
          <a:p>
            <a:r>
              <a:rPr lang="en-US"/>
              <a:t>Als het gaat om het opbouwen van een goed en veilig </a:t>
            </a:r>
            <a:r>
              <a:rPr lang="en-US" b="1" u="sng">
                <a:hlinkClick r:id="rId4"/>
              </a:rPr>
              <a:t>pedagogisch klimaat</a:t>
            </a:r>
            <a:r>
              <a:rPr lang="en-US" b="1"/>
              <a:t>, </a:t>
            </a:r>
            <a:r>
              <a:rPr lang="en-US"/>
              <a:t>zijn de volgende factoren van belang:</a:t>
            </a:r>
          </a:p>
          <a:p>
            <a:pPr marL="171450" indent="-171450">
              <a:buFont typeface="Arial"/>
              <a:buChar char="•"/>
            </a:pPr>
            <a:r>
              <a:rPr lang="en-US" i="1"/>
              <a:t>Regels en routines</a:t>
            </a:r>
            <a:endParaRPr lang="en-US"/>
          </a:p>
          <a:p>
            <a:pPr marL="171450" indent="-171450">
              <a:buFont typeface="Arial"/>
              <a:buChar char="•"/>
            </a:pPr>
            <a:r>
              <a:rPr lang="en-US" i="1"/>
              <a:t>Omgaan met orde-verstorend gedrag (en vooral de preventie hiervan)</a:t>
            </a:r>
            <a:endParaRPr lang="en-US"/>
          </a:p>
          <a:p>
            <a:pPr marL="171450" indent="-171450">
              <a:buFont typeface="Arial"/>
              <a:buChar char="•"/>
            </a:pPr>
            <a:r>
              <a:rPr lang="en-US" i="1"/>
              <a:t>Relatie docent – student</a:t>
            </a:r>
            <a:endParaRPr lang="en-US"/>
          </a:p>
          <a:p>
            <a:pPr marL="171450" indent="-171450">
              <a:buFont typeface="Arial"/>
              <a:buChar char="•"/>
            </a:pPr>
            <a:r>
              <a:rPr lang="en-US" i="1"/>
              <a:t>Mentale instelling docent</a:t>
            </a:r>
            <a:endParaRPr lang="en-US"/>
          </a:p>
          <a:p>
            <a:pPr marL="171450" indent="-171450">
              <a:buFont typeface="Arial"/>
              <a:buChar char="•"/>
            </a:pPr>
            <a:r>
              <a:rPr lang="en-US" i="1"/>
              <a:t>Voorbeeldfunctie</a:t>
            </a:r>
            <a:endParaRPr lang="en-US"/>
          </a:p>
          <a:p>
            <a:endParaRPr lang="nl" b="1"/>
          </a:p>
          <a:p>
            <a:r>
              <a:rPr lang="nl" b="1"/>
              <a:t>Pedagogisch handelen op basis van regels en routine</a:t>
            </a:r>
            <a:endParaRPr lang="en-US"/>
          </a:p>
          <a:p>
            <a:r>
              <a:rPr lang="en-US"/>
              <a:t>Regels en routines maken duidelijk wat er verwacht wordt van studenten. Het hoogste effect treedt op bij regels die in overleg zijn samengesteld. Bovendien zijn regels effectiever wanneer ze omschreven zijn als gewenst gedrag, afgeleid uit enkele gemeenschappelijke waarden. Een voorbeeld hiervan is de veel gebruikte regel ‘er mag niet gegeten worden in de klas’: Beter en effectiever is om de regel om te zetten naar gewenst positief gedrag; ‘eten doen we alleen in de kantine’. Routines, zoals bijvoorbeeld het welkom heten van je studenten en een duidelijke afsluiting van je les  geven rust en helderheid. De belangrijkste routine hierbij is je Klassenmanagement: zit er een duidelijke structuur en voorspelbaarheid in je les waarbij de studenten weten wat er van hen verwacht wordt, wat zij gaan leren en waarom zij deze les krijgen? Heb je als docent een juiste balans tussen theorie die je geeft en de  oefening die daarbij hoort?</a:t>
            </a:r>
          </a:p>
          <a:p>
            <a:endParaRPr lang="en-US">
              <a:latin typeface="Aptos"/>
              <a:ea typeface="Calibri"/>
              <a:cs typeface="Calibri"/>
            </a:endParaRPr>
          </a:p>
          <a:p>
            <a:r>
              <a:rPr lang="en-US" b="1"/>
              <a:t>Omgaan met orde-verstorend gedrag (en preventie hiervan) als pedagogische kwaliteit</a:t>
            </a:r>
            <a:endParaRPr lang="en-US"/>
          </a:p>
          <a:p>
            <a:r>
              <a:rPr lang="en-US"/>
              <a:t>Preventieve maatregelen en erkenning van de behoeften van studenten hebben een groot effect. Denk daarbij bijvoorbeeld aan het ‘beruchte’ mobieltje in de klas: voor studenten is dat mobieltje niet slechts een (luxe) gebruiksvoorwerp maar onderdeel van hun identiteit. Dat betekent niet dat je er als docent niks mee mag of moet maar dat je vanuit een andere hoek het probleem zou kunnen benaderen. Zorg daarnaast voor een goede balans tussen belonen en straffen (ratio 4:1). Belonen betekent in dit geval elke positieve aandacht die je aan een student geeft. Dat kan zijn letterlijke complimenten maar ook een knipoog, duim, een verdiepende opdracht omdat iemand excellent presteert etc. De belangrijkste ‘kunst’ die je als docent moet zien te beheersen is verschil te maken tussen wat lastig gedrag en belangrijk gedrag is. Als je al het ‘moeilijke’ gedrag van je studenten als belangrijk bestempelt, word je een politieagent en ben je zelf de grootste orde verstorende factor geworden.</a:t>
            </a:r>
          </a:p>
          <a:p>
            <a:endParaRPr lang="en-US" b="1"/>
          </a:p>
          <a:p>
            <a:r>
              <a:rPr lang="en-US" b="1"/>
              <a:t>Relatie docent – student is belangrijk voor pedagogisch handelen</a:t>
            </a:r>
            <a:endParaRPr lang="en-US"/>
          </a:p>
          <a:p>
            <a:r>
              <a:rPr lang="en-US"/>
              <a:t>De docent combineert een zekere mate van dominantie (assertief optreden) met een coöperatieve instelling naar studenten. </a:t>
            </a:r>
            <a:r>
              <a:rPr lang="en-US" b="1" i="1"/>
              <a:t>Assertief optreden</a:t>
            </a:r>
            <a:r>
              <a:rPr lang="en-US"/>
              <a:t> kenmerkt zicht door:</a:t>
            </a:r>
          </a:p>
          <a:p>
            <a:pPr marL="171450" indent="-171450">
              <a:buFont typeface="Arial"/>
              <a:buChar char="•"/>
            </a:pPr>
            <a:r>
              <a:rPr lang="en-US"/>
              <a:t>Gebruik van assertieve lichaamstaal: oogcontact maken en vasthouden, rechtop staan, voeten stevig op de grond, juiste afstand (dichtbij, niet bedreigend)</a:t>
            </a:r>
          </a:p>
          <a:p>
            <a:pPr marL="171450" indent="-171450">
              <a:buFont typeface="Arial"/>
              <a:buChar char="•"/>
            </a:pPr>
            <a:r>
              <a:rPr lang="en-US"/>
              <a:t>Gebruik van de juiste toon: duidelijk praten, toonhoogte iets luider dan normaal, maar niet veel, geen enkele emotie laten doorklinken</a:t>
            </a:r>
          </a:p>
          <a:p>
            <a:pPr marL="171450" indent="-171450">
              <a:buFont typeface="Arial"/>
              <a:buChar char="•"/>
            </a:pPr>
            <a:r>
              <a:rPr lang="en-US"/>
              <a:t>Volhouden tot het gewenste gedrag getoond wordt of de consequentie wordt aanvaard.</a:t>
            </a:r>
          </a:p>
          <a:p>
            <a:r>
              <a:rPr lang="en-US"/>
              <a:t>Een andere manier om de juiste dominantie te tonen heeft te maken met het leren: stel duidelijke leerdoelen, geef veel tussentijdse feedback en kom regelmatig terug op de leerdoelen. Laat de studenten ervaren dat je boven de stof staat en oprecht geïnteresseerd bent in hun leerprestaties. Een </a:t>
            </a:r>
            <a:r>
              <a:rPr lang="en-US" b="1" i="1"/>
              <a:t>coöperatieve instelling</a:t>
            </a:r>
            <a:r>
              <a:rPr lang="en-US"/>
              <a:t> kenmerkt zich door:</a:t>
            </a:r>
          </a:p>
          <a:p>
            <a:pPr marL="171450" indent="-171450">
              <a:buFont typeface="Arial"/>
              <a:buChar char="•"/>
            </a:pPr>
            <a:r>
              <a:rPr lang="en-US"/>
              <a:t>Opstellen flexibele leerdoelen (samen met de student, denk aan de behoefte aan autonomie)</a:t>
            </a:r>
          </a:p>
          <a:p>
            <a:pPr marL="171450" indent="-171450">
              <a:buFont typeface="Arial"/>
              <a:buChar char="•"/>
            </a:pPr>
            <a:r>
              <a:rPr lang="en-US"/>
              <a:t>Persoonlijke interesse in studenten</a:t>
            </a:r>
          </a:p>
          <a:p>
            <a:pPr marL="171450" indent="-171450">
              <a:buFont typeface="Arial"/>
              <a:buChar char="•"/>
            </a:pPr>
            <a:r>
              <a:rPr lang="en-US"/>
              <a:t>Rechtvaardig en positief gedrag: oogcontact met elke student, loop veel rond als studenten aan het werk zijn en stel vragen aan elke student, geef de student denktijd, benader elke bijdrage positief, etc.</a:t>
            </a:r>
          </a:p>
          <a:p>
            <a:pPr marL="171450" indent="-171450">
              <a:buFont typeface="Arial"/>
              <a:buChar char="•"/>
            </a:pPr>
            <a:r>
              <a:rPr lang="en-US"/>
              <a:t>Reageer passend op onjuiste antwoorden van studenten: benadruk wat wel goed is, stimuleer samenwerking, stel de vraag anders, geef hints of aanwijzingen, geef het antwoord en vraag de student om een toelichting, etc.</a:t>
            </a:r>
          </a:p>
          <a:p>
            <a:endParaRPr lang="en-US" b="1"/>
          </a:p>
          <a:p>
            <a:r>
              <a:rPr lang="en-US" b="1"/>
              <a:t>Mentale </a:t>
            </a:r>
            <a:r>
              <a:rPr lang="en-US" b="1" err="1"/>
              <a:t>instelling</a:t>
            </a:r>
            <a:r>
              <a:rPr lang="en-US" b="1"/>
              <a:t> docent </a:t>
            </a:r>
            <a:r>
              <a:rPr lang="en-US" b="1" err="1"/>
              <a:t>sterk</a:t>
            </a:r>
            <a:r>
              <a:rPr lang="en-US" b="1"/>
              <a:t> van </a:t>
            </a:r>
            <a:r>
              <a:rPr lang="en-US" b="1" err="1"/>
              <a:t>invloed</a:t>
            </a:r>
            <a:r>
              <a:rPr lang="en-US" b="1"/>
              <a:t> op </a:t>
            </a:r>
            <a:r>
              <a:rPr lang="en-US" b="1" err="1"/>
              <a:t>pedagogisch</a:t>
            </a:r>
            <a:r>
              <a:rPr lang="en-US" b="1"/>
              <a:t> </a:t>
            </a:r>
            <a:r>
              <a:rPr lang="en-US" b="1" err="1"/>
              <a:t>handelen</a:t>
            </a:r>
            <a:endParaRPr lang="en-US" err="1"/>
          </a:p>
          <a:p>
            <a:r>
              <a:rPr lang="en-US"/>
              <a:t>De docent is alert, zodat hij voortdurend ziet wat er gebeurt in de groep. Daarbij houdt de docent bewust controle over zijn eigen gedachten en gevoelens bij het reageren op storend gedrag van studenten. Dit vereist dat je als het ware een verhoogd niveau van bewustzijn hebt en bewust kunt handelen (in tegenstelling tot routinematige handelingen).</a:t>
            </a:r>
          </a:p>
          <a:p>
            <a:pPr marL="171450" indent="-171450">
              <a:buFont typeface="Arial"/>
              <a:buChar char="•"/>
            </a:pPr>
            <a:r>
              <a:rPr lang="en-US"/>
              <a:t>Hoe kun je ervoor zorgen dat je alert bent?</a:t>
            </a:r>
          </a:p>
          <a:p>
            <a:r>
              <a:rPr lang="en-US"/>
              <a:t>Loop door het lokaal en sta in ieder deel even stil. Laat je blik regelmatig over de gehele groep gaan. Bedenk van tevoren wat er mis kan gaan met bepaalde studenten en bedenk van tevoren hoe je dan het beste kunt reageren, observeer een alerte collega.</a:t>
            </a:r>
          </a:p>
          <a:p>
            <a:pPr marL="171450" indent="-171450">
              <a:buFont typeface="Arial"/>
              <a:buChar char="•"/>
            </a:pPr>
            <a:r>
              <a:rPr lang="en-US"/>
              <a:t>Hoe zorg je ervoor dat je een gezonde emotionele objectiviteit bewaart bij studenten?</a:t>
            </a:r>
          </a:p>
          <a:p>
            <a:r>
              <a:rPr lang="en-US"/>
              <a:t>Vat het storende gedrag niet persoonlijk op. Bedenk dat de student  een voor hem gegronde reden heeft om zich zo te gedragen (onmacht…), bedenk dat jouw interpretatie van je waarneming onjuist kan zijn. Neem verder je eigen houding ten opzichte van bepaalde studenten onder de loep: laat voor de les je studenten in gedachten de revue passeren en sta stil bij de studenten waarbij je problemen verwacht. Probeer deze negatieve verwachtingen te vervangen door positieve en houdt deze positieve verwachtingen in gedachten wanneer je met deze studenten te maken heeft.</a:t>
            </a:r>
          </a:p>
          <a:p>
            <a:pPr marL="171450" indent="-171450">
              <a:buFont typeface="Arial"/>
              <a:buChar char="•"/>
            </a:pPr>
            <a:r>
              <a:rPr lang="en-US"/>
              <a:t>En als laatste maar zeker niet minder belangrijk: zorg goed voor jezelf! Ventileer met collega’s, partner en/of coach. Ook de beste docent heeft zijn momenten van onmacht en niet alle problemen zijn altijd oplosbaar door de ‘pedagogische regels’ te volgen.</a:t>
            </a:r>
          </a:p>
          <a:p>
            <a:endParaRPr lang="en-US" b="1"/>
          </a:p>
          <a:p>
            <a:r>
              <a:rPr lang="en-US" b="1"/>
              <a:t>Pedagogisch </a:t>
            </a:r>
            <a:r>
              <a:rPr lang="en-US" b="1" err="1"/>
              <a:t>handelen</a:t>
            </a:r>
            <a:r>
              <a:rPr lang="en-US" b="1"/>
              <a:t> </a:t>
            </a:r>
            <a:r>
              <a:rPr lang="en-US" b="1" err="1"/>
              <a:t>vanuit</a:t>
            </a:r>
            <a:r>
              <a:rPr lang="en-US" b="1"/>
              <a:t> </a:t>
            </a:r>
            <a:r>
              <a:rPr lang="en-US" b="1" err="1"/>
              <a:t>voorbeeldfunctie</a:t>
            </a:r>
            <a:endParaRPr lang="en-US" err="1"/>
          </a:p>
          <a:p>
            <a:r>
              <a:rPr lang="en-US"/>
              <a:t>Als docent heb je een voorbeeldfunctie t.a.v. gewenst gedrag. Hoe volwassen, of juist opstandig, studenten ook kunnen zijn, ze zien jou altijd als ‘de volwassene’ die weet ‘hoe het moet’. Jouw gedrag reflecteert direct op de studenten. Kom je zelf vaak onvoorbereid je les in, of te laat dan zul je snel zien dat studenten dat gedrag ook vertonen. Kies je er vaak voor om vanuit een dominante toon conflicten aan te gaan dan zullen studenten gaan denken dat dat ‘de manier van communicatie’ is en dus zelf ook vanuit een negatieve positie reageren. Ervaringen en onderzoek tonen aan dat de wijze waarop een docent, maar ook het gehele team functioneert direct af te lezen is aan het gedrag van de studenten. Kortom; durf jezelf en je team eens onder de loep te nemen en kijk eens of je jezelf dezelfde gedragsverwachtingen oplegt als bij je studenten. Pedagogische afspraken maak je niet als docent alleen. Het is een teamaangelegenheid waarbij studenten zien en ervaren dat de docenten als één geheel acteren, ageren en reageren. Een traject om deze basis samen vast te gaan leggen is naast een erg leuk en inspirerende reis ook dé manier om de kwaliteit van je onderwijs te verhogen. Veiligheid is namelijk één van de belangrijkste basisbehoeften: in het leven van elk mens maar vooral ook op elke plaats!</a:t>
            </a:r>
          </a:p>
          <a:p>
            <a:endParaRPr lang="en-US">
              <a:latin typeface="Aptos"/>
              <a:ea typeface="Calibri"/>
              <a:cs typeface="Calibri"/>
            </a:endParaRPr>
          </a:p>
          <a:p>
            <a:endParaRPr lang="en-US">
              <a:latin typeface="Aptos"/>
              <a:ea typeface="Calibri"/>
              <a:cs typeface="Calibri"/>
            </a:endParaRP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7</a:t>
            </a:fld>
            <a:endParaRPr lang="nl-NL"/>
          </a:p>
        </p:txBody>
      </p:sp>
    </p:spTree>
    <p:extLst>
      <p:ext uri="{BB962C8B-B14F-4D97-AF65-F5344CB8AC3E}">
        <p14:creationId xmlns:p14="http://schemas.microsoft.com/office/powerpoint/2010/main" val="223147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AutoNum type="arabicPeriod"/>
            </a:pPr>
            <a:r>
              <a:rPr lang="en-US" err="1">
                <a:latin typeface="Calibri"/>
                <a:ea typeface="Calibri"/>
                <a:cs typeface="Calibri"/>
              </a:rPr>
              <a:t>Teruggetrokken</a:t>
            </a:r>
            <a:r>
              <a:rPr lang="en-US">
                <a:latin typeface="Calibri"/>
                <a:ea typeface="Calibri"/>
                <a:cs typeface="Calibri"/>
              </a:rPr>
              <a:t> </a:t>
            </a:r>
            <a:r>
              <a:rPr lang="en-US" err="1">
                <a:latin typeface="Calibri"/>
                <a:ea typeface="Calibri"/>
                <a:cs typeface="Calibri"/>
              </a:rPr>
              <a:t>gedrag</a:t>
            </a:r>
            <a:r>
              <a:rPr lang="en-US">
                <a:latin typeface="Calibri"/>
                <a:ea typeface="Calibri"/>
                <a:cs typeface="Calibri"/>
              </a:rPr>
              <a:t>: </a:t>
            </a:r>
            <a:r>
              <a:rPr lang="en-US" err="1">
                <a:latin typeface="Calibri"/>
                <a:ea typeface="Calibri"/>
                <a:cs typeface="Calibri"/>
              </a:rPr>
              <a:t>stil</a:t>
            </a:r>
            <a:r>
              <a:rPr lang="en-US">
                <a:latin typeface="Calibri"/>
                <a:ea typeface="Calibri"/>
                <a:cs typeface="Calibri"/>
              </a:rPr>
              <a:t>, </a:t>
            </a:r>
            <a:r>
              <a:rPr lang="en-US" err="1">
                <a:latin typeface="Calibri"/>
                <a:ea typeface="Calibri"/>
                <a:cs typeface="Calibri"/>
              </a:rPr>
              <a:t>verlegen</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bang om op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vallen</a:t>
            </a:r>
            <a:r>
              <a:rPr lang="en-US">
                <a:latin typeface="Calibri"/>
                <a:ea typeface="Calibri"/>
                <a:cs typeface="Calibri"/>
              </a:rPr>
              <a:t>. </a:t>
            </a:r>
          </a:p>
          <a:p>
            <a:r>
              <a:rPr lang="en-US" err="1">
                <a:latin typeface="Calibri"/>
                <a:ea typeface="Calibri"/>
                <a:cs typeface="Calibri"/>
              </a:rPr>
              <a:t>Deze</a:t>
            </a:r>
            <a:r>
              <a:rPr lang="en-US">
                <a:latin typeface="Calibri"/>
                <a:ea typeface="Calibri"/>
                <a:cs typeface="Calibri"/>
              </a:rPr>
              <a:t> </a:t>
            </a:r>
            <a:r>
              <a:rPr lang="en-US" err="1">
                <a:latin typeface="Calibri"/>
                <a:ea typeface="Calibri"/>
                <a:cs typeface="Calibri"/>
              </a:rPr>
              <a:t>kinderen</a:t>
            </a:r>
            <a:r>
              <a:rPr lang="en-US">
                <a:latin typeface="Calibri"/>
                <a:ea typeface="Calibri"/>
                <a:cs typeface="Calibri"/>
              </a:rPr>
              <a:t> </a:t>
            </a:r>
            <a:r>
              <a:rPr lang="en-US" err="1">
                <a:latin typeface="Calibri"/>
                <a:ea typeface="Calibri"/>
                <a:cs typeface="Calibri"/>
              </a:rPr>
              <a:t>zitten</a:t>
            </a:r>
            <a:r>
              <a:rPr lang="en-US">
                <a:latin typeface="Calibri"/>
                <a:ea typeface="Calibri"/>
                <a:cs typeface="Calibri"/>
              </a:rPr>
              <a:t> </a:t>
            </a:r>
            <a:r>
              <a:rPr lang="en-US" err="1">
                <a:latin typeface="Calibri"/>
                <a:ea typeface="Calibri"/>
                <a:cs typeface="Calibri"/>
              </a:rPr>
              <a:t>vaak</a:t>
            </a:r>
            <a:r>
              <a:rPr lang="en-US">
                <a:latin typeface="Calibri"/>
                <a:ea typeface="Calibri"/>
                <a:cs typeface="Calibri"/>
              </a:rPr>
              <a:t> in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hoek</a:t>
            </a:r>
            <a:r>
              <a:rPr lang="en-US">
                <a:latin typeface="Calibri"/>
                <a:ea typeface="Calibri"/>
                <a:cs typeface="Calibri"/>
              </a:rPr>
              <a:t> of </a:t>
            </a:r>
            <a:r>
              <a:rPr lang="en-US" err="1">
                <a:latin typeface="Calibri"/>
                <a:ea typeface="Calibri"/>
                <a:cs typeface="Calibri"/>
              </a:rPr>
              <a:t>bewegen</a:t>
            </a:r>
            <a:r>
              <a:rPr lang="en-US">
                <a:latin typeface="Calibri"/>
                <a:ea typeface="Calibri"/>
                <a:cs typeface="Calibri"/>
              </a:rPr>
              <a:t> </a:t>
            </a:r>
            <a:r>
              <a:rPr lang="en-US" err="1">
                <a:latin typeface="Calibri"/>
                <a:ea typeface="Calibri"/>
                <a:cs typeface="Calibri"/>
              </a:rPr>
              <a:t>zich</a:t>
            </a:r>
            <a:r>
              <a:rPr lang="en-US">
                <a:latin typeface="Calibri"/>
                <a:ea typeface="Calibri"/>
                <a:cs typeface="Calibri"/>
              </a:rPr>
              <a:t> </a:t>
            </a:r>
            <a:r>
              <a:rPr lang="en-US" err="1">
                <a:latin typeface="Calibri"/>
                <a:ea typeface="Calibri"/>
                <a:cs typeface="Calibri"/>
              </a:rPr>
              <a:t>langs</a:t>
            </a:r>
            <a:r>
              <a:rPr lang="en-US">
                <a:latin typeface="Calibri"/>
                <a:ea typeface="Calibri"/>
                <a:cs typeface="Calibri"/>
              </a:rPr>
              <a:t> de </a:t>
            </a:r>
            <a:r>
              <a:rPr lang="en-US" err="1">
                <a:latin typeface="Calibri"/>
                <a:ea typeface="Calibri"/>
                <a:cs typeface="Calibri"/>
              </a:rPr>
              <a:t>randen</a:t>
            </a:r>
            <a:r>
              <a:rPr lang="en-US">
                <a:latin typeface="Calibri"/>
                <a:ea typeface="Calibri"/>
                <a:cs typeface="Calibri"/>
              </a:rPr>
              <a:t> van het </a:t>
            </a:r>
            <a:r>
              <a:rPr lang="en-US" err="1">
                <a:latin typeface="Calibri"/>
                <a:ea typeface="Calibri"/>
                <a:cs typeface="Calibri"/>
              </a:rPr>
              <a:t>lokaal</a:t>
            </a:r>
            <a:r>
              <a:rPr lang="en-US">
                <a:latin typeface="Calibri"/>
                <a:ea typeface="Calibri"/>
                <a:cs typeface="Calibri"/>
              </a:rPr>
              <a:t>/</a:t>
            </a:r>
            <a:r>
              <a:rPr lang="en-US" err="1">
                <a:latin typeface="Calibri"/>
                <a:ea typeface="Calibri"/>
                <a:cs typeface="Calibri"/>
              </a:rPr>
              <a:t>speelplek</a:t>
            </a:r>
            <a:r>
              <a:rPr lang="en-US">
                <a:latin typeface="Calibri"/>
                <a:ea typeface="Calibri"/>
                <a:cs typeface="Calibri"/>
              </a:rPr>
              <a:t>.</a:t>
            </a:r>
          </a:p>
          <a:p>
            <a:r>
              <a:rPr lang="en-US" err="1">
                <a:latin typeface="Calibri"/>
                <a:ea typeface="Calibri"/>
                <a:cs typeface="Calibri"/>
              </a:rPr>
              <a:t>Spreek</a:t>
            </a:r>
            <a:r>
              <a:rPr lang="en-US">
                <a:latin typeface="Calibri"/>
                <a:ea typeface="Calibri"/>
                <a:cs typeface="Calibri"/>
              </a:rPr>
              <a:t> je ze </a:t>
            </a:r>
            <a:r>
              <a:rPr lang="en-US" err="1">
                <a:latin typeface="Calibri"/>
                <a:ea typeface="Calibri"/>
                <a:cs typeface="Calibri"/>
              </a:rPr>
              <a:t>aan</a:t>
            </a:r>
            <a:r>
              <a:rPr lang="en-US">
                <a:latin typeface="Calibri"/>
                <a:ea typeface="Calibri"/>
                <a:cs typeface="Calibri"/>
              </a:rPr>
              <a:t> dan </a:t>
            </a:r>
            <a:r>
              <a:rPr lang="en-US" err="1">
                <a:latin typeface="Calibri"/>
                <a:ea typeface="Calibri"/>
                <a:cs typeface="Calibri"/>
              </a:rPr>
              <a:t>reageren</a:t>
            </a:r>
            <a:r>
              <a:rPr lang="en-US">
                <a:latin typeface="Calibri"/>
                <a:ea typeface="Calibri"/>
                <a:cs typeface="Calibri"/>
              </a:rPr>
              <a:t> ze </a:t>
            </a:r>
            <a:r>
              <a:rPr lang="en-US" err="1">
                <a:latin typeface="Calibri"/>
                <a:ea typeface="Calibri"/>
                <a:cs typeface="Calibri"/>
              </a:rPr>
              <a:t>vaak</a:t>
            </a:r>
            <a:r>
              <a:rPr lang="en-US">
                <a:latin typeface="Calibri"/>
                <a:ea typeface="Calibri"/>
                <a:cs typeface="Calibri"/>
              </a:rPr>
              <a:t> met </a:t>
            </a:r>
            <a:r>
              <a:rPr lang="en-US" err="1">
                <a:latin typeface="Calibri"/>
                <a:ea typeface="Calibri"/>
                <a:cs typeface="Calibri"/>
              </a:rPr>
              <a:t>schrikreacties</a:t>
            </a:r>
            <a:r>
              <a:rPr lang="en-US">
                <a:latin typeface="Calibri"/>
                <a:ea typeface="Calibri"/>
                <a:cs typeface="Calibri"/>
              </a:rPr>
              <a:t>, </a:t>
            </a:r>
            <a:r>
              <a:rPr lang="en-US" err="1">
                <a:latin typeface="Calibri"/>
                <a:ea typeface="Calibri"/>
                <a:cs typeface="Calibri"/>
              </a:rPr>
              <a:t>stotteren</a:t>
            </a:r>
            <a:r>
              <a:rPr lang="en-US">
                <a:latin typeface="Calibri"/>
                <a:ea typeface="Calibri"/>
                <a:cs typeface="Calibri"/>
              </a:rPr>
              <a:t>, </a:t>
            </a:r>
            <a:r>
              <a:rPr lang="en-US" err="1">
                <a:latin typeface="Calibri"/>
                <a:ea typeface="Calibri"/>
                <a:cs typeface="Calibri"/>
              </a:rPr>
              <a:t>zweten</a:t>
            </a:r>
            <a:r>
              <a:rPr lang="en-US">
                <a:latin typeface="Calibri"/>
                <a:ea typeface="Calibri"/>
                <a:cs typeface="Calibri"/>
              </a:rPr>
              <a:t>, </a:t>
            </a:r>
            <a:r>
              <a:rPr lang="en-US" err="1">
                <a:latin typeface="Calibri"/>
                <a:ea typeface="Calibri"/>
                <a:cs typeface="Calibri"/>
              </a:rPr>
              <a:t>wegkijken</a:t>
            </a:r>
            <a:r>
              <a:rPr lang="en-US">
                <a:latin typeface="Calibri"/>
                <a:ea typeface="Calibri"/>
                <a:cs typeface="Calibri"/>
              </a:rPr>
              <a:t> of </a:t>
            </a:r>
            <a:r>
              <a:rPr lang="en-US" err="1">
                <a:latin typeface="Calibri"/>
                <a:ea typeface="Calibri"/>
                <a:cs typeface="Calibri"/>
              </a:rPr>
              <a:t>onverstoorbaar</a:t>
            </a:r>
            <a:r>
              <a:rPr lang="en-US">
                <a:latin typeface="Calibri"/>
                <a:ea typeface="Calibri"/>
                <a:cs typeface="Calibri"/>
              </a:rPr>
              <a:t> </a:t>
            </a:r>
            <a:r>
              <a:rPr lang="en-US" err="1">
                <a:latin typeface="Calibri"/>
                <a:ea typeface="Calibri"/>
                <a:cs typeface="Calibri"/>
              </a:rPr>
              <a:t>doorgaan</a:t>
            </a:r>
            <a:r>
              <a:rPr lang="en-US">
                <a:latin typeface="Calibri"/>
                <a:ea typeface="Calibri"/>
                <a:cs typeface="Calibri"/>
              </a:rPr>
              <a:t> met </a:t>
            </a:r>
            <a:r>
              <a:rPr lang="en-US" err="1">
                <a:latin typeface="Calibri"/>
                <a:ea typeface="Calibri"/>
                <a:cs typeface="Calibri"/>
              </a:rPr>
              <a:t>hun</a:t>
            </a:r>
            <a:r>
              <a:rPr lang="en-US">
                <a:latin typeface="Calibri"/>
                <a:ea typeface="Calibri"/>
                <a:cs typeface="Calibri"/>
              </a:rPr>
              <a:t> </a:t>
            </a:r>
            <a:r>
              <a:rPr lang="en-US" err="1">
                <a:latin typeface="Calibri"/>
                <a:ea typeface="Calibri"/>
                <a:cs typeface="Calibri"/>
              </a:rPr>
              <a:t>activiteit</a:t>
            </a:r>
            <a:r>
              <a:rPr lang="en-US">
                <a:latin typeface="Calibri"/>
                <a:ea typeface="Calibri"/>
                <a:cs typeface="Calibri"/>
              </a:rPr>
              <a:t>. </a:t>
            </a:r>
          </a:p>
          <a:p>
            <a:r>
              <a:rPr lang="en-US">
                <a:latin typeface="Calibri"/>
                <a:ea typeface="Calibri"/>
                <a:cs typeface="Calibri"/>
              </a:rPr>
              <a:t>Ze </a:t>
            </a:r>
            <a:r>
              <a:rPr lang="en-US" err="1">
                <a:latin typeface="Calibri"/>
                <a:ea typeface="Calibri"/>
                <a:cs typeface="Calibri"/>
              </a:rPr>
              <a:t>hebben</a:t>
            </a:r>
            <a:r>
              <a:rPr lang="en-US">
                <a:latin typeface="Calibri"/>
                <a:ea typeface="Calibri"/>
                <a:cs typeface="Calibri"/>
              </a:rPr>
              <a:t> </a:t>
            </a:r>
            <a:r>
              <a:rPr lang="en-US" err="1">
                <a:latin typeface="Calibri"/>
                <a:ea typeface="Calibri"/>
                <a:cs typeface="Calibri"/>
              </a:rPr>
              <a:t>vaak</a:t>
            </a:r>
            <a:r>
              <a:rPr lang="en-US">
                <a:latin typeface="Calibri"/>
                <a:ea typeface="Calibri"/>
                <a:cs typeface="Calibri"/>
              </a:rPr>
              <a:t> </a:t>
            </a:r>
            <a:r>
              <a:rPr lang="en-US" err="1">
                <a:latin typeface="Calibri"/>
                <a:ea typeface="Calibri"/>
                <a:cs typeface="Calibri"/>
              </a:rPr>
              <a:t>weinig</a:t>
            </a:r>
            <a:r>
              <a:rPr lang="en-US">
                <a:latin typeface="Calibri"/>
                <a:ea typeface="Calibri"/>
                <a:cs typeface="Calibri"/>
              </a:rPr>
              <a:t> </a:t>
            </a:r>
            <a:r>
              <a:rPr lang="en-US" err="1">
                <a:latin typeface="Calibri"/>
                <a:ea typeface="Calibri"/>
                <a:cs typeface="Calibri"/>
              </a:rPr>
              <a:t>relaties</a:t>
            </a:r>
            <a:r>
              <a:rPr lang="en-US">
                <a:latin typeface="Calibri"/>
                <a:ea typeface="Calibri"/>
                <a:cs typeface="Calibri"/>
              </a:rPr>
              <a:t> of </a:t>
            </a:r>
            <a:r>
              <a:rPr lang="en-US" err="1">
                <a:latin typeface="Calibri"/>
                <a:ea typeface="Calibri"/>
                <a:cs typeface="Calibri"/>
              </a:rPr>
              <a:t>zijn</a:t>
            </a:r>
            <a:r>
              <a:rPr lang="en-US">
                <a:latin typeface="Calibri"/>
                <a:ea typeface="Calibri"/>
                <a:cs typeface="Calibri"/>
              </a:rPr>
              <a:t> dominant in de realties. Kunnen </a:t>
            </a:r>
            <a:r>
              <a:rPr lang="en-US" err="1">
                <a:latin typeface="Calibri"/>
                <a:ea typeface="Calibri"/>
                <a:cs typeface="Calibri"/>
              </a:rPr>
              <a:t>zich</a:t>
            </a:r>
            <a:r>
              <a:rPr lang="en-US">
                <a:latin typeface="Calibri"/>
                <a:ea typeface="Calibri"/>
                <a:cs typeface="Calibri"/>
              </a:rPr>
              <a:t> </a:t>
            </a:r>
            <a:r>
              <a:rPr lang="en-US" err="1">
                <a:latin typeface="Calibri"/>
                <a:ea typeface="Calibri"/>
                <a:cs typeface="Calibri"/>
              </a:rPr>
              <a:t>moeilijk</a:t>
            </a:r>
            <a:r>
              <a:rPr lang="en-US">
                <a:latin typeface="Calibri"/>
                <a:ea typeface="Calibri"/>
                <a:cs typeface="Calibri"/>
              </a:rPr>
              <a:t> </a:t>
            </a:r>
            <a:r>
              <a:rPr lang="en-US" err="1">
                <a:latin typeface="Calibri"/>
                <a:ea typeface="Calibri"/>
                <a:cs typeface="Calibri"/>
              </a:rPr>
              <a:t>flexibel</a:t>
            </a:r>
            <a:r>
              <a:rPr lang="en-US">
                <a:latin typeface="Calibri"/>
                <a:ea typeface="Calibri"/>
                <a:cs typeface="Calibri"/>
              </a:rPr>
              <a:t> </a:t>
            </a:r>
            <a:r>
              <a:rPr lang="en-US" err="1">
                <a:latin typeface="Calibri"/>
                <a:ea typeface="Calibri"/>
                <a:cs typeface="Calibri"/>
              </a:rPr>
              <a:t>aanpassen</a:t>
            </a:r>
            <a:r>
              <a:rPr lang="en-US">
                <a:latin typeface="Calibri"/>
                <a:ea typeface="Calibri"/>
                <a:cs typeface="Calibri"/>
              </a:rPr>
              <a:t>.</a:t>
            </a:r>
          </a:p>
          <a:p>
            <a:endParaRPr lang="en-US">
              <a:latin typeface="Calibri"/>
              <a:ea typeface="Calibri"/>
              <a:cs typeface="Calibri"/>
            </a:endParaRPr>
          </a:p>
          <a:p>
            <a:r>
              <a:rPr lang="en-US">
                <a:latin typeface="Calibri"/>
                <a:ea typeface="Calibri"/>
                <a:cs typeface="Calibri"/>
              </a:rPr>
              <a:t>2. </a:t>
            </a:r>
            <a:r>
              <a:rPr lang="en-US" err="1">
                <a:latin typeface="Calibri"/>
                <a:ea typeface="Calibri"/>
                <a:cs typeface="Calibri"/>
              </a:rPr>
              <a:t>Overbeweeglijk</a:t>
            </a:r>
            <a:r>
              <a:rPr lang="en-US">
                <a:latin typeface="Calibri"/>
                <a:ea typeface="Calibri"/>
                <a:cs typeface="Calibri"/>
              </a:rPr>
              <a:t> </a:t>
            </a:r>
            <a:r>
              <a:rPr lang="en-US" err="1">
                <a:latin typeface="Calibri"/>
                <a:ea typeface="Calibri"/>
                <a:cs typeface="Calibri"/>
              </a:rPr>
              <a:t>gedrag</a:t>
            </a:r>
            <a:r>
              <a:rPr lang="en-US">
                <a:latin typeface="Calibri"/>
                <a:ea typeface="Calibri"/>
                <a:cs typeface="Calibri"/>
              </a:rPr>
              <a:t>: </a:t>
            </a:r>
            <a:r>
              <a:rPr lang="en-US" err="1">
                <a:latin typeface="Calibri"/>
                <a:ea typeface="Calibri"/>
                <a:cs typeface="Calibri"/>
              </a:rPr>
              <a:t>kinderen</a:t>
            </a:r>
            <a:r>
              <a:rPr lang="en-US">
                <a:latin typeface="Calibri"/>
                <a:ea typeface="Calibri"/>
                <a:cs typeface="Calibri"/>
              </a:rPr>
              <a:t> </a:t>
            </a:r>
            <a:r>
              <a:rPr lang="en-US" err="1">
                <a:latin typeface="Calibri"/>
                <a:ea typeface="Calibri"/>
                <a:cs typeface="Calibri"/>
              </a:rPr>
              <a:t>hebben</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"veer in de </a:t>
            </a:r>
            <a:r>
              <a:rPr lang="en-US" err="1">
                <a:latin typeface="Calibri"/>
                <a:ea typeface="Calibri"/>
                <a:cs typeface="Calibri"/>
              </a:rPr>
              <a:t>billen</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kunnen</a:t>
            </a:r>
            <a:r>
              <a:rPr lang="en-US">
                <a:latin typeface="Calibri"/>
                <a:ea typeface="Calibri"/>
                <a:cs typeface="Calibri"/>
              </a:rPr>
              <a:t> </a:t>
            </a:r>
            <a:r>
              <a:rPr lang="en-US" err="1">
                <a:latin typeface="Calibri"/>
                <a:ea typeface="Calibri"/>
                <a:cs typeface="Calibri"/>
              </a:rPr>
              <a:t>moeilijk</a:t>
            </a:r>
            <a:r>
              <a:rPr lang="en-US">
                <a:latin typeface="Calibri"/>
                <a:ea typeface="Calibri"/>
                <a:cs typeface="Calibri"/>
              </a:rPr>
              <a:t> </a:t>
            </a:r>
            <a:r>
              <a:rPr lang="en-US" err="1">
                <a:latin typeface="Calibri"/>
                <a:ea typeface="Calibri"/>
                <a:cs typeface="Calibri"/>
              </a:rPr>
              <a:t>stilzitten</a:t>
            </a:r>
            <a:r>
              <a:rPr lang="en-US">
                <a:latin typeface="Calibri"/>
                <a:ea typeface="Calibri"/>
                <a:cs typeface="Calibri"/>
              </a:rPr>
              <a:t>.</a:t>
            </a:r>
          </a:p>
          <a:p>
            <a:r>
              <a:rPr lang="en-US" err="1">
                <a:latin typeface="Calibri"/>
                <a:ea typeface="Calibri"/>
                <a:cs typeface="Calibri"/>
              </a:rPr>
              <a:t>Moeten</a:t>
            </a:r>
            <a:r>
              <a:rPr lang="en-US">
                <a:latin typeface="Calibri"/>
                <a:ea typeface="Calibri"/>
                <a:cs typeface="Calibri"/>
              </a:rPr>
              <a:t> </a:t>
            </a:r>
            <a:r>
              <a:rPr lang="en-US" err="1">
                <a:latin typeface="Calibri"/>
                <a:ea typeface="Calibri"/>
                <a:cs typeface="Calibri"/>
              </a:rPr>
              <a:t>overal</a:t>
            </a:r>
            <a:r>
              <a:rPr lang="en-US">
                <a:latin typeface="Calibri"/>
                <a:ea typeface="Calibri"/>
                <a:cs typeface="Calibri"/>
              </a:rPr>
              <a:t> op </a:t>
            </a:r>
            <a:r>
              <a:rPr lang="en-US" err="1">
                <a:latin typeface="Calibri"/>
                <a:ea typeface="Calibri"/>
                <a:cs typeface="Calibri"/>
              </a:rPr>
              <a:t>af</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aan</a:t>
            </a:r>
            <a:r>
              <a:rPr lang="en-US">
                <a:latin typeface="Calibri"/>
                <a:ea typeface="Calibri"/>
                <a:cs typeface="Calibri"/>
              </a:rPr>
              <a:t> </a:t>
            </a:r>
            <a:r>
              <a:rPr lang="en-US" err="1">
                <a:latin typeface="Calibri"/>
                <a:ea typeface="Calibri"/>
                <a:cs typeface="Calibri"/>
              </a:rPr>
              <a:t>zitten</a:t>
            </a:r>
            <a:r>
              <a:rPr lang="en-US">
                <a:latin typeface="Calibri"/>
                <a:ea typeface="Calibri"/>
                <a:cs typeface="Calibri"/>
              </a:rPr>
              <a:t>. </a:t>
            </a:r>
            <a:r>
              <a:rPr lang="en-US" err="1">
                <a:latin typeface="Calibri"/>
                <a:ea typeface="Calibri"/>
                <a:cs typeface="Calibri"/>
              </a:rPr>
              <a:t>Behalve</a:t>
            </a:r>
            <a:r>
              <a:rPr lang="en-US">
                <a:latin typeface="Calibri"/>
                <a:ea typeface="Calibri"/>
                <a:cs typeface="Calibri"/>
              </a:rPr>
              <a:t> die </a:t>
            </a:r>
            <a:r>
              <a:rPr lang="en-US" err="1">
                <a:latin typeface="Calibri"/>
                <a:ea typeface="Calibri"/>
                <a:cs typeface="Calibri"/>
              </a:rPr>
              <a:t>motorische</a:t>
            </a:r>
            <a:r>
              <a:rPr lang="en-US">
                <a:latin typeface="Calibri"/>
                <a:ea typeface="Calibri"/>
                <a:cs typeface="Calibri"/>
              </a:rPr>
              <a:t> </a:t>
            </a:r>
            <a:r>
              <a:rPr lang="en-US" err="1">
                <a:latin typeface="Calibri"/>
                <a:ea typeface="Calibri"/>
                <a:cs typeface="Calibri"/>
              </a:rPr>
              <a:t>onrust</a:t>
            </a:r>
            <a:r>
              <a:rPr lang="en-US">
                <a:latin typeface="Calibri"/>
                <a:ea typeface="Calibri"/>
                <a:cs typeface="Calibri"/>
              </a:rPr>
              <a:t> </a:t>
            </a:r>
            <a:r>
              <a:rPr lang="en-US" err="1">
                <a:latin typeface="Calibri"/>
                <a:ea typeface="Calibri"/>
                <a:cs typeface="Calibri"/>
              </a:rPr>
              <a:t>zijn</a:t>
            </a:r>
            <a:r>
              <a:rPr lang="en-US">
                <a:latin typeface="Calibri"/>
                <a:ea typeface="Calibri"/>
                <a:cs typeface="Calibri"/>
              </a:rPr>
              <a:t> ze </a:t>
            </a:r>
            <a:r>
              <a:rPr lang="en-US" err="1">
                <a:latin typeface="Calibri"/>
                <a:ea typeface="Calibri"/>
                <a:cs typeface="Calibri"/>
              </a:rPr>
              <a:t>vaak</a:t>
            </a:r>
            <a:r>
              <a:rPr lang="en-US">
                <a:latin typeface="Calibri"/>
                <a:ea typeface="Calibri"/>
                <a:cs typeface="Calibri"/>
              </a:rPr>
              <a:t> </a:t>
            </a:r>
            <a:r>
              <a:rPr lang="en-US" err="1">
                <a:latin typeface="Calibri"/>
                <a:ea typeface="Calibri"/>
                <a:cs typeface="Calibri"/>
              </a:rPr>
              <a:t>impulsief</a:t>
            </a:r>
            <a:r>
              <a:rPr lang="en-US">
                <a:latin typeface="Calibri"/>
                <a:ea typeface="Calibri"/>
                <a:cs typeface="Calibri"/>
              </a:rPr>
              <a:t>. Ze </a:t>
            </a:r>
            <a:r>
              <a:rPr lang="en-US" err="1">
                <a:latin typeface="Calibri"/>
                <a:ea typeface="Calibri"/>
                <a:cs typeface="Calibri"/>
              </a:rPr>
              <a:t>doen</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zeggen</a:t>
            </a:r>
            <a:r>
              <a:rPr lang="en-US">
                <a:latin typeface="Calibri"/>
                <a:ea typeface="Calibri"/>
                <a:cs typeface="Calibri"/>
              </a:rPr>
              <a:t> al </a:t>
            </a:r>
            <a:r>
              <a:rPr lang="en-US" err="1">
                <a:latin typeface="Calibri"/>
                <a:ea typeface="Calibri"/>
                <a:cs typeface="Calibri"/>
              </a:rPr>
              <a:t>voor</a:t>
            </a:r>
            <a:r>
              <a:rPr lang="en-US">
                <a:latin typeface="Calibri"/>
                <a:ea typeface="Calibri"/>
                <a:cs typeface="Calibri"/>
              </a:rPr>
              <a:t> ze </a:t>
            </a:r>
            <a:r>
              <a:rPr lang="en-US" err="1">
                <a:latin typeface="Calibri"/>
                <a:ea typeface="Calibri"/>
                <a:cs typeface="Calibri"/>
              </a:rPr>
              <a:t>hebben</a:t>
            </a:r>
            <a:r>
              <a:rPr lang="en-US">
                <a:latin typeface="Calibri"/>
                <a:ea typeface="Calibri"/>
                <a:cs typeface="Calibri"/>
              </a:rPr>
              <a:t> </a:t>
            </a:r>
            <a:r>
              <a:rPr lang="en-US" err="1">
                <a:latin typeface="Calibri"/>
                <a:ea typeface="Calibri"/>
                <a:cs typeface="Calibri"/>
              </a:rPr>
              <a:t>overdacht</a:t>
            </a:r>
            <a:r>
              <a:rPr lang="en-US">
                <a:latin typeface="Calibri"/>
                <a:ea typeface="Calibri"/>
                <a:cs typeface="Calibri"/>
              </a:rPr>
              <a:t> wat </a:t>
            </a:r>
            <a:r>
              <a:rPr lang="en-US" err="1">
                <a:latin typeface="Calibri"/>
                <a:ea typeface="Calibri"/>
                <a:cs typeface="Calibri"/>
              </a:rPr>
              <a:t>hun</a:t>
            </a:r>
            <a:r>
              <a:rPr lang="en-US">
                <a:latin typeface="Calibri"/>
                <a:ea typeface="Calibri"/>
                <a:cs typeface="Calibri"/>
              </a:rPr>
              <a:t> </a:t>
            </a:r>
            <a:r>
              <a:rPr lang="en-US" err="1">
                <a:latin typeface="Calibri"/>
                <a:ea typeface="Calibri"/>
                <a:cs typeface="Calibri"/>
              </a:rPr>
              <a:t>reactie</a:t>
            </a:r>
            <a:r>
              <a:rPr lang="en-US">
                <a:latin typeface="Calibri"/>
                <a:ea typeface="Calibri"/>
                <a:cs typeface="Calibri"/>
              </a:rPr>
              <a:t> </a:t>
            </a:r>
            <a:r>
              <a:rPr lang="en-US" err="1">
                <a:latin typeface="Calibri"/>
                <a:ea typeface="Calibri"/>
                <a:cs typeface="Calibri"/>
              </a:rPr>
              <a:t>voor</a:t>
            </a:r>
            <a:r>
              <a:rPr lang="en-US">
                <a:latin typeface="Calibri"/>
                <a:ea typeface="Calibri"/>
                <a:cs typeface="Calibri"/>
              </a:rPr>
              <a:t> </a:t>
            </a:r>
            <a:r>
              <a:rPr lang="en-US" err="1">
                <a:latin typeface="Calibri"/>
                <a:ea typeface="Calibri"/>
                <a:cs typeface="Calibri"/>
              </a:rPr>
              <a:t>consequenties</a:t>
            </a:r>
            <a:r>
              <a:rPr lang="en-US">
                <a:latin typeface="Calibri"/>
                <a:ea typeface="Calibri"/>
                <a:cs typeface="Calibri"/>
              </a:rPr>
              <a:t> </a:t>
            </a:r>
            <a:r>
              <a:rPr lang="en-US" err="1">
                <a:latin typeface="Calibri"/>
                <a:ea typeface="Calibri"/>
                <a:cs typeface="Calibri"/>
              </a:rPr>
              <a:t>heeft</a:t>
            </a:r>
            <a:r>
              <a:rPr lang="en-US">
                <a:latin typeface="Calibri"/>
                <a:ea typeface="Calibri"/>
                <a:cs typeface="Calibri"/>
              </a:rPr>
              <a:t> of </a:t>
            </a:r>
            <a:r>
              <a:rPr lang="en-US" err="1">
                <a:latin typeface="Calibri"/>
                <a:ea typeface="Calibri"/>
                <a:cs typeface="Calibri"/>
              </a:rPr>
              <a:t>kan</a:t>
            </a:r>
            <a:r>
              <a:rPr lang="en-US">
                <a:latin typeface="Calibri"/>
                <a:ea typeface="Calibri"/>
                <a:cs typeface="Calibri"/>
              </a:rPr>
              <a:t> </a:t>
            </a:r>
            <a:r>
              <a:rPr lang="en-US" err="1">
                <a:latin typeface="Calibri"/>
                <a:ea typeface="Calibri"/>
                <a:cs typeface="Calibri"/>
              </a:rPr>
              <a:t>hebben</a:t>
            </a:r>
            <a:r>
              <a:rPr lang="en-US">
                <a:latin typeface="Calibri"/>
                <a:ea typeface="Calibri"/>
                <a:cs typeface="Calibri"/>
              </a:rPr>
              <a:t>. </a:t>
            </a:r>
          </a:p>
          <a:p>
            <a:r>
              <a:rPr lang="en-US">
                <a:latin typeface="Calibri"/>
                <a:ea typeface="Calibri"/>
                <a:cs typeface="Calibri"/>
              </a:rPr>
              <a:t>Ze </a:t>
            </a:r>
            <a:r>
              <a:rPr lang="en-US" err="1">
                <a:latin typeface="Calibri"/>
                <a:ea typeface="Calibri"/>
                <a:cs typeface="Calibri"/>
              </a:rPr>
              <a:t>leren</a:t>
            </a:r>
            <a:r>
              <a:rPr lang="en-US">
                <a:latin typeface="Calibri"/>
                <a:ea typeface="Calibri"/>
                <a:cs typeface="Calibri"/>
              </a:rPr>
              <a:t> </a:t>
            </a:r>
            <a:r>
              <a:rPr lang="en-US" err="1">
                <a:latin typeface="Calibri"/>
                <a:ea typeface="Calibri"/>
                <a:cs typeface="Calibri"/>
              </a:rPr>
              <a:t>zelden</a:t>
            </a:r>
            <a:r>
              <a:rPr lang="en-US">
                <a:latin typeface="Calibri"/>
                <a:ea typeface="Calibri"/>
                <a:cs typeface="Calibri"/>
              </a:rPr>
              <a:t> van </a:t>
            </a:r>
            <a:r>
              <a:rPr lang="en-US" err="1">
                <a:latin typeface="Calibri"/>
                <a:ea typeface="Calibri"/>
                <a:cs typeface="Calibri"/>
              </a:rPr>
              <a:t>vergissingen</a:t>
            </a:r>
            <a:r>
              <a:rPr lang="en-US">
                <a:latin typeface="Calibri"/>
                <a:ea typeface="Calibri"/>
                <a:cs typeface="Calibri"/>
              </a:rPr>
              <a:t> die ze </a:t>
            </a:r>
            <a:r>
              <a:rPr lang="en-US" err="1">
                <a:latin typeface="Calibri"/>
                <a:ea typeface="Calibri"/>
                <a:cs typeface="Calibri"/>
              </a:rPr>
              <a:t>maken</a:t>
            </a:r>
            <a:r>
              <a:rPr lang="en-US">
                <a:latin typeface="Calibri"/>
                <a:ea typeface="Calibri"/>
                <a:cs typeface="Calibri"/>
              </a:rPr>
              <a:t>. </a:t>
            </a:r>
            <a:r>
              <a:rPr lang="en-US" err="1">
                <a:latin typeface="Calibri"/>
                <a:ea typeface="Calibri"/>
                <a:cs typeface="Calibri"/>
              </a:rPr>
              <a:t>Deze</a:t>
            </a:r>
            <a:r>
              <a:rPr lang="en-US">
                <a:latin typeface="Calibri"/>
                <a:ea typeface="Calibri"/>
                <a:cs typeface="Calibri"/>
              </a:rPr>
              <a:t> </a:t>
            </a:r>
            <a:r>
              <a:rPr lang="en-US" err="1">
                <a:latin typeface="Calibri"/>
                <a:ea typeface="Calibri"/>
                <a:cs typeface="Calibri"/>
              </a:rPr>
              <a:t>kinderen</a:t>
            </a:r>
            <a:r>
              <a:rPr lang="en-US">
                <a:latin typeface="Calibri"/>
                <a:ea typeface="Calibri"/>
                <a:cs typeface="Calibri"/>
              </a:rPr>
              <a:t> </a:t>
            </a:r>
            <a:r>
              <a:rPr lang="en-US" err="1">
                <a:latin typeface="Calibri"/>
                <a:ea typeface="Calibri"/>
                <a:cs typeface="Calibri"/>
              </a:rPr>
              <a:t>komen</a:t>
            </a:r>
            <a:r>
              <a:rPr lang="en-US">
                <a:latin typeface="Calibri"/>
                <a:ea typeface="Calibri"/>
                <a:cs typeface="Calibri"/>
              </a:rPr>
              <a:t> heel </a:t>
            </a:r>
            <a:r>
              <a:rPr lang="en-US" err="1">
                <a:latin typeface="Calibri"/>
                <a:ea typeface="Calibri"/>
                <a:cs typeface="Calibri"/>
              </a:rPr>
              <a:t>veel</a:t>
            </a:r>
            <a:r>
              <a:rPr lang="en-US">
                <a:latin typeface="Calibri"/>
                <a:ea typeface="Calibri"/>
                <a:cs typeface="Calibri"/>
              </a:rPr>
              <a:t> </a:t>
            </a:r>
            <a:r>
              <a:rPr lang="en-US" err="1">
                <a:latin typeface="Calibri"/>
                <a:ea typeface="Calibri"/>
                <a:cs typeface="Calibri"/>
              </a:rPr>
              <a:t>afkeuring</a:t>
            </a:r>
            <a:r>
              <a:rPr lang="en-US">
                <a:latin typeface="Calibri"/>
                <a:ea typeface="Calibri"/>
                <a:cs typeface="Calibri"/>
              </a:rPr>
              <a:t> </a:t>
            </a:r>
            <a:r>
              <a:rPr lang="en-US" err="1">
                <a:latin typeface="Calibri"/>
                <a:ea typeface="Calibri"/>
                <a:cs typeface="Calibri"/>
              </a:rPr>
              <a:t>tegen</a:t>
            </a:r>
            <a:r>
              <a:rPr lang="en-US">
                <a:latin typeface="Calibri"/>
                <a:ea typeface="Calibri"/>
                <a:cs typeface="Calibri"/>
              </a:rPr>
              <a:t> (</a:t>
            </a:r>
            <a:r>
              <a:rPr lang="en-US" err="1">
                <a:latin typeface="Calibri"/>
                <a:ea typeface="Calibri"/>
                <a:cs typeface="Calibri"/>
              </a:rPr>
              <a:t>ook</a:t>
            </a:r>
            <a:r>
              <a:rPr lang="en-US">
                <a:latin typeface="Calibri"/>
                <a:ea typeface="Calibri"/>
                <a:cs typeface="Calibri"/>
              </a:rPr>
              <a:t> non-</a:t>
            </a:r>
            <a:r>
              <a:rPr lang="en-US" err="1">
                <a:latin typeface="Calibri"/>
                <a:ea typeface="Calibri"/>
                <a:cs typeface="Calibri"/>
              </a:rPr>
              <a:t>verbaal</a:t>
            </a:r>
            <a:r>
              <a:rPr lang="en-US">
                <a:latin typeface="Calibri"/>
                <a:ea typeface="Calibri"/>
                <a:cs typeface="Calibri"/>
              </a:rPr>
              <a:t>). Ze </a:t>
            </a:r>
            <a:r>
              <a:rPr lang="en-US" err="1">
                <a:latin typeface="Calibri"/>
                <a:ea typeface="Calibri"/>
                <a:cs typeface="Calibri"/>
              </a:rPr>
              <a:t>kunnen</a:t>
            </a:r>
            <a:r>
              <a:rPr lang="en-US">
                <a:latin typeface="Calibri"/>
                <a:ea typeface="Calibri"/>
                <a:cs typeface="Calibri"/>
              </a:rPr>
              <a:t> </a:t>
            </a:r>
            <a:r>
              <a:rPr lang="en-US" err="1">
                <a:latin typeface="Calibri"/>
                <a:ea typeface="Calibri"/>
                <a:cs typeface="Calibri"/>
              </a:rPr>
              <a:t>hun</a:t>
            </a:r>
            <a:r>
              <a:rPr lang="en-US">
                <a:latin typeface="Calibri"/>
                <a:ea typeface="Calibri"/>
                <a:cs typeface="Calibri"/>
              </a:rPr>
              <a:t> </a:t>
            </a:r>
            <a:r>
              <a:rPr lang="en-US" err="1">
                <a:latin typeface="Calibri"/>
                <a:ea typeface="Calibri"/>
                <a:cs typeface="Calibri"/>
              </a:rPr>
              <a:t>aandacht</a:t>
            </a:r>
            <a:r>
              <a:rPr lang="en-US">
                <a:latin typeface="Calibri"/>
                <a:ea typeface="Calibri"/>
                <a:cs typeface="Calibri"/>
              </a:rPr>
              <a:t> </a:t>
            </a:r>
            <a:r>
              <a:rPr lang="en-US" err="1">
                <a:latin typeface="Calibri"/>
                <a:ea typeface="Calibri"/>
                <a:cs typeface="Calibri"/>
              </a:rPr>
              <a:t>moeilijk</a:t>
            </a:r>
            <a:r>
              <a:rPr lang="en-US">
                <a:latin typeface="Calibri"/>
                <a:ea typeface="Calibri"/>
                <a:cs typeface="Calibri"/>
              </a:rPr>
              <a:t> </a:t>
            </a:r>
            <a:r>
              <a:rPr lang="en-US" err="1">
                <a:latin typeface="Calibri"/>
                <a:ea typeface="Calibri"/>
                <a:cs typeface="Calibri"/>
              </a:rPr>
              <a:t>richten</a:t>
            </a:r>
            <a:r>
              <a:rPr lang="en-US">
                <a:latin typeface="Calibri"/>
                <a:ea typeface="Calibri"/>
                <a:cs typeface="Calibri"/>
              </a:rPr>
              <a:t> op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specifieke</a:t>
            </a:r>
            <a:r>
              <a:rPr lang="en-US">
                <a:latin typeface="Calibri"/>
                <a:ea typeface="Calibri"/>
                <a:cs typeface="Calibri"/>
              </a:rPr>
              <a:t> </a:t>
            </a:r>
            <a:r>
              <a:rPr lang="en-US" err="1">
                <a:latin typeface="Calibri"/>
                <a:ea typeface="Calibri"/>
                <a:cs typeface="Calibri"/>
              </a:rPr>
              <a:t>actie</a:t>
            </a:r>
            <a:r>
              <a:rPr lang="en-US">
                <a:latin typeface="Calibri"/>
                <a:ea typeface="Calibri"/>
                <a:cs typeface="Calibri"/>
              </a:rPr>
              <a:t>. </a:t>
            </a:r>
          </a:p>
          <a:p>
            <a:r>
              <a:rPr lang="en-US">
                <a:latin typeface="Calibri"/>
                <a:ea typeface="Calibri"/>
                <a:cs typeface="Calibri"/>
              </a:rPr>
              <a:t>Ze </a:t>
            </a:r>
            <a:r>
              <a:rPr lang="en-US" err="1">
                <a:latin typeface="Calibri"/>
                <a:ea typeface="Calibri"/>
                <a:cs typeface="Calibri"/>
              </a:rPr>
              <a:t>kunnen</a:t>
            </a:r>
            <a:r>
              <a:rPr lang="en-US">
                <a:latin typeface="Calibri"/>
                <a:ea typeface="Calibri"/>
                <a:cs typeface="Calibri"/>
              </a:rPr>
              <a:t> </a:t>
            </a:r>
            <a:r>
              <a:rPr lang="en-US" err="1">
                <a:latin typeface="Calibri"/>
                <a:ea typeface="Calibri"/>
                <a:cs typeface="Calibri"/>
              </a:rPr>
              <a:t>hun</a:t>
            </a:r>
            <a:r>
              <a:rPr lang="en-US">
                <a:latin typeface="Calibri"/>
                <a:ea typeface="Calibri"/>
                <a:cs typeface="Calibri"/>
              </a:rPr>
              <a:t> </a:t>
            </a:r>
            <a:r>
              <a:rPr lang="en-US" err="1">
                <a:latin typeface="Calibri"/>
                <a:ea typeface="Calibri"/>
                <a:cs typeface="Calibri"/>
              </a:rPr>
              <a:t>aandacht</a:t>
            </a:r>
            <a:r>
              <a:rPr lang="en-US">
                <a:latin typeface="Calibri"/>
                <a:ea typeface="Calibri"/>
                <a:cs typeface="Calibri"/>
              </a:rPr>
              <a:t> </a:t>
            </a:r>
            <a:r>
              <a:rPr lang="en-US" err="1">
                <a:latin typeface="Calibri"/>
                <a:ea typeface="Calibri"/>
                <a:cs typeface="Calibri"/>
              </a:rPr>
              <a:t>niet</a:t>
            </a:r>
            <a:r>
              <a:rPr lang="en-US">
                <a:latin typeface="Calibri"/>
                <a:ea typeface="Calibri"/>
                <a:cs typeface="Calibri"/>
              </a:rPr>
              <a:t> </a:t>
            </a:r>
            <a:r>
              <a:rPr lang="en-US" err="1">
                <a:latin typeface="Calibri"/>
                <a:ea typeface="Calibri"/>
                <a:cs typeface="Calibri"/>
              </a:rPr>
              <a:t>bij</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taak</a:t>
            </a:r>
            <a:r>
              <a:rPr lang="en-US">
                <a:latin typeface="Calibri"/>
                <a:ea typeface="Calibri"/>
                <a:cs typeface="Calibri"/>
              </a:rPr>
              <a:t> </a:t>
            </a:r>
            <a:r>
              <a:rPr lang="en-US" err="1">
                <a:latin typeface="Calibri"/>
                <a:ea typeface="Calibri"/>
                <a:cs typeface="Calibri"/>
              </a:rPr>
              <a:t>houden</a:t>
            </a:r>
            <a:r>
              <a:rPr lang="en-US">
                <a:latin typeface="Calibri"/>
                <a:ea typeface="Calibri"/>
                <a:cs typeface="Calibri"/>
              </a:rPr>
              <a:t>. </a:t>
            </a:r>
          </a:p>
          <a:p>
            <a:endParaRPr lang="en-US">
              <a:latin typeface="Calibri"/>
              <a:ea typeface="Calibri"/>
              <a:cs typeface="Calibri"/>
            </a:endParaRPr>
          </a:p>
          <a:p>
            <a:r>
              <a:rPr lang="en-US">
                <a:latin typeface="Calibri"/>
                <a:ea typeface="Calibri"/>
                <a:cs typeface="Calibri"/>
              </a:rPr>
              <a:t>3. </a:t>
            </a:r>
            <a:r>
              <a:rPr lang="en-US" err="1">
                <a:latin typeface="Calibri"/>
                <a:ea typeface="Calibri"/>
                <a:cs typeface="Calibri"/>
              </a:rPr>
              <a:t>Agressief</a:t>
            </a:r>
            <a:r>
              <a:rPr lang="en-US">
                <a:latin typeface="Calibri"/>
                <a:ea typeface="Calibri"/>
                <a:cs typeface="Calibri"/>
              </a:rPr>
              <a:t> </a:t>
            </a:r>
            <a:r>
              <a:rPr lang="en-US" err="1">
                <a:latin typeface="Calibri"/>
                <a:ea typeface="Calibri"/>
                <a:cs typeface="Calibri"/>
              </a:rPr>
              <a:t>gedrag</a:t>
            </a:r>
            <a:r>
              <a:rPr lang="en-US">
                <a:latin typeface="Calibri"/>
                <a:ea typeface="Calibri"/>
                <a:cs typeface="Calibri"/>
              </a:rPr>
              <a:t>: </a:t>
            </a:r>
            <a:r>
              <a:rPr lang="en-US" err="1">
                <a:latin typeface="Calibri"/>
                <a:ea typeface="Calibri"/>
                <a:cs typeface="Calibri"/>
              </a:rPr>
              <a:t>gedrag</a:t>
            </a:r>
            <a:r>
              <a:rPr lang="en-US">
                <a:latin typeface="Calibri"/>
                <a:ea typeface="Calibri"/>
                <a:cs typeface="Calibri"/>
              </a:rPr>
              <a:t> </a:t>
            </a:r>
            <a:r>
              <a:rPr lang="en-US" err="1">
                <a:latin typeface="Calibri"/>
                <a:ea typeface="Calibri"/>
                <a:cs typeface="Calibri"/>
              </a:rPr>
              <a:t>waarbij</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persoon</a:t>
            </a:r>
            <a:r>
              <a:rPr lang="en-US">
                <a:latin typeface="Calibri"/>
                <a:ea typeface="Calibri"/>
                <a:cs typeface="Calibri"/>
              </a:rPr>
              <a:t> </a:t>
            </a:r>
            <a:r>
              <a:rPr lang="en-US" err="1">
                <a:latin typeface="Calibri"/>
                <a:ea typeface="Calibri"/>
                <a:cs typeface="Calibri"/>
              </a:rPr>
              <a:t>verbaal</a:t>
            </a:r>
            <a:r>
              <a:rPr lang="en-US">
                <a:latin typeface="Calibri"/>
                <a:ea typeface="Calibri"/>
                <a:cs typeface="Calibri"/>
              </a:rPr>
              <a:t>, non </a:t>
            </a:r>
            <a:r>
              <a:rPr lang="en-US" err="1">
                <a:latin typeface="Calibri"/>
                <a:ea typeface="Calibri"/>
                <a:cs typeface="Calibri"/>
              </a:rPr>
              <a:t>verbaal</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/of </a:t>
            </a:r>
            <a:r>
              <a:rPr lang="en-US" err="1">
                <a:latin typeface="Calibri"/>
                <a:ea typeface="Calibri"/>
                <a:cs typeface="Calibri"/>
              </a:rPr>
              <a:t>fysiek</a:t>
            </a:r>
            <a:r>
              <a:rPr lang="en-US">
                <a:latin typeface="Calibri"/>
                <a:ea typeface="Calibri"/>
                <a:cs typeface="Calibri"/>
              </a:rPr>
              <a:t>  '</a:t>
            </a:r>
            <a:r>
              <a:rPr lang="en-US" err="1">
                <a:latin typeface="Calibri"/>
                <a:ea typeface="Calibri"/>
                <a:cs typeface="Calibri"/>
              </a:rPr>
              <a:t>schade'toebrengt</a:t>
            </a:r>
            <a:r>
              <a:rPr lang="en-US">
                <a:latin typeface="Calibri"/>
                <a:ea typeface="Calibri"/>
                <a:cs typeface="Calibri"/>
              </a:rPr>
              <a:t> </a:t>
            </a:r>
            <a:r>
              <a:rPr lang="en-US" err="1">
                <a:latin typeface="Calibri"/>
                <a:ea typeface="Calibri"/>
                <a:cs typeface="Calibri"/>
              </a:rPr>
              <a:t>aan</a:t>
            </a:r>
            <a:r>
              <a:rPr lang="en-US">
                <a:latin typeface="Calibri"/>
                <a:ea typeface="Calibri"/>
                <a:cs typeface="Calibri"/>
              </a:rPr>
              <a:t> </a:t>
            </a:r>
            <a:r>
              <a:rPr lang="en-US" err="1">
                <a:latin typeface="Calibri"/>
                <a:ea typeface="Calibri"/>
                <a:cs typeface="Calibri"/>
              </a:rPr>
              <a:t>anderen</a:t>
            </a:r>
            <a:r>
              <a:rPr lang="en-US">
                <a:latin typeface="Calibri"/>
                <a:ea typeface="Calibri"/>
                <a:cs typeface="Calibri"/>
              </a:rPr>
              <a:t>. Het </a:t>
            </a:r>
            <a:r>
              <a:rPr lang="en-US" err="1">
                <a:latin typeface="Calibri"/>
                <a:ea typeface="Calibri"/>
                <a:cs typeface="Calibri"/>
              </a:rPr>
              <a:t>agressieve</a:t>
            </a:r>
            <a:r>
              <a:rPr lang="en-US">
                <a:latin typeface="Calibri"/>
                <a:ea typeface="Calibri"/>
                <a:cs typeface="Calibri"/>
              </a:rPr>
              <a:t> </a:t>
            </a:r>
            <a:r>
              <a:rPr lang="en-US" err="1">
                <a:latin typeface="Calibri"/>
                <a:ea typeface="Calibri"/>
                <a:cs typeface="Calibri"/>
              </a:rPr>
              <a:t>gedrag</a:t>
            </a:r>
            <a:r>
              <a:rPr lang="en-US">
                <a:latin typeface="Calibri"/>
                <a:ea typeface="Calibri"/>
                <a:cs typeface="Calibri"/>
              </a:rPr>
              <a:t> is </a:t>
            </a:r>
            <a:r>
              <a:rPr lang="en-US" err="1">
                <a:latin typeface="Calibri"/>
                <a:ea typeface="Calibri"/>
                <a:cs typeface="Calibri"/>
              </a:rPr>
              <a:t>vooral</a:t>
            </a:r>
            <a:r>
              <a:rPr lang="en-US">
                <a:latin typeface="Calibri"/>
                <a:ea typeface="Calibri"/>
                <a:cs typeface="Calibri"/>
              </a:rPr>
              <a:t> om op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komen</a:t>
            </a:r>
            <a:r>
              <a:rPr lang="en-US">
                <a:latin typeface="Calibri"/>
                <a:ea typeface="Calibri"/>
                <a:cs typeface="Calibri"/>
              </a:rPr>
              <a:t> </a:t>
            </a:r>
            <a:r>
              <a:rPr lang="en-US" err="1">
                <a:latin typeface="Calibri"/>
                <a:ea typeface="Calibri"/>
                <a:cs typeface="Calibri"/>
              </a:rPr>
              <a:t>voor</a:t>
            </a:r>
            <a:r>
              <a:rPr lang="en-US">
                <a:latin typeface="Calibri"/>
                <a:ea typeface="Calibri"/>
                <a:cs typeface="Calibri"/>
              </a:rPr>
              <a:t> </a:t>
            </a:r>
            <a:r>
              <a:rPr lang="en-US" err="1">
                <a:latin typeface="Calibri"/>
                <a:ea typeface="Calibri"/>
                <a:cs typeface="Calibri"/>
              </a:rPr>
              <a:t>zichzelf</a:t>
            </a:r>
            <a:r>
              <a:rPr lang="en-US">
                <a:latin typeface="Calibri"/>
                <a:ea typeface="Calibri"/>
                <a:cs typeface="Calibri"/>
              </a:rPr>
              <a:t>. </a:t>
            </a:r>
          </a:p>
          <a:p>
            <a:r>
              <a:rPr lang="en-US">
                <a:latin typeface="Calibri"/>
                <a:ea typeface="Calibri"/>
                <a:cs typeface="Calibri"/>
              </a:rPr>
              <a:t>Denk </a:t>
            </a:r>
            <a:r>
              <a:rPr lang="en-US" err="1">
                <a:latin typeface="Calibri"/>
                <a:ea typeface="Calibri"/>
                <a:cs typeface="Calibri"/>
              </a:rPr>
              <a:t>bij</a:t>
            </a:r>
            <a:r>
              <a:rPr lang="en-US">
                <a:latin typeface="Calibri"/>
                <a:ea typeface="Calibri"/>
                <a:cs typeface="Calibri"/>
              </a:rPr>
              <a:t> </a:t>
            </a:r>
            <a:r>
              <a:rPr lang="en-US" err="1">
                <a:latin typeface="Calibri"/>
                <a:ea typeface="Calibri"/>
                <a:cs typeface="Calibri"/>
              </a:rPr>
              <a:t>agressief</a:t>
            </a:r>
            <a:r>
              <a:rPr lang="en-US">
                <a:latin typeface="Calibri"/>
                <a:ea typeface="Calibri"/>
                <a:cs typeface="Calibri"/>
              </a:rPr>
              <a:t> </a:t>
            </a:r>
            <a:r>
              <a:rPr lang="en-US" err="1">
                <a:latin typeface="Calibri"/>
                <a:ea typeface="Calibri"/>
                <a:cs typeface="Calibri"/>
              </a:rPr>
              <a:t>gedrag</a:t>
            </a:r>
            <a:r>
              <a:rPr lang="en-US">
                <a:latin typeface="Calibri"/>
                <a:ea typeface="Calibri"/>
                <a:cs typeface="Calibri"/>
              </a:rPr>
              <a:t> </a:t>
            </a:r>
            <a:r>
              <a:rPr lang="en-US" err="1">
                <a:latin typeface="Calibri"/>
                <a:ea typeface="Calibri"/>
                <a:cs typeface="Calibri"/>
              </a:rPr>
              <a:t>aan</a:t>
            </a:r>
            <a:r>
              <a:rPr lang="en-US">
                <a:latin typeface="Calibri"/>
                <a:ea typeface="Calibri"/>
                <a:cs typeface="Calibri"/>
              </a:rPr>
              <a:t>: </a:t>
            </a:r>
            <a:r>
              <a:rPr lang="en-US" err="1">
                <a:latin typeface="Calibri"/>
                <a:ea typeface="Calibri"/>
                <a:cs typeface="Calibri"/>
              </a:rPr>
              <a:t>schelden</a:t>
            </a:r>
            <a:r>
              <a:rPr lang="en-US">
                <a:latin typeface="Calibri"/>
                <a:ea typeface="Calibri"/>
                <a:cs typeface="Calibri"/>
              </a:rPr>
              <a:t>, </a:t>
            </a:r>
            <a:r>
              <a:rPr lang="en-US" err="1">
                <a:latin typeface="Calibri"/>
                <a:ea typeface="Calibri"/>
                <a:cs typeface="Calibri"/>
              </a:rPr>
              <a:t>schreeuwen</a:t>
            </a:r>
            <a:r>
              <a:rPr lang="en-US">
                <a:latin typeface="Calibri"/>
                <a:ea typeface="Calibri"/>
                <a:cs typeface="Calibri"/>
              </a:rPr>
              <a:t>, </a:t>
            </a:r>
            <a:r>
              <a:rPr lang="en-US" err="1">
                <a:latin typeface="Calibri"/>
                <a:ea typeface="Calibri"/>
                <a:cs typeface="Calibri"/>
              </a:rPr>
              <a:t>boze</a:t>
            </a:r>
            <a:r>
              <a:rPr lang="en-US">
                <a:latin typeface="Calibri"/>
                <a:ea typeface="Calibri"/>
                <a:cs typeface="Calibri"/>
              </a:rPr>
              <a:t> </a:t>
            </a:r>
            <a:r>
              <a:rPr lang="en-US" err="1">
                <a:latin typeface="Calibri"/>
                <a:ea typeface="Calibri"/>
                <a:cs typeface="Calibri"/>
              </a:rPr>
              <a:t>gezichten</a:t>
            </a:r>
            <a:r>
              <a:rPr lang="en-US">
                <a:latin typeface="Calibri"/>
                <a:ea typeface="Calibri"/>
                <a:cs typeface="Calibri"/>
              </a:rPr>
              <a:t> </a:t>
            </a:r>
            <a:r>
              <a:rPr lang="en-US" err="1">
                <a:latin typeface="Calibri"/>
                <a:ea typeface="Calibri"/>
                <a:cs typeface="Calibri"/>
              </a:rPr>
              <a:t>trekken</a:t>
            </a:r>
            <a:r>
              <a:rPr lang="en-US">
                <a:latin typeface="Calibri"/>
                <a:ea typeface="Calibri"/>
                <a:cs typeface="Calibri"/>
              </a:rPr>
              <a:t>, </a:t>
            </a:r>
            <a:r>
              <a:rPr lang="en-US" err="1">
                <a:latin typeface="Calibri"/>
                <a:ea typeface="Calibri"/>
                <a:cs typeface="Calibri"/>
              </a:rPr>
              <a:t>gebaren</a:t>
            </a:r>
            <a:r>
              <a:rPr lang="en-US">
                <a:latin typeface="Calibri"/>
                <a:ea typeface="Calibri"/>
                <a:cs typeface="Calibri"/>
              </a:rPr>
              <a:t>, </a:t>
            </a:r>
            <a:r>
              <a:rPr lang="en-US" err="1">
                <a:latin typeface="Calibri"/>
                <a:ea typeface="Calibri"/>
                <a:cs typeface="Calibri"/>
              </a:rPr>
              <a:t>stampvoeten</a:t>
            </a:r>
            <a:r>
              <a:rPr lang="en-US">
                <a:latin typeface="Calibri"/>
                <a:ea typeface="Calibri"/>
                <a:cs typeface="Calibri"/>
              </a:rPr>
              <a:t>, </a:t>
            </a:r>
            <a:r>
              <a:rPr lang="en-US" err="1">
                <a:latin typeface="Calibri"/>
                <a:ea typeface="Calibri"/>
                <a:cs typeface="Calibri"/>
              </a:rPr>
              <a:t>smijten</a:t>
            </a:r>
            <a:r>
              <a:rPr lang="en-US">
                <a:latin typeface="Calibri"/>
                <a:ea typeface="Calibri"/>
                <a:cs typeface="Calibri"/>
              </a:rPr>
              <a:t> met </a:t>
            </a:r>
            <a:r>
              <a:rPr lang="en-US" err="1">
                <a:latin typeface="Calibri"/>
                <a:ea typeface="Calibri"/>
                <a:cs typeface="Calibri"/>
              </a:rPr>
              <a:t>deuren</a:t>
            </a:r>
            <a:r>
              <a:rPr lang="en-US">
                <a:latin typeface="Calibri"/>
                <a:ea typeface="Calibri"/>
                <a:cs typeface="Calibri"/>
              </a:rPr>
              <a:t>, </a:t>
            </a:r>
            <a:r>
              <a:rPr lang="en-US" err="1">
                <a:latin typeface="Calibri"/>
                <a:ea typeface="Calibri"/>
                <a:cs typeface="Calibri"/>
              </a:rPr>
              <a:t>wegpakken</a:t>
            </a:r>
            <a:r>
              <a:rPr lang="en-US">
                <a:latin typeface="Calibri"/>
                <a:ea typeface="Calibri"/>
                <a:cs typeface="Calibri"/>
              </a:rPr>
              <a:t> van </a:t>
            </a:r>
            <a:r>
              <a:rPr lang="en-US" err="1">
                <a:latin typeface="Calibri"/>
                <a:ea typeface="Calibri"/>
                <a:cs typeface="Calibri"/>
              </a:rPr>
              <a:t>spullen</a:t>
            </a:r>
            <a:r>
              <a:rPr lang="en-US">
                <a:latin typeface="Calibri"/>
                <a:ea typeface="Calibri"/>
                <a:cs typeface="Calibri"/>
              </a:rPr>
              <a:t>, </a:t>
            </a:r>
            <a:r>
              <a:rPr lang="en-US" err="1">
                <a:latin typeface="Calibri"/>
                <a:ea typeface="Calibri"/>
                <a:cs typeface="Calibri"/>
              </a:rPr>
              <a:t>doodmaken</a:t>
            </a:r>
            <a:r>
              <a:rPr lang="en-US">
                <a:latin typeface="Calibri"/>
                <a:ea typeface="Calibri"/>
                <a:cs typeface="Calibri"/>
              </a:rPr>
              <a:t> van </a:t>
            </a:r>
            <a:r>
              <a:rPr lang="en-US" err="1">
                <a:latin typeface="Calibri"/>
                <a:ea typeface="Calibri"/>
                <a:cs typeface="Calibri"/>
              </a:rPr>
              <a:t>dieren</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dergelijk</a:t>
            </a:r>
            <a:r>
              <a:rPr lang="en-US">
                <a:latin typeface="Calibri"/>
                <a:ea typeface="Calibri"/>
                <a:cs typeface="Calibri"/>
              </a:rPr>
              <a:t>.</a:t>
            </a:r>
          </a:p>
          <a:p>
            <a:endParaRPr lang="en-US">
              <a:latin typeface="Calibri"/>
              <a:ea typeface="Calibri"/>
              <a:cs typeface="Calibri"/>
            </a:endParaRPr>
          </a:p>
          <a:p>
            <a:r>
              <a:rPr lang="en-US">
                <a:latin typeface="Calibri"/>
                <a:ea typeface="Calibri"/>
                <a:cs typeface="Calibri"/>
              </a:rPr>
              <a:t>4. </a:t>
            </a:r>
            <a:r>
              <a:rPr lang="en-US" err="1">
                <a:latin typeface="Calibri"/>
                <a:ea typeface="Calibri"/>
                <a:cs typeface="Calibri"/>
              </a:rPr>
              <a:t>Normaal</a:t>
            </a:r>
            <a:r>
              <a:rPr lang="en-US">
                <a:latin typeface="Calibri"/>
                <a:ea typeface="Calibri"/>
                <a:cs typeface="Calibri"/>
              </a:rPr>
              <a:t> </a:t>
            </a:r>
            <a:r>
              <a:rPr lang="en-US" err="1">
                <a:latin typeface="Calibri"/>
                <a:ea typeface="Calibri"/>
                <a:cs typeface="Calibri"/>
              </a:rPr>
              <a:t>aangepast</a:t>
            </a:r>
            <a:r>
              <a:rPr lang="en-US">
                <a:latin typeface="Calibri"/>
                <a:ea typeface="Calibri"/>
                <a:cs typeface="Calibri"/>
              </a:rPr>
              <a:t> </a:t>
            </a:r>
            <a:r>
              <a:rPr lang="en-US" err="1">
                <a:latin typeface="Calibri"/>
                <a:ea typeface="Calibri"/>
                <a:cs typeface="Calibri"/>
              </a:rPr>
              <a:t>gedrag</a:t>
            </a:r>
            <a:r>
              <a:rPr lang="en-US">
                <a:latin typeface="Calibri"/>
                <a:ea typeface="Calibri"/>
                <a:cs typeface="Calibri"/>
              </a:rPr>
              <a:t>: Dat is het </a:t>
            </a:r>
            <a:r>
              <a:rPr lang="en-US" err="1">
                <a:latin typeface="Calibri"/>
                <a:ea typeface="Calibri"/>
                <a:cs typeface="Calibri"/>
              </a:rPr>
              <a:t>gedrag</a:t>
            </a:r>
            <a:r>
              <a:rPr lang="en-US">
                <a:latin typeface="Calibri"/>
                <a:ea typeface="Calibri"/>
                <a:cs typeface="Calibri"/>
              </a:rPr>
              <a:t> </a:t>
            </a:r>
            <a:r>
              <a:rPr lang="en-US" err="1">
                <a:latin typeface="Calibri"/>
                <a:ea typeface="Calibri"/>
                <a:cs typeface="Calibri"/>
              </a:rPr>
              <a:t>waarbij</a:t>
            </a:r>
            <a:r>
              <a:rPr lang="en-US">
                <a:latin typeface="Calibri"/>
                <a:ea typeface="Calibri"/>
                <a:cs typeface="Calibri"/>
              </a:rPr>
              <a:t> </a:t>
            </a:r>
            <a:r>
              <a:rPr lang="en-US" err="1">
                <a:latin typeface="Calibri"/>
                <a:ea typeface="Calibri"/>
                <a:cs typeface="Calibri"/>
              </a:rPr>
              <a:t>kinderen</a:t>
            </a:r>
            <a:r>
              <a:rPr lang="en-US">
                <a:latin typeface="Calibri"/>
                <a:ea typeface="Calibri"/>
                <a:cs typeface="Calibri"/>
              </a:rPr>
              <a:t> </a:t>
            </a:r>
            <a:r>
              <a:rPr lang="en-US" err="1">
                <a:latin typeface="Calibri"/>
                <a:ea typeface="Calibri"/>
                <a:cs typeface="Calibri"/>
              </a:rPr>
              <a:t>zich</a:t>
            </a:r>
            <a:r>
              <a:rPr lang="en-US">
                <a:latin typeface="Calibri"/>
                <a:ea typeface="Calibri"/>
                <a:cs typeface="Calibri"/>
              </a:rPr>
              <a:t> </a:t>
            </a:r>
            <a:r>
              <a:rPr lang="en-US" err="1">
                <a:latin typeface="Calibri"/>
                <a:ea typeface="Calibri"/>
                <a:cs typeface="Calibri"/>
              </a:rPr>
              <a:t>doorgaans</a:t>
            </a:r>
            <a:r>
              <a:rPr lang="en-US">
                <a:latin typeface="Calibri"/>
                <a:ea typeface="Calibri"/>
                <a:cs typeface="Calibri"/>
              </a:rPr>
              <a:t> </a:t>
            </a:r>
            <a:r>
              <a:rPr lang="en-US" err="1">
                <a:latin typeface="Calibri"/>
                <a:ea typeface="Calibri"/>
                <a:cs typeface="Calibri"/>
              </a:rPr>
              <a:t>kunnen</a:t>
            </a:r>
            <a:r>
              <a:rPr lang="en-US">
                <a:latin typeface="Calibri"/>
                <a:ea typeface="Calibri"/>
                <a:cs typeface="Calibri"/>
              </a:rPr>
              <a:t> </a:t>
            </a:r>
            <a:r>
              <a:rPr lang="en-US" err="1">
                <a:latin typeface="Calibri"/>
                <a:ea typeface="Calibri"/>
                <a:cs typeface="Calibri"/>
              </a:rPr>
              <a:t>aanpassen</a:t>
            </a:r>
            <a:r>
              <a:rPr lang="en-US">
                <a:latin typeface="Calibri"/>
                <a:ea typeface="Calibri"/>
                <a:cs typeface="Calibri"/>
              </a:rPr>
              <a:t> </a:t>
            </a:r>
            <a:r>
              <a:rPr lang="en-US" err="1">
                <a:latin typeface="Calibri"/>
                <a:ea typeface="Calibri"/>
                <a:cs typeface="Calibri"/>
              </a:rPr>
              <a:t>aan</a:t>
            </a:r>
            <a:r>
              <a:rPr lang="en-US">
                <a:latin typeface="Calibri"/>
                <a:ea typeface="Calibri"/>
                <a:cs typeface="Calibri"/>
              </a:rPr>
              <a:t> de </a:t>
            </a:r>
            <a:r>
              <a:rPr lang="en-US" err="1">
                <a:latin typeface="Calibri"/>
                <a:ea typeface="Calibri"/>
                <a:cs typeface="Calibri"/>
              </a:rPr>
              <a:t>situatie</a:t>
            </a:r>
            <a:r>
              <a:rPr lang="en-US">
                <a:latin typeface="Calibri"/>
                <a:ea typeface="Calibri"/>
                <a:cs typeface="Calibri"/>
              </a:rPr>
              <a:t>. </a:t>
            </a:r>
            <a:r>
              <a:rPr lang="en-US" err="1">
                <a:latin typeface="Calibri"/>
                <a:ea typeface="Calibri"/>
                <a:cs typeface="Calibri"/>
              </a:rPr>
              <a:t>Daarin</a:t>
            </a:r>
            <a:r>
              <a:rPr lang="en-US">
                <a:latin typeface="Calibri"/>
                <a:ea typeface="Calibri"/>
                <a:cs typeface="Calibri"/>
              </a:rPr>
              <a:t> </a:t>
            </a:r>
            <a:r>
              <a:rPr lang="en-US" err="1">
                <a:latin typeface="Calibri"/>
                <a:ea typeface="Calibri"/>
                <a:cs typeface="Calibri"/>
              </a:rPr>
              <a:t>maken</a:t>
            </a:r>
            <a:r>
              <a:rPr lang="en-US">
                <a:latin typeface="Calibri"/>
                <a:ea typeface="Calibri"/>
                <a:cs typeface="Calibri"/>
              </a:rPr>
              <a:t> ze </a:t>
            </a:r>
            <a:r>
              <a:rPr lang="en-US" err="1">
                <a:latin typeface="Calibri"/>
                <a:ea typeface="Calibri"/>
                <a:cs typeface="Calibri"/>
              </a:rPr>
              <a:t>fouten</a:t>
            </a:r>
            <a:r>
              <a:rPr lang="en-US">
                <a:latin typeface="Calibri"/>
                <a:ea typeface="Calibri"/>
                <a:cs typeface="Calibri"/>
              </a:rPr>
              <a:t>, maar </a:t>
            </a:r>
            <a:r>
              <a:rPr lang="en-US" err="1">
                <a:latin typeface="Calibri"/>
                <a:ea typeface="Calibri"/>
                <a:cs typeface="Calibri"/>
              </a:rPr>
              <a:t>zijn</a:t>
            </a:r>
            <a:r>
              <a:rPr lang="en-US">
                <a:latin typeface="Calibri"/>
                <a:ea typeface="Calibri"/>
                <a:cs typeface="Calibri"/>
              </a:rPr>
              <a:t> ze </a:t>
            </a:r>
            <a:r>
              <a:rPr lang="en-US" err="1">
                <a:latin typeface="Calibri"/>
                <a:ea typeface="Calibri"/>
                <a:cs typeface="Calibri"/>
              </a:rPr>
              <a:t>eenvoudig</a:t>
            </a:r>
            <a:r>
              <a:rPr lang="en-US">
                <a:latin typeface="Calibri"/>
                <a:ea typeface="Calibri"/>
                <a:cs typeface="Calibri"/>
              </a:rPr>
              <a:t>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corrigeren</a:t>
            </a:r>
            <a:r>
              <a:rPr lang="en-US">
                <a:latin typeface="Calibri"/>
                <a:ea typeface="Calibri"/>
                <a:cs typeface="Calibri"/>
              </a:rPr>
              <a:t>.  </a:t>
            </a: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8</a:t>
            </a:fld>
            <a:endParaRPr lang="nl-NL"/>
          </a:p>
        </p:txBody>
      </p:sp>
    </p:spTree>
    <p:extLst>
      <p:ext uri="{BB962C8B-B14F-4D97-AF65-F5344CB8AC3E}">
        <p14:creationId xmlns:p14="http://schemas.microsoft.com/office/powerpoint/2010/main" val="98203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nSpc>
                <a:spcPct val="90000"/>
              </a:lnSpc>
              <a:spcBef>
                <a:spcPts val="1200"/>
              </a:spcBef>
              <a:spcAft>
                <a:spcPts val="200"/>
              </a:spcAft>
              <a:buFont typeface="Arial"/>
              <a:buChar char="•"/>
            </a:pPr>
            <a:r>
              <a:rPr lang="nl-NL" b="1" u="sng"/>
              <a:t>Sociale vaardigheden</a:t>
            </a:r>
            <a:endParaRPr lang="en-US"/>
          </a:p>
          <a:p>
            <a:pPr marL="171450" indent="-171450">
              <a:lnSpc>
                <a:spcPct val="90000"/>
              </a:lnSpc>
              <a:spcBef>
                <a:spcPts val="1200"/>
              </a:spcBef>
              <a:spcAft>
                <a:spcPts val="200"/>
              </a:spcAft>
              <a:buFont typeface="Arial"/>
              <a:buChar char="•"/>
            </a:pPr>
            <a:r>
              <a:rPr lang="nl-NL"/>
              <a:t>Vaardigheden die te maken hebben met de communicatie en omgang met anderen. Denk aan goed luisteren, een gesprek voeren, aandacht voor een ander, luisteren naar een ander, oplossingen bedenken en dergelijke.</a:t>
            </a:r>
            <a:endParaRPr lang="en-US"/>
          </a:p>
          <a:p>
            <a:pPr marL="171450" indent="-171450">
              <a:lnSpc>
                <a:spcPct val="90000"/>
              </a:lnSpc>
              <a:spcBef>
                <a:spcPts val="1200"/>
              </a:spcBef>
              <a:spcAft>
                <a:spcPts val="200"/>
              </a:spcAft>
              <a:buFont typeface="Arial"/>
              <a:buChar char="•"/>
            </a:pPr>
            <a:r>
              <a:rPr lang="nl-NL" b="1" u="sng"/>
              <a:t>Emotionele vaardigheden</a:t>
            </a:r>
            <a:endParaRPr lang="en-US"/>
          </a:p>
          <a:p>
            <a:pPr>
              <a:lnSpc>
                <a:spcPct val="90000"/>
              </a:lnSpc>
              <a:spcBef>
                <a:spcPts val="1200"/>
              </a:spcBef>
              <a:spcAft>
                <a:spcPts val="200"/>
              </a:spcAft>
            </a:pPr>
            <a:r>
              <a:rPr lang="nl-NL"/>
              <a:t>Vaardigheden die te maken hebben met het herkennen van de eigen emoties en hoe te handelen daarbij. Hierbij denken we aan vriendschappen aangaan en onderhouden, omgaan met lastige situaties en weerbaar zijn.</a:t>
            </a:r>
            <a:endParaRPr lang="en-US"/>
          </a:p>
          <a:p>
            <a:endParaRPr lang="nl-NL"/>
          </a:p>
          <a:p>
            <a:endParaRPr lang="nl-NL"/>
          </a:p>
          <a:p>
            <a:endParaRPr lang="nl-NL"/>
          </a:p>
          <a:p>
            <a:r>
              <a:rPr lang="nl-NL"/>
              <a:t>Sociale vaardigheden</a:t>
            </a:r>
          </a:p>
          <a:p>
            <a:r>
              <a:rPr lang="en-US"/>
              <a:t>Sociale </a:t>
            </a:r>
            <a:r>
              <a:rPr lang="en-US" err="1"/>
              <a:t>vaardigheden</a:t>
            </a:r>
            <a:r>
              <a:rPr lang="en-US"/>
              <a:t> </a:t>
            </a:r>
            <a:r>
              <a:rPr lang="en-US" err="1"/>
              <a:t>zijn</a:t>
            </a:r>
            <a:r>
              <a:rPr lang="en-US"/>
              <a:t> </a:t>
            </a:r>
            <a:r>
              <a:rPr lang="en-US" err="1"/>
              <a:t>vaardigheden</a:t>
            </a:r>
            <a:r>
              <a:rPr lang="en-US"/>
              <a:t> die </a:t>
            </a:r>
            <a:r>
              <a:rPr lang="en-US" err="1"/>
              <a:t>betrekking</a:t>
            </a:r>
            <a:r>
              <a:rPr lang="en-US"/>
              <a:t> </a:t>
            </a:r>
            <a:r>
              <a:rPr lang="en-US" err="1"/>
              <a:t>hebben</a:t>
            </a:r>
            <a:r>
              <a:rPr lang="en-US"/>
              <a:t> op de </a:t>
            </a:r>
            <a:r>
              <a:rPr lang="en-US" err="1"/>
              <a:t>omgang</a:t>
            </a:r>
            <a:r>
              <a:rPr lang="en-US"/>
              <a:t> </a:t>
            </a:r>
            <a:r>
              <a:rPr lang="en-US" err="1"/>
              <a:t>en</a:t>
            </a:r>
            <a:r>
              <a:rPr lang="en-US"/>
              <a:t> </a:t>
            </a:r>
            <a:r>
              <a:rPr lang="en-US" err="1"/>
              <a:t>communicatie</a:t>
            </a:r>
            <a:r>
              <a:rPr lang="en-US"/>
              <a:t> met </a:t>
            </a:r>
            <a:r>
              <a:rPr lang="en-US" err="1"/>
              <a:t>anderen</a:t>
            </a:r>
            <a:r>
              <a:rPr lang="en-US"/>
              <a:t>. Het </a:t>
            </a:r>
            <a:r>
              <a:rPr lang="en-US" err="1"/>
              <a:t>gaat</a:t>
            </a:r>
            <a:r>
              <a:rPr lang="en-US"/>
              <a:t> </a:t>
            </a:r>
            <a:r>
              <a:rPr lang="en-US" err="1"/>
              <a:t>hierbij</a:t>
            </a:r>
            <a:r>
              <a:rPr lang="en-US"/>
              <a:t> om het </a:t>
            </a:r>
            <a:r>
              <a:rPr lang="en-US" err="1"/>
              <a:t>hebben</a:t>
            </a:r>
            <a:r>
              <a:rPr lang="en-US"/>
              <a:t> van </a:t>
            </a:r>
            <a:r>
              <a:rPr lang="en-US" err="1"/>
              <a:t>inzicht</a:t>
            </a:r>
            <a:r>
              <a:rPr lang="en-US"/>
              <a:t> in </a:t>
            </a:r>
            <a:r>
              <a:rPr lang="en-US" err="1"/>
              <a:t>andere</a:t>
            </a:r>
            <a:r>
              <a:rPr lang="en-US"/>
              <a:t> </a:t>
            </a:r>
            <a:r>
              <a:rPr lang="en-US" err="1"/>
              <a:t>mensen</a:t>
            </a:r>
            <a:r>
              <a:rPr lang="en-US"/>
              <a:t> </a:t>
            </a:r>
            <a:r>
              <a:rPr lang="en-US" err="1"/>
              <a:t>en</a:t>
            </a:r>
            <a:r>
              <a:rPr lang="en-US"/>
              <a:t> de </a:t>
            </a:r>
            <a:r>
              <a:rPr lang="en-US" err="1"/>
              <a:t>gevoelens</a:t>
            </a:r>
            <a:r>
              <a:rPr lang="en-US"/>
              <a:t> van </a:t>
            </a:r>
            <a:r>
              <a:rPr lang="en-US" err="1"/>
              <a:t>anderen</a:t>
            </a:r>
            <a:r>
              <a:rPr lang="en-US"/>
              <a:t> </a:t>
            </a:r>
            <a:r>
              <a:rPr lang="en-US" err="1"/>
              <a:t>en</a:t>
            </a:r>
            <a:r>
              <a:rPr lang="en-US"/>
              <a:t> het </a:t>
            </a:r>
            <a:r>
              <a:rPr lang="en-US" err="1"/>
              <a:t>beïnvloeden</a:t>
            </a:r>
            <a:r>
              <a:rPr lang="en-US"/>
              <a:t> </a:t>
            </a:r>
            <a:r>
              <a:rPr lang="en-US" err="1"/>
              <a:t>daarvan</a:t>
            </a:r>
            <a:r>
              <a:rPr lang="en-US"/>
              <a:t>. Sociale </a:t>
            </a:r>
            <a:r>
              <a:rPr lang="en-US" err="1"/>
              <a:t>vaardigheden</a:t>
            </a:r>
            <a:r>
              <a:rPr lang="en-US"/>
              <a:t> </a:t>
            </a:r>
            <a:r>
              <a:rPr lang="en-US" err="1"/>
              <a:t>zijn</a:t>
            </a:r>
            <a:r>
              <a:rPr lang="en-US"/>
              <a:t> </a:t>
            </a:r>
            <a:r>
              <a:rPr lang="en-US" err="1"/>
              <a:t>noodzakelijk</a:t>
            </a:r>
            <a:r>
              <a:rPr lang="en-US"/>
              <a:t> </a:t>
            </a:r>
            <a:r>
              <a:rPr lang="en-US" err="1"/>
              <a:t>voor</a:t>
            </a:r>
            <a:r>
              <a:rPr lang="en-US"/>
              <a:t> het </a:t>
            </a:r>
            <a:r>
              <a:rPr lang="en-US" err="1"/>
              <a:t>opbouwen</a:t>
            </a:r>
            <a:r>
              <a:rPr lang="en-US"/>
              <a:t> </a:t>
            </a:r>
            <a:r>
              <a:rPr lang="en-US" err="1"/>
              <a:t>en</a:t>
            </a:r>
            <a:r>
              <a:rPr lang="en-US"/>
              <a:t> </a:t>
            </a:r>
            <a:r>
              <a:rPr lang="en-US" err="1"/>
              <a:t>onderhouden</a:t>
            </a:r>
            <a:r>
              <a:rPr lang="en-US"/>
              <a:t> van </a:t>
            </a:r>
            <a:r>
              <a:rPr lang="en-US" err="1"/>
              <a:t>een</a:t>
            </a:r>
            <a:r>
              <a:rPr lang="en-US"/>
              <a:t> </a:t>
            </a:r>
            <a:r>
              <a:rPr lang="en-US" err="1"/>
              <a:t>relatie</a:t>
            </a:r>
            <a:r>
              <a:rPr lang="en-US"/>
              <a:t>, om je </a:t>
            </a:r>
            <a:r>
              <a:rPr lang="en-US" err="1"/>
              <a:t>staande</a:t>
            </a:r>
            <a:r>
              <a:rPr lang="en-US"/>
              <a:t> </a:t>
            </a:r>
            <a:r>
              <a:rPr lang="en-US" err="1"/>
              <a:t>te</a:t>
            </a:r>
            <a:r>
              <a:rPr lang="en-US"/>
              <a:t> </a:t>
            </a:r>
            <a:r>
              <a:rPr lang="en-US" err="1"/>
              <a:t>houden</a:t>
            </a:r>
            <a:r>
              <a:rPr lang="en-US"/>
              <a:t> in de </a:t>
            </a:r>
            <a:r>
              <a:rPr lang="en-US" err="1"/>
              <a:t>maatschappij</a:t>
            </a:r>
            <a:r>
              <a:rPr lang="en-US"/>
              <a:t> </a:t>
            </a:r>
            <a:r>
              <a:rPr lang="en-US" err="1"/>
              <a:t>en</a:t>
            </a:r>
            <a:r>
              <a:rPr lang="en-US"/>
              <a:t> </a:t>
            </a:r>
            <a:r>
              <a:rPr lang="en-US" err="1"/>
              <a:t>voor</a:t>
            </a:r>
            <a:r>
              <a:rPr lang="en-US"/>
              <a:t> </a:t>
            </a:r>
            <a:r>
              <a:rPr lang="en-US" err="1"/>
              <a:t>een</a:t>
            </a:r>
            <a:r>
              <a:rPr lang="en-US"/>
              <a:t> </a:t>
            </a:r>
            <a:r>
              <a:rPr lang="en-US" err="1"/>
              <a:t>goede</a:t>
            </a:r>
            <a:r>
              <a:rPr lang="en-US"/>
              <a:t> </a:t>
            </a:r>
            <a:r>
              <a:rPr lang="en-US" err="1"/>
              <a:t>samenwerking</a:t>
            </a:r>
            <a:r>
              <a:rPr lang="en-US"/>
              <a:t>. Sociale </a:t>
            </a:r>
            <a:r>
              <a:rPr lang="en-US" err="1"/>
              <a:t>vaardigheden</a:t>
            </a:r>
            <a:r>
              <a:rPr lang="en-US"/>
              <a:t> </a:t>
            </a:r>
            <a:r>
              <a:rPr lang="en-US" err="1"/>
              <a:t>kunnen</a:t>
            </a:r>
            <a:r>
              <a:rPr lang="en-US"/>
              <a:t> </a:t>
            </a:r>
            <a:r>
              <a:rPr lang="en-US" err="1"/>
              <a:t>verdeeld</a:t>
            </a:r>
            <a:r>
              <a:rPr lang="en-US"/>
              <a:t> </a:t>
            </a:r>
            <a:r>
              <a:rPr lang="en-US" err="1"/>
              <a:t>worden</a:t>
            </a:r>
            <a:r>
              <a:rPr lang="en-US"/>
              <a:t> in </a:t>
            </a:r>
            <a:r>
              <a:rPr lang="en-US" err="1"/>
              <a:t>vaardigheden</a:t>
            </a:r>
            <a:r>
              <a:rPr lang="en-US"/>
              <a:t> die </a:t>
            </a:r>
            <a:r>
              <a:rPr lang="en-US" err="1"/>
              <a:t>inzicht</a:t>
            </a:r>
            <a:r>
              <a:rPr lang="en-US"/>
              <a:t> </a:t>
            </a:r>
            <a:r>
              <a:rPr lang="en-US" err="1"/>
              <a:t>geven</a:t>
            </a:r>
            <a:r>
              <a:rPr lang="en-US"/>
              <a:t> in de </a:t>
            </a:r>
            <a:r>
              <a:rPr lang="en-US" err="1"/>
              <a:t>ander</a:t>
            </a:r>
            <a:r>
              <a:rPr lang="en-US"/>
              <a:t> </a:t>
            </a:r>
            <a:r>
              <a:rPr lang="en-US" err="1"/>
              <a:t>en</a:t>
            </a:r>
            <a:r>
              <a:rPr lang="en-US"/>
              <a:t> </a:t>
            </a:r>
            <a:r>
              <a:rPr lang="en-US" err="1"/>
              <a:t>vaardigheden</a:t>
            </a:r>
            <a:r>
              <a:rPr lang="en-US"/>
              <a:t> </a:t>
            </a:r>
            <a:r>
              <a:rPr lang="en-US" err="1"/>
              <a:t>voor</a:t>
            </a:r>
            <a:r>
              <a:rPr lang="en-US"/>
              <a:t> de </a:t>
            </a:r>
            <a:r>
              <a:rPr lang="en-US" err="1"/>
              <a:t>omgang</a:t>
            </a:r>
            <a:r>
              <a:rPr lang="en-US"/>
              <a:t> met de </a:t>
            </a:r>
            <a:r>
              <a:rPr lang="en-US" err="1"/>
              <a:t>ander</a:t>
            </a:r>
            <a:r>
              <a:rPr lang="en-US"/>
              <a:t>. </a:t>
            </a:r>
            <a:r>
              <a:rPr lang="en-US" err="1"/>
              <a:t>Voorbeelden</a:t>
            </a:r>
            <a:r>
              <a:rPr lang="en-US"/>
              <a:t> van </a:t>
            </a:r>
            <a:r>
              <a:rPr lang="en-US" err="1"/>
              <a:t>sociale</a:t>
            </a:r>
            <a:r>
              <a:rPr lang="en-US"/>
              <a:t> </a:t>
            </a:r>
            <a:r>
              <a:rPr lang="en-US" err="1"/>
              <a:t>vaardigheden</a:t>
            </a:r>
            <a:r>
              <a:rPr lang="en-US"/>
              <a:t> </a:t>
            </a:r>
            <a:r>
              <a:rPr lang="en-US" err="1"/>
              <a:t>zijn</a:t>
            </a:r>
            <a:r>
              <a:rPr lang="en-US"/>
              <a:t>:</a:t>
            </a:r>
            <a:endParaRPr lang="nl-NL"/>
          </a:p>
          <a:p>
            <a:pPr marL="285750" indent="-285750">
              <a:buFont typeface="Arial"/>
              <a:buChar char="•"/>
            </a:pPr>
            <a:r>
              <a:rPr lang="en-US" err="1"/>
              <a:t>Goed</a:t>
            </a:r>
            <a:r>
              <a:rPr lang="en-US"/>
              <a:t> </a:t>
            </a:r>
            <a:r>
              <a:rPr lang="en-US" err="1"/>
              <a:t>kunnen</a:t>
            </a:r>
            <a:r>
              <a:rPr lang="en-US"/>
              <a:t> </a:t>
            </a:r>
            <a:r>
              <a:rPr lang="en-US" err="1"/>
              <a:t>luisteren</a:t>
            </a:r>
            <a:endParaRPr lang="nl-NL" err="1"/>
          </a:p>
          <a:p>
            <a:pPr marL="285750" indent="-285750">
              <a:buFont typeface="Arial"/>
              <a:buChar char="•"/>
            </a:pPr>
            <a:r>
              <a:rPr lang="en-US" err="1"/>
              <a:t>Aandacht</a:t>
            </a:r>
            <a:r>
              <a:rPr lang="en-US"/>
              <a:t> </a:t>
            </a:r>
            <a:r>
              <a:rPr lang="en-US" err="1"/>
              <a:t>hebben</a:t>
            </a:r>
            <a:r>
              <a:rPr lang="en-US"/>
              <a:t> </a:t>
            </a:r>
            <a:r>
              <a:rPr lang="en-US" err="1"/>
              <a:t>voor</a:t>
            </a:r>
            <a:r>
              <a:rPr lang="en-US"/>
              <a:t> </a:t>
            </a:r>
            <a:r>
              <a:rPr lang="en-US" err="1"/>
              <a:t>andermans</a:t>
            </a:r>
            <a:r>
              <a:rPr lang="en-US"/>
              <a:t> </a:t>
            </a:r>
            <a:r>
              <a:rPr lang="en-US" err="1"/>
              <a:t>gevoelens</a:t>
            </a:r>
            <a:endParaRPr lang="nl-NL" err="1"/>
          </a:p>
          <a:p>
            <a:pPr marL="285750" indent="-285750">
              <a:buFont typeface="Arial"/>
              <a:buChar char="•"/>
            </a:pPr>
            <a:r>
              <a:rPr lang="en-US" err="1"/>
              <a:t>Conflicten</a:t>
            </a:r>
            <a:r>
              <a:rPr lang="en-US"/>
              <a:t> </a:t>
            </a:r>
            <a:r>
              <a:rPr lang="en-US" err="1"/>
              <a:t>oplossen</a:t>
            </a:r>
            <a:endParaRPr lang="nl-NL" err="1"/>
          </a:p>
          <a:p>
            <a:pPr marL="285750" indent="-285750">
              <a:buFont typeface="Arial"/>
              <a:buChar char="•"/>
            </a:pPr>
            <a:r>
              <a:rPr lang="en-US" err="1"/>
              <a:t>Opkomen</a:t>
            </a:r>
            <a:r>
              <a:rPr lang="en-US"/>
              <a:t> </a:t>
            </a:r>
            <a:r>
              <a:rPr lang="en-US" err="1"/>
              <a:t>voor</a:t>
            </a:r>
            <a:r>
              <a:rPr lang="en-US"/>
              <a:t> je eigen </a:t>
            </a:r>
            <a:r>
              <a:rPr lang="en-US" err="1"/>
              <a:t>mening</a:t>
            </a:r>
            <a:endParaRPr lang="nl-NL" err="1"/>
          </a:p>
          <a:p>
            <a:pPr marL="285750" indent="-285750">
              <a:buFont typeface="Arial"/>
              <a:buChar char="•"/>
            </a:pPr>
            <a:r>
              <a:rPr lang="en-US" err="1"/>
              <a:t>Omgaan</a:t>
            </a:r>
            <a:r>
              <a:rPr lang="en-US"/>
              <a:t> met </a:t>
            </a:r>
            <a:r>
              <a:rPr lang="en-US" err="1"/>
              <a:t>emoties</a:t>
            </a:r>
            <a:endParaRPr lang="nl-NL" err="1"/>
          </a:p>
          <a:p>
            <a:pPr marL="285750" indent="-285750">
              <a:buFont typeface="Arial"/>
              <a:buChar char="•"/>
            </a:pPr>
            <a:r>
              <a:rPr lang="en-US"/>
              <a:t>Een </a:t>
            </a:r>
            <a:r>
              <a:rPr lang="en-US" err="1"/>
              <a:t>gesprek</a:t>
            </a:r>
            <a:r>
              <a:rPr lang="en-US"/>
              <a:t> </a:t>
            </a:r>
            <a:r>
              <a:rPr lang="en-US" err="1"/>
              <a:t>gaande</a:t>
            </a:r>
            <a:r>
              <a:rPr lang="en-US"/>
              <a:t> </a:t>
            </a:r>
            <a:r>
              <a:rPr lang="en-US" err="1"/>
              <a:t>houden</a:t>
            </a:r>
            <a:endParaRPr lang="nl-NL" err="1"/>
          </a:p>
          <a:p>
            <a:r>
              <a:rPr lang="en-US"/>
              <a:t>In het </a:t>
            </a:r>
            <a:r>
              <a:rPr lang="en-US" err="1"/>
              <a:t>basisonderwijs</a:t>
            </a:r>
            <a:r>
              <a:rPr lang="en-US"/>
              <a:t> </a:t>
            </a:r>
            <a:r>
              <a:rPr lang="en-US" err="1"/>
              <a:t>wordt</a:t>
            </a:r>
            <a:r>
              <a:rPr lang="en-US"/>
              <a:t> </a:t>
            </a:r>
            <a:r>
              <a:rPr lang="en-US" err="1"/>
              <a:t>veel</a:t>
            </a:r>
            <a:r>
              <a:rPr lang="en-US"/>
              <a:t> </a:t>
            </a:r>
            <a:r>
              <a:rPr lang="en-US" err="1"/>
              <a:t>aandacht</a:t>
            </a:r>
            <a:r>
              <a:rPr lang="en-US"/>
              <a:t> </a:t>
            </a:r>
            <a:r>
              <a:rPr lang="en-US" err="1"/>
              <a:t>gegeven</a:t>
            </a:r>
            <a:r>
              <a:rPr lang="en-US"/>
              <a:t> </a:t>
            </a:r>
            <a:r>
              <a:rPr lang="en-US" err="1"/>
              <a:t>aan</a:t>
            </a:r>
            <a:r>
              <a:rPr lang="en-US"/>
              <a:t> </a:t>
            </a:r>
            <a:r>
              <a:rPr lang="en-US" err="1"/>
              <a:t>sociale</a:t>
            </a:r>
            <a:r>
              <a:rPr lang="en-US"/>
              <a:t> </a:t>
            </a:r>
            <a:r>
              <a:rPr lang="en-US" err="1"/>
              <a:t>vaardigheden</a:t>
            </a:r>
            <a:r>
              <a:rPr lang="en-US"/>
              <a:t>. </a:t>
            </a:r>
            <a:r>
              <a:rPr lang="en-US" err="1"/>
              <a:t>Sommige</a:t>
            </a:r>
            <a:r>
              <a:rPr lang="en-US"/>
              <a:t> </a:t>
            </a:r>
            <a:r>
              <a:rPr lang="en-US" err="1"/>
              <a:t>kinderen</a:t>
            </a:r>
            <a:r>
              <a:rPr lang="en-US"/>
              <a:t> </a:t>
            </a:r>
            <a:r>
              <a:rPr lang="en-US" err="1"/>
              <a:t>zijn</a:t>
            </a:r>
            <a:r>
              <a:rPr lang="en-US"/>
              <a:t> in </a:t>
            </a:r>
            <a:r>
              <a:rPr lang="en-US" err="1"/>
              <a:t>aanleg</a:t>
            </a:r>
            <a:r>
              <a:rPr lang="en-US"/>
              <a:t> erg </a:t>
            </a:r>
            <a:r>
              <a:rPr lang="en-US" err="1"/>
              <a:t>sociaal</a:t>
            </a:r>
            <a:r>
              <a:rPr lang="en-US"/>
              <a:t> </a:t>
            </a:r>
            <a:r>
              <a:rPr lang="en-US" err="1"/>
              <a:t>vaardig</a:t>
            </a:r>
            <a:r>
              <a:rPr lang="en-US"/>
              <a:t>, maar </a:t>
            </a:r>
            <a:r>
              <a:rPr lang="en-US" err="1"/>
              <a:t>bij</a:t>
            </a:r>
            <a:r>
              <a:rPr lang="en-US"/>
              <a:t> </a:t>
            </a:r>
            <a:r>
              <a:rPr lang="en-US" err="1"/>
              <a:t>veel</a:t>
            </a:r>
            <a:r>
              <a:rPr lang="en-US"/>
              <a:t> </a:t>
            </a:r>
            <a:r>
              <a:rPr lang="en-US" err="1"/>
              <a:t>kinderen</a:t>
            </a:r>
            <a:r>
              <a:rPr lang="en-US"/>
              <a:t> </a:t>
            </a:r>
            <a:r>
              <a:rPr lang="en-US" err="1"/>
              <a:t>moet</a:t>
            </a:r>
            <a:r>
              <a:rPr lang="en-US"/>
              <a:t> het </a:t>
            </a:r>
            <a:r>
              <a:rPr lang="en-US" err="1"/>
              <a:t>nog</a:t>
            </a:r>
            <a:r>
              <a:rPr lang="en-US"/>
              <a:t> (</a:t>
            </a:r>
            <a:r>
              <a:rPr lang="en-US" err="1"/>
              <a:t>verder</a:t>
            </a:r>
            <a:r>
              <a:rPr lang="en-US"/>
              <a:t>) </a:t>
            </a:r>
            <a:r>
              <a:rPr lang="en-US" err="1"/>
              <a:t>ontwikkeld</a:t>
            </a:r>
            <a:r>
              <a:rPr lang="en-US"/>
              <a:t> </a:t>
            </a:r>
            <a:r>
              <a:rPr lang="en-US" err="1"/>
              <a:t>worden</a:t>
            </a:r>
            <a:r>
              <a:rPr lang="en-US"/>
              <a:t>. Als </a:t>
            </a:r>
            <a:r>
              <a:rPr lang="en-US" err="1"/>
              <a:t>kinderen</a:t>
            </a:r>
            <a:r>
              <a:rPr lang="en-US"/>
              <a:t> </a:t>
            </a:r>
            <a:r>
              <a:rPr lang="en-US" err="1"/>
              <a:t>vastlopen</a:t>
            </a:r>
            <a:r>
              <a:rPr lang="en-US"/>
              <a:t> op </a:t>
            </a:r>
            <a:r>
              <a:rPr lang="en-US" err="1"/>
              <a:t>sociaal</a:t>
            </a:r>
            <a:r>
              <a:rPr lang="en-US"/>
              <a:t> </a:t>
            </a:r>
            <a:r>
              <a:rPr lang="en-US" err="1"/>
              <a:t>gebied</a:t>
            </a:r>
            <a:r>
              <a:rPr lang="en-US"/>
              <a:t>, </a:t>
            </a:r>
            <a:r>
              <a:rPr lang="en-US" err="1"/>
              <a:t>kan</a:t>
            </a:r>
            <a:r>
              <a:rPr lang="en-US"/>
              <a:t> </a:t>
            </a:r>
            <a:r>
              <a:rPr lang="en-US" err="1"/>
              <a:t>een</a:t>
            </a:r>
            <a:r>
              <a:rPr lang="en-US"/>
              <a:t> </a:t>
            </a:r>
            <a:r>
              <a:rPr lang="en-US" err="1"/>
              <a:t>sociale</a:t>
            </a:r>
            <a:r>
              <a:rPr lang="en-US"/>
              <a:t> </a:t>
            </a:r>
            <a:r>
              <a:rPr lang="en-US" err="1"/>
              <a:t>vaardigheidstraining</a:t>
            </a:r>
            <a:r>
              <a:rPr lang="en-US"/>
              <a:t> </a:t>
            </a:r>
            <a:r>
              <a:rPr lang="en-US" err="1"/>
              <a:t>helpen</a:t>
            </a:r>
            <a:r>
              <a:rPr lang="en-US"/>
              <a:t>.</a:t>
            </a:r>
            <a:endParaRPr lang="nl-NL"/>
          </a:p>
          <a:p>
            <a:endParaRPr lang="en-US">
              <a:latin typeface="Calibri"/>
              <a:ea typeface="Calibri"/>
              <a:cs typeface="Calibri"/>
            </a:endParaRPr>
          </a:p>
          <a:p>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9</a:t>
            </a:fld>
            <a:endParaRPr lang="nl-NL"/>
          </a:p>
        </p:txBody>
      </p:sp>
    </p:spTree>
    <p:extLst>
      <p:ext uri="{BB962C8B-B14F-4D97-AF65-F5344CB8AC3E}">
        <p14:creationId xmlns:p14="http://schemas.microsoft.com/office/powerpoint/2010/main" val="404612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11</a:t>
            </a:fld>
            <a:endParaRPr lang="nl-NL"/>
          </a:p>
        </p:txBody>
      </p:sp>
    </p:spTree>
    <p:extLst>
      <p:ext uri="{BB962C8B-B14F-4D97-AF65-F5344CB8AC3E}">
        <p14:creationId xmlns:p14="http://schemas.microsoft.com/office/powerpoint/2010/main" val="330330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1943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36798711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2747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Afsluit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C97D6C-07B7-434E-BBAE-19379570CC2E}"/>
              </a:ext>
            </a:extLst>
          </p:cNvPr>
          <p:cNvSpPr>
            <a:spLocks noGrp="1"/>
          </p:cNvSpPr>
          <p:nvPr>
            <p:ph type="title"/>
          </p:nvPr>
        </p:nvSpPr>
        <p:spPr>
          <a:xfrm>
            <a:off x="8643193" y="457201"/>
            <a:ext cx="3091607" cy="1727643"/>
          </a:xfrm>
        </p:spPr>
        <p:txBody>
          <a:bodyPr rtlCol="0" anchor="b">
            <a:normAutofit/>
          </a:bodyPr>
          <a:lstStyle/>
          <a:p>
            <a:pPr rtl="0"/>
            <a:r>
              <a:rPr lang="nl-NL" sz="2800" noProof="0"/>
              <a:t>Klik om stijl te bewerken</a:t>
            </a:r>
          </a:p>
        </p:txBody>
      </p:sp>
      <p:sp>
        <p:nvSpPr>
          <p:cNvPr id="9" name="Tijdelijke aanduiding voor afbeelding 8">
            <a:extLst>
              <a:ext uri="{FF2B5EF4-FFF2-40B4-BE49-F238E27FC236}">
                <a16:creationId xmlns:a16="http://schemas.microsoft.com/office/drawing/2014/main" id="{DA2D2C88-FFBE-4F25-871F-68A09C5F530F}"/>
              </a:ext>
            </a:extLst>
          </p:cNvPr>
          <p:cNvSpPr>
            <a:spLocks noGrp="1"/>
          </p:cNvSpPr>
          <p:nvPr>
            <p:ph type="pic" sz="quarter" idx="13"/>
          </p:nvPr>
        </p:nvSpPr>
        <p:spPr>
          <a:xfrm>
            <a:off x="0" y="0"/>
            <a:ext cx="8119872" cy="6409944"/>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8" name="Tijdelijke aanduiding voor inhoud 7">
            <a:extLst>
              <a:ext uri="{FF2B5EF4-FFF2-40B4-BE49-F238E27FC236}">
                <a16:creationId xmlns:a16="http://schemas.microsoft.com/office/drawing/2014/main" id="{8D0529A2-5928-42C4-B397-6AEE7520D2C9}"/>
              </a:ext>
            </a:extLst>
          </p:cNvPr>
          <p:cNvSpPr>
            <a:spLocks noGrp="1"/>
          </p:cNvSpPr>
          <p:nvPr>
            <p:ph sz="quarter" idx="14" hasCustomPrompt="1"/>
          </p:nvPr>
        </p:nvSpPr>
        <p:spPr>
          <a:xfrm>
            <a:off x="8643938" y="2530475"/>
            <a:ext cx="3023806" cy="3427413"/>
          </a:xfrm>
        </p:spPr>
        <p:txBody>
          <a:bodyPr rtlCol="0"/>
          <a:lstStyle>
            <a:lvl1pPr>
              <a:buNone/>
              <a:defRPr sz="2000"/>
            </a:lvl1pPr>
            <a:lvl2pPr>
              <a:buNone/>
              <a:defRPr sz="2000"/>
            </a:lvl2pPr>
            <a:lvl3pPr>
              <a:buNone/>
              <a:defRPr sz="2000"/>
            </a:lvl3pPr>
            <a:lvl4pPr>
              <a:buNone/>
              <a:defRPr sz="2000"/>
            </a:lvl4pPr>
            <a:lvl5pPr>
              <a:buNone/>
              <a:defRPr sz="20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47438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grpSp>
        <p:nvGrpSpPr>
          <p:cNvPr id="43" name="Groep 42">
            <a:extLst>
              <a:ext uri="{FF2B5EF4-FFF2-40B4-BE49-F238E27FC236}">
                <a16:creationId xmlns:a16="http://schemas.microsoft.com/office/drawing/2014/main" id="{306F3896-19D4-4232-82CE-6C81979F6FE1}"/>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44" name="Rechthoek 43">
              <a:extLst>
                <a:ext uri="{FF2B5EF4-FFF2-40B4-BE49-F238E27FC236}">
                  <a16:creationId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5" name="Rechthoek 44">
              <a:extLst>
                <a:ext uri="{FF2B5EF4-FFF2-40B4-BE49-F238E27FC236}">
                  <a16:creationId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8" name="Rechthoek 37">
            <a:extLst>
              <a:ext uri="{FF2B5EF4-FFF2-40B4-BE49-F238E27FC236}">
                <a16:creationId xmlns:a16="http://schemas.microsoft.com/office/drawing/2014/main" id="{6F7B3B56-B1E0-482A-BCB7-F6DFF267F460}"/>
              </a:ext>
              <a:ext uri="{C183D7F6-B498-43B3-948B-1728B52AA6E4}">
                <adec:decorative xmlns:adec="http://schemas.microsoft.com/office/drawing/2017/decorative" val="1"/>
              </a:ext>
            </a:extLst>
          </p:cNvPr>
          <p:cNvSpPr/>
          <p:nvPr userDrawn="1"/>
        </p:nvSpPr>
        <p:spPr>
          <a:xfrm rot="16200000" flipH="1">
            <a:off x="-1184687" y="1185453"/>
            <a:ext cx="6408742"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1966FDA2-772B-4D2A-AB6A-EE70A258E8F2}"/>
              </a:ext>
              <a:ext uri="{C183D7F6-B498-43B3-948B-1728B52AA6E4}">
                <adec:decorative xmlns:adec="http://schemas.microsoft.com/office/drawing/2017/decorative" val="1"/>
              </a:ext>
            </a:extLst>
          </p:cNvPr>
          <p:cNvSpPr/>
          <p:nvPr userDrawn="1"/>
        </p:nvSpPr>
        <p:spPr>
          <a:xfrm rot="16200000" flipH="1">
            <a:off x="1043780" y="3413921"/>
            <a:ext cx="195104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7" name="Vrije vorm: Shape 26">
            <a:extLst>
              <a:ext uri="{FF2B5EF4-FFF2-40B4-BE49-F238E27FC236}">
                <a16:creationId xmlns:a16="http://schemas.microsoft.com/office/drawing/2014/main" id="{113291B3-B6EE-40A3-8DD7-FA478AD26ED6}"/>
              </a:ext>
              <a:ext uri="{C183D7F6-B498-43B3-948B-1728B52AA6E4}">
                <adec:decorative xmlns:adec="http://schemas.microsoft.com/office/drawing/2017/decorative" val="1"/>
              </a:ext>
            </a:extLst>
          </p:cNvPr>
          <p:cNvSpPr/>
          <p:nvPr userDrawn="1"/>
        </p:nvSpPr>
        <p:spPr>
          <a:xfrm rot="20635413">
            <a:off x="-364225" y="1757079"/>
            <a:ext cx="3900087"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8" name="Rechthoek 27">
            <a:extLst>
              <a:ext uri="{FF2B5EF4-FFF2-40B4-BE49-F238E27FC236}">
                <a16:creationId xmlns:a16="http://schemas.microsoft.com/office/drawing/2014/main" id="{CD997F7F-035E-456B-A91D-449104462481}"/>
              </a:ext>
              <a:ext uri="{C183D7F6-B498-43B3-948B-1728B52AA6E4}">
                <adec:decorative xmlns:adec="http://schemas.microsoft.com/office/drawing/2017/decorative" val="1"/>
              </a:ext>
            </a:extLst>
          </p:cNvPr>
          <p:cNvSpPr/>
          <p:nvPr userDrawn="1"/>
        </p:nvSpPr>
        <p:spPr>
          <a:xfrm rot="5400000" flipH="1">
            <a:off x="47595" y="413658"/>
            <a:ext cx="4400609"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Titel 1">
            <a:extLst>
              <a:ext uri="{FF2B5EF4-FFF2-40B4-BE49-F238E27FC236}">
                <a16:creationId xmlns:a16="http://schemas.microsoft.com/office/drawing/2014/main" id="{10052647-C66D-4244-962F-2AA82F920071}"/>
              </a:ext>
            </a:extLst>
          </p:cNvPr>
          <p:cNvSpPr>
            <a:spLocks noGrp="1"/>
          </p:cNvSpPr>
          <p:nvPr>
            <p:ph type="title"/>
          </p:nvPr>
        </p:nvSpPr>
        <p:spPr>
          <a:xfrm>
            <a:off x="518616" y="586633"/>
            <a:ext cx="3125336" cy="3611584"/>
          </a:xfrm>
        </p:spPr>
        <p:txBody>
          <a:bodyPr rtlCol="0"/>
          <a:lstStyle>
            <a:lvl1pPr>
              <a:defRPr>
                <a:solidFill>
                  <a:schemeClr val="bg1"/>
                </a:solidFill>
              </a:defRPr>
            </a:lvl1pPr>
          </a:lstStyle>
          <a:p>
            <a:pPr rtl="0"/>
            <a:r>
              <a:rPr lang="nl-NL" noProof="0">
                <a:solidFill>
                  <a:schemeClr val="bg1"/>
                </a:solidFill>
              </a:rPr>
              <a:t>Klik om stijl te bewerken</a:t>
            </a:r>
          </a:p>
        </p:txBody>
      </p:sp>
      <p:sp>
        <p:nvSpPr>
          <p:cNvPr id="30" name="Tijdelijke aanduiding voor voettekst 4">
            <a:extLst>
              <a:ext uri="{FF2B5EF4-FFF2-40B4-BE49-F238E27FC236}">
                <a16:creationId xmlns:a16="http://schemas.microsoft.com/office/drawing/2014/main" id="{43D0BC76-B58B-4508-A4FF-DC3D3ADB54CE}"/>
              </a:ext>
            </a:extLst>
          </p:cNvPr>
          <p:cNvSpPr>
            <a:spLocks noGrp="1"/>
          </p:cNvSpPr>
          <p:nvPr>
            <p:ph type="ftr" sz="quarter" idx="11"/>
          </p:nvPr>
        </p:nvSpPr>
        <p:spPr>
          <a:xfrm rot="5400000">
            <a:off x="-1828801" y="1912217"/>
            <a:ext cx="4114800" cy="457200"/>
          </a:xfrm>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50A73B76-2F23-43F4-BD43-914BAEE88CF6}"/>
              </a:ext>
            </a:extLst>
          </p:cNvPr>
          <p:cNvSpPr>
            <a:spLocks noGrp="1"/>
          </p:cNvSpPr>
          <p:nvPr>
            <p:ph sz="quarter" idx="16" hasCustomPrompt="1"/>
          </p:nvPr>
        </p:nvSpPr>
        <p:spPr>
          <a:xfrm>
            <a:off x="4778375" y="863600"/>
            <a:ext cx="3441700" cy="5130800"/>
          </a:xfrm>
        </p:spPr>
        <p:txBody>
          <a:bodyPr rtlCol="0" anchor="ctr">
            <a:normAutofit/>
          </a:bodyPr>
          <a:lstStyle>
            <a:lvl1pPr>
              <a:buNone/>
              <a:defRPr sz="1800"/>
            </a:lvl1pPr>
            <a:lvl2pPr>
              <a:buNone/>
              <a:defRPr/>
            </a:lvl2pPr>
            <a:lvl3pPr>
              <a:buNone/>
              <a:defRPr/>
            </a:lvl3pPr>
            <a:lvl4pPr>
              <a:buNone/>
              <a:defRPr/>
            </a:lvl4pPr>
            <a:lvl5pPr>
              <a:buNone/>
              <a:defRPr/>
            </a:lvl5pPr>
          </a:lstStyle>
          <a:p>
            <a:pPr lvl="0" rtl="0"/>
            <a:r>
              <a:rPr lang="nl-NL" noProof="0"/>
              <a:t>Object</a:t>
            </a:r>
          </a:p>
        </p:txBody>
      </p:sp>
      <p:sp>
        <p:nvSpPr>
          <p:cNvPr id="40" name="Tijdelijke aanduiding voor afbeelding 39">
            <a:extLst>
              <a:ext uri="{FF2B5EF4-FFF2-40B4-BE49-F238E27FC236}">
                <a16:creationId xmlns:a16="http://schemas.microsoft.com/office/drawing/2014/main" id="{25D66CC0-A06E-4254-AAF8-8DA80B01936E}"/>
              </a:ext>
            </a:extLst>
          </p:cNvPr>
          <p:cNvSpPr>
            <a:spLocks noGrp="1"/>
          </p:cNvSpPr>
          <p:nvPr>
            <p:ph type="pic" sz="quarter" idx="13"/>
          </p:nvPr>
        </p:nvSpPr>
        <p:spPr>
          <a:xfrm>
            <a:off x="8787384" y="8686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1" name="Tijdelijke aanduiding voor afbeelding 39">
            <a:extLst>
              <a:ext uri="{FF2B5EF4-FFF2-40B4-BE49-F238E27FC236}">
                <a16:creationId xmlns:a16="http://schemas.microsoft.com/office/drawing/2014/main" id="{9E32C36A-291F-44F8-81D5-1899179E0AED}"/>
              </a:ext>
            </a:extLst>
          </p:cNvPr>
          <p:cNvSpPr>
            <a:spLocks noGrp="1"/>
          </p:cNvSpPr>
          <p:nvPr>
            <p:ph type="pic" sz="quarter" idx="14"/>
          </p:nvPr>
        </p:nvSpPr>
        <p:spPr>
          <a:xfrm>
            <a:off x="8787384" y="2688336"/>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2" name="Tijdelijke aanduiding voor afbeelding 39">
            <a:extLst>
              <a:ext uri="{FF2B5EF4-FFF2-40B4-BE49-F238E27FC236}">
                <a16:creationId xmlns:a16="http://schemas.microsoft.com/office/drawing/2014/main" id="{E44311D2-BC20-4706-9F00-7D9178FB0A2F}"/>
              </a:ext>
            </a:extLst>
          </p:cNvPr>
          <p:cNvSpPr>
            <a:spLocks noGrp="1"/>
          </p:cNvSpPr>
          <p:nvPr>
            <p:ph type="pic" sz="quarter" idx="15"/>
          </p:nvPr>
        </p:nvSpPr>
        <p:spPr>
          <a:xfrm>
            <a:off x="8787384" y="45262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35" name="Tijdelijke aanduiding voor datum 3">
            <a:extLst>
              <a:ext uri="{FF2B5EF4-FFF2-40B4-BE49-F238E27FC236}">
                <a16:creationId xmlns:a16="http://schemas.microsoft.com/office/drawing/2014/main" id="{B0C91521-9FA7-4A68-9C94-30DAE875F3AF}"/>
              </a:ext>
            </a:extLst>
          </p:cNvPr>
          <p:cNvSpPr>
            <a:spLocks noGrp="1"/>
          </p:cNvSpPr>
          <p:nvPr>
            <p:ph type="dt" sz="half" idx="10"/>
          </p:nvPr>
        </p:nvSpPr>
        <p:spPr>
          <a:xfrm>
            <a:off x="7910111" y="6409170"/>
            <a:ext cx="3702392" cy="448830"/>
          </a:xfrm>
        </p:spPr>
        <p:txBody>
          <a:bodyPr rtlCol="0"/>
          <a:lstStyle>
            <a:lvl1pPr>
              <a:defRPr>
                <a:solidFill>
                  <a:schemeClr val="bg1"/>
                </a:solidFill>
              </a:defRPr>
            </a:lvl1pPr>
          </a:lstStyle>
          <a:p>
            <a:pPr rtl="0"/>
            <a:r>
              <a:rPr lang="nl-NL" noProof="0"/>
              <a:t>maandag 1 februari 20XX</a:t>
            </a:r>
          </a:p>
        </p:txBody>
      </p:sp>
      <p:sp>
        <p:nvSpPr>
          <p:cNvPr id="36" name="Tijdelijke aanduiding voor dianummer 5">
            <a:extLst>
              <a:ext uri="{FF2B5EF4-FFF2-40B4-BE49-F238E27FC236}">
                <a16:creationId xmlns:a16="http://schemas.microsoft.com/office/drawing/2014/main" id="{43143B3C-F960-42CF-BBA0-4990E987477B}"/>
              </a:ext>
            </a:extLst>
          </p:cNvPr>
          <p:cNvSpPr>
            <a:spLocks noGrp="1"/>
          </p:cNvSpPr>
          <p:nvPr>
            <p:ph type="sldNum" sz="quarter" idx="12"/>
          </p:nvPr>
        </p:nvSpPr>
        <p:spPr>
          <a:xfrm>
            <a:off x="11669678" y="6408742"/>
            <a:ext cx="438652" cy="448830"/>
          </a:xfrm>
        </p:spPr>
        <p:txBody>
          <a:bodyPr rtlCol="0"/>
          <a:lstStyle>
            <a:lvl1pPr>
              <a:defRPr>
                <a:solidFill>
                  <a:schemeClr val="bg1"/>
                </a:solidFill>
              </a:defRPr>
            </a:lvl1pPr>
          </a:lstStyle>
          <a:p>
            <a:pPr rtl="0"/>
            <a:fld id="{39A857F5-96C8-461D-A78C-38E92FE1C522}" type="slidenum">
              <a:rPr lang="nl-NL" noProof="0" smtClean="0"/>
              <a:pPr rtl="0"/>
              <a:t>‹nr.›</a:t>
            </a:fld>
            <a:endParaRPr lang="nl-NL" noProof="0"/>
          </a:p>
        </p:txBody>
      </p:sp>
    </p:spTree>
    <p:extLst>
      <p:ext uri="{BB962C8B-B14F-4D97-AF65-F5344CB8AC3E}">
        <p14:creationId xmlns:p14="http://schemas.microsoft.com/office/powerpoint/2010/main" val="285923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e-einde">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alpha val="0"/>
                </a:schemeClr>
              </a:gs>
              <a:gs pos="99000">
                <a:schemeClr val="accent2">
                  <a:lumMod val="75000"/>
                  <a:alpha val="87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Ova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0" name="Titel 1">
            <a:extLst>
              <a:ext uri="{FF2B5EF4-FFF2-40B4-BE49-F238E27FC236}">
                <a16:creationId xmlns:a16="http://schemas.microsoft.com/office/drawing/2014/main" id="{0A3C02BB-F8E9-47C7-AF5B-34F4E0DF2CA3}"/>
              </a:ext>
            </a:extLst>
          </p:cNvPr>
          <p:cNvSpPr>
            <a:spLocks noGrp="1"/>
          </p:cNvSpPr>
          <p:nvPr>
            <p:ph type="ctrTitle"/>
          </p:nvPr>
        </p:nvSpPr>
        <p:spPr>
          <a:xfrm>
            <a:off x="929154" y="987237"/>
            <a:ext cx="4506259" cy="2976491"/>
          </a:xfrm>
        </p:spPr>
        <p:txBody>
          <a:bodyPr rtlCol="0" anchor="b">
            <a:normAutofit/>
          </a:bodyPr>
          <a:lstStyle>
            <a:lvl1pPr>
              <a:defRPr>
                <a:solidFill>
                  <a:schemeClr val="bg1"/>
                </a:solidFill>
              </a:defRPr>
            </a:lvl1pPr>
          </a:lstStyle>
          <a:p>
            <a:pPr algn="l" rtl="0"/>
            <a:r>
              <a:rPr lang="nl-NL" noProof="0">
                <a:solidFill>
                  <a:schemeClr val="bg1"/>
                </a:solidFill>
              </a:rPr>
              <a:t>Klik om stijl te bewerken</a:t>
            </a:r>
          </a:p>
        </p:txBody>
      </p:sp>
      <p:sp>
        <p:nvSpPr>
          <p:cNvPr id="41" name="Subtitel 2">
            <a:extLst>
              <a:ext uri="{FF2B5EF4-FFF2-40B4-BE49-F238E27FC236}">
                <a16:creationId xmlns:a16="http://schemas.microsoft.com/office/drawing/2014/main" id="{585BD763-B468-4FE3-BCE8-C2E276B77B2C}"/>
              </a:ext>
            </a:extLst>
          </p:cNvPr>
          <p:cNvSpPr>
            <a:spLocks noGrp="1"/>
          </p:cNvSpPr>
          <p:nvPr>
            <p:ph type="subTitle" idx="1"/>
          </p:nvPr>
        </p:nvSpPr>
        <p:spPr>
          <a:xfrm>
            <a:off x="929154" y="4393824"/>
            <a:ext cx="4506259" cy="1597145"/>
          </a:xfrm>
        </p:spPr>
        <p:txBody>
          <a:bodyPr rtlCol="0">
            <a:normAutofit/>
          </a:bodyPr>
          <a:lstStyle>
            <a:lvl1pPr>
              <a:buNone/>
              <a:defRPr>
                <a:solidFill>
                  <a:schemeClr val="bg1"/>
                </a:solidFill>
              </a:defRPr>
            </a:lvl1pPr>
          </a:lstStyle>
          <a:p>
            <a:pPr algn="l" rtl="0"/>
            <a:r>
              <a:rPr lang="nl-NL" sz="1400" noProof="0">
                <a:solidFill>
                  <a:schemeClr val="bg1"/>
                </a:solidFill>
              </a:rPr>
              <a:t>Klikken om de ondertitelstijl van het model te bewerken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46" name="Tijdelijke aanduiding voor afbeelding 45">
            <a:extLst>
              <a:ext uri="{FF2B5EF4-FFF2-40B4-BE49-F238E27FC236}">
                <a16:creationId xmlns:a16="http://schemas.microsoft.com/office/drawing/2014/main" id="{D482A36A-6BEB-495C-8399-9E9EA28C2B3B}"/>
              </a:ext>
            </a:extLst>
          </p:cNvPr>
          <p:cNvSpPr>
            <a:spLocks noGrp="1"/>
          </p:cNvSpPr>
          <p:nvPr>
            <p:ph type="pic" sz="quarter" idx="13"/>
          </p:nvPr>
        </p:nvSpPr>
        <p:spPr>
          <a:xfrm>
            <a:off x="6931152" y="627063"/>
            <a:ext cx="4195763" cy="2674937"/>
          </a:xfrm>
          <a:solidFill>
            <a:schemeClr val="accent6"/>
          </a:solidFill>
        </p:spPr>
        <p:txBody>
          <a:bodyPr rtlCol="0"/>
          <a:lstStyle/>
          <a:p>
            <a:pPr rtl="0"/>
            <a:r>
              <a:rPr lang="nl-NL" noProof="0"/>
              <a:t>Klik op het pictogram als u een afbeelding wilt toevoegen</a:t>
            </a:r>
          </a:p>
        </p:txBody>
      </p:sp>
      <p:sp>
        <p:nvSpPr>
          <p:cNvPr id="47" name="Tijdelijke aanduiding voor afbeelding 45">
            <a:extLst>
              <a:ext uri="{FF2B5EF4-FFF2-40B4-BE49-F238E27FC236}">
                <a16:creationId xmlns:a16="http://schemas.microsoft.com/office/drawing/2014/main" id="{23DC67C7-2D14-4866-B487-E6C7EF2D18DB}"/>
              </a:ext>
            </a:extLst>
          </p:cNvPr>
          <p:cNvSpPr>
            <a:spLocks noGrp="1"/>
          </p:cNvSpPr>
          <p:nvPr>
            <p:ph type="pic" sz="quarter" idx="14"/>
          </p:nvPr>
        </p:nvSpPr>
        <p:spPr>
          <a:xfrm>
            <a:off x="6931152" y="3621024"/>
            <a:ext cx="4195763" cy="2674937"/>
          </a:xfrm>
          <a:solidFill>
            <a:schemeClr val="accent6"/>
          </a:solidFill>
        </p:spPr>
        <p:txBody>
          <a:bodyPr rtlCol="0"/>
          <a:lstStyle/>
          <a:p>
            <a:pPr rtl="0"/>
            <a:r>
              <a:rPr lang="nl-NL" noProof="0"/>
              <a:t>Klik op het pictogram als u een afbeelding wilt toevoegen</a:t>
            </a:r>
          </a:p>
        </p:txBody>
      </p:sp>
      <p:sp>
        <p:nvSpPr>
          <p:cNvPr id="48" name="Tijdelijke aanduiding voor datum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rtlCol="0"/>
          <a:lstStyle/>
          <a:p>
            <a:pPr rtl="0"/>
            <a:r>
              <a:rPr lang="nl-NL" noProof="0"/>
              <a:t>maandag 1 februari 20XX</a:t>
            </a:r>
          </a:p>
        </p:txBody>
      </p:sp>
      <p:sp>
        <p:nvSpPr>
          <p:cNvPr id="49" name="Tijdelijke aanduiding voor dianumm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82255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71599" y="2603500"/>
            <a:ext cx="10190163" cy="3468688"/>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269037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20803" y="2865438"/>
            <a:ext cx="10240960" cy="2708655"/>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23344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Samenvattin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01A8306-2063-4EE3-B249-F2AA08C30ACA}"/>
              </a:ext>
              <a:ext uri="{C183D7F6-B498-43B3-948B-1728B52AA6E4}">
                <adec:decorative xmlns:adec="http://schemas.microsoft.com/office/drawing/2017/decorative" val="1"/>
              </a:ext>
            </a:extLst>
          </p:cNvPr>
          <p:cNvSpPr/>
          <p:nvPr userDrawn="1"/>
        </p:nvSpPr>
        <p:spPr>
          <a:xfrm flipH="1">
            <a:off x="0" y="0"/>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Rechthoek 5">
            <a:extLst>
              <a:ext uri="{FF2B5EF4-FFF2-40B4-BE49-F238E27FC236}">
                <a16:creationId xmlns:a16="http://schemas.microsoft.com/office/drawing/2014/main" id="{D3E64438-1D32-4E70-8582-6A520002B9F1}"/>
              </a:ext>
              <a:ext uri="{C183D7F6-B498-43B3-948B-1728B52AA6E4}">
                <adec:decorative xmlns:adec="http://schemas.microsoft.com/office/drawing/2017/decorative" val="1"/>
              </a:ext>
            </a:extLst>
          </p:cNvPr>
          <p:cNvSpPr/>
          <p:nvPr userDrawn="1"/>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E4954AC3-129F-4075-B216-D22A2C24021F}"/>
              </a:ext>
              <a:ext uri="{C183D7F6-B498-43B3-948B-1728B52AA6E4}">
                <adec:decorative xmlns:adec="http://schemas.microsoft.com/office/drawing/2017/decorative" val="1"/>
              </a:ext>
            </a:extLst>
          </p:cNvPr>
          <p:cNvSpPr/>
          <p:nvPr userDrawn="1"/>
        </p:nvSpPr>
        <p:spPr>
          <a:xfrm rot="5400000" flipH="1">
            <a:off x="-170122" y="389706"/>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717117C9-4AC1-4174-8CED-D839A05086FE}"/>
              </a:ext>
              <a:ext uri="{C183D7F6-B498-43B3-948B-1728B52AA6E4}">
                <adec:decorative xmlns:adec="http://schemas.microsoft.com/office/drawing/2017/decorative" val="1"/>
              </a:ext>
            </a:extLst>
          </p:cNvPr>
          <p:cNvSpPr/>
          <p:nvPr userDrawn="1"/>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Titel 1">
            <a:extLst>
              <a:ext uri="{FF2B5EF4-FFF2-40B4-BE49-F238E27FC236}">
                <a16:creationId xmlns:a16="http://schemas.microsoft.com/office/drawing/2014/main" id="{FDBA4B60-FD16-4BB9-99BE-945815DB043E}"/>
              </a:ext>
            </a:extLst>
          </p:cNvPr>
          <p:cNvSpPr>
            <a:spLocks noGrp="1"/>
          </p:cNvSpPr>
          <p:nvPr>
            <p:ph type="title"/>
          </p:nvPr>
        </p:nvSpPr>
        <p:spPr>
          <a:xfrm>
            <a:off x="914400" y="758997"/>
            <a:ext cx="3319895" cy="5381177"/>
          </a:xfrm>
        </p:spPr>
        <p:txBody>
          <a:bodyPr rtlCol="0" anchor="ctr">
            <a:normAutofit/>
          </a:bodyPr>
          <a:lstStyle>
            <a:lvl1pPr>
              <a:defRPr>
                <a:solidFill>
                  <a:schemeClr val="bg1"/>
                </a:solidFill>
              </a:defRPr>
            </a:lvl1pPr>
          </a:lstStyle>
          <a:p>
            <a:pPr rtl="0"/>
            <a:r>
              <a:rPr lang="nl-NL" sz="3200" noProof="0">
                <a:solidFill>
                  <a:schemeClr val="bg1"/>
                </a:solidFill>
              </a:rPr>
              <a:t>Klik om stijl te bewerken</a:t>
            </a:r>
          </a:p>
        </p:txBody>
      </p:sp>
      <p:sp>
        <p:nvSpPr>
          <p:cNvPr id="8" name="Vrije vorm: Shape 7">
            <a:extLst>
              <a:ext uri="{FF2B5EF4-FFF2-40B4-BE49-F238E27FC236}">
                <a16:creationId xmlns:a16="http://schemas.microsoft.com/office/drawing/2014/main" id="{3648B8AB-3038-447E-A760-83F9D9900314}"/>
              </a:ext>
              <a:ext uri="{C183D7F6-B498-43B3-948B-1728B52AA6E4}">
                <adec:decorative xmlns:adec="http://schemas.microsoft.com/office/drawing/2017/decorative" val="1"/>
              </a:ext>
            </a:extLst>
          </p:cNvPr>
          <p:cNvSpPr/>
          <p:nvPr userDrawn="1"/>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6" name="Tijdelijke aanduiding voor afbeelding 15">
            <a:extLst>
              <a:ext uri="{FF2B5EF4-FFF2-40B4-BE49-F238E27FC236}">
                <a16:creationId xmlns:a16="http://schemas.microsoft.com/office/drawing/2014/main" id="{F4B1264E-7B5A-4325-840D-E1994D41EFF0}"/>
              </a:ext>
            </a:extLst>
          </p:cNvPr>
          <p:cNvSpPr>
            <a:spLocks noGrp="1"/>
          </p:cNvSpPr>
          <p:nvPr>
            <p:ph type="pic" sz="quarter" idx="13"/>
          </p:nvPr>
        </p:nvSpPr>
        <p:spPr>
          <a:xfrm>
            <a:off x="4608576" y="758952"/>
            <a:ext cx="2962656" cy="2514600"/>
          </a:xfrm>
          <a:solidFill>
            <a:schemeClr val="accent6"/>
          </a:solidFill>
        </p:spPr>
        <p:txBody>
          <a:bodyPr rtlCol="0"/>
          <a:lstStyle/>
          <a:p>
            <a:pPr rtl="0"/>
            <a:r>
              <a:rPr lang="nl-NL" noProof="0"/>
              <a:t>Klik op het pictogram als u een afbeelding wilt toevoegen</a:t>
            </a:r>
          </a:p>
        </p:txBody>
      </p:sp>
      <p:sp>
        <p:nvSpPr>
          <p:cNvPr id="17" name="Tijdelijke aanduiding voor afbeelding 15">
            <a:extLst>
              <a:ext uri="{FF2B5EF4-FFF2-40B4-BE49-F238E27FC236}">
                <a16:creationId xmlns:a16="http://schemas.microsoft.com/office/drawing/2014/main" id="{30B566CA-63FC-43A4-A9E1-7EC3164CB40A}"/>
              </a:ext>
            </a:extLst>
          </p:cNvPr>
          <p:cNvSpPr>
            <a:spLocks noGrp="1"/>
          </p:cNvSpPr>
          <p:nvPr>
            <p:ph type="pic" sz="quarter" idx="14"/>
          </p:nvPr>
        </p:nvSpPr>
        <p:spPr>
          <a:xfrm>
            <a:off x="4608576" y="3593592"/>
            <a:ext cx="2962656" cy="2514600"/>
          </a:xfrm>
          <a:solidFill>
            <a:schemeClr val="accent6"/>
          </a:solidFill>
        </p:spPr>
        <p:txBody>
          <a:bodyPr rtlCol="0"/>
          <a:lstStyle/>
          <a:p>
            <a:pPr rtl="0"/>
            <a:r>
              <a:rPr lang="nl-NL" noProof="0"/>
              <a:t>Klik op het pictogram als u een afbeelding wilt toevoegen</a:t>
            </a:r>
          </a:p>
        </p:txBody>
      </p:sp>
      <p:sp>
        <p:nvSpPr>
          <p:cNvPr id="12" name="Tijdelijke aanduiding voor inhoud 11">
            <a:extLst>
              <a:ext uri="{FF2B5EF4-FFF2-40B4-BE49-F238E27FC236}">
                <a16:creationId xmlns:a16="http://schemas.microsoft.com/office/drawing/2014/main" id="{7DBD15FE-44A7-4CA5-815B-71FF4994DB1C}"/>
              </a:ext>
            </a:extLst>
          </p:cNvPr>
          <p:cNvSpPr>
            <a:spLocks noGrp="1"/>
          </p:cNvSpPr>
          <p:nvPr>
            <p:ph sz="quarter" idx="15" hasCustomPrompt="1"/>
          </p:nvPr>
        </p:nvSpPr>
        <p:spPr>
          <a:xfrm>
            <a:off x="8089901" y="693738"/>
            <a:ext cx="3522980" cy="5446712"/>
          </a:xfrm>
        </p:spPr>
        <p:txBody>
          <a:bodyPr rtlCol="0" anchor="ctr"/>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63306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ABBCEB0-C572-483A-88B2-C65A607EC239}"/>
              </a:ext>
              <a:ext uri="{C183D7F6-B498-43B3-948B-1728B52AA6E4}">
                <adec:decorative xmlns:adec="http://schemas.microsoft.com/office/drawing/2017/decorative" val="1"/>
              </a:ext>
            </a:extLst>
          </p:cNvPr>
          <p:cNvSpPr/>
          <p:nvPr userDrawn="1"/>
        </p:nvSpPr>
        <p:spPr>
          <a:xfrm>
            <a:off x="-1" y="-428"/>
            <a:ext cx="12192001" cy="2386759"/>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764DDF8D-E0F6-454C-9BC5-15EF5630F5EA}"/>
              </a:ext>
              <a:ext uri="{C183D7F6-B498-43B3-948B-1728B52AA6E4}">
                <adec:decorative xmlns:adec="http://schemas.microsoft.com/office/drawing/2017/decorative" val="1"/>
              </a:ext>
            </a:extLst>
          </p:cNvPr>
          <p:cNvSpPr/>
          <p:nvPr userDrawn="1"/>
        </p:nvSpPr>
        <p:spPr>
          <a:xfrm rot="10800000" flipH="1">
            <a:off x="4817660" y="8011"/>
            <a:ext cx="7374340" cy="2378309"/>
          </a:xfrm>
          <a:prstGeom prst="rect">
            <a:avLst/>
          </a:prstGeom>
          <a:gradFill>
            <a:gsLst>
              <a:gs pos="0">
                <a:schemeClr val="accent5">
                  <a:alpha val="0"/>
                </a:schemeClr>
              </a:gs>
              <a:gs pos="100000">
                <a:schemeClr val="accent2"/>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Titel 10">
            <a:extLst>
              <a:ext uri="{FF2B5EF4-FFF2-40B4-BE49-F238E27FC236}">
                <a16:creationId xmlns:a16="http://schemas.microsoft.com/office/drawing/2014/main" id="{382B2655-24B6-4245-8B87-EE7F13887984}"/>
              </a:ext>
            </a:extLst>
          </p:cNvPr>
          <p:cNvSpPr>
            <a:spLocks noGrp="1"/>
          </p:cNvSpPr>
          <p:nvPr>
            <p:ph type="title" hasCustomPrompt="1"/>
          </p:nvPr>
        </p:nvSpPr>
        <p:spPr>
          <a:xfrm>
            <a:off x="1371600" y="580030"/>
            <a:ext cx="10240903" cy="1009934"/>
          </a:xfrm>
        </p:spPr>
        <p:txBody>
          <a:bodyPr rtlCol="0" anchor="ctr"/>
          <a:lstStyle>
            <a:lvl1pPr>
              <a:defRPr>
                <a:solidFill>
                  <a:schemeClr val="bg1"/>
                </a:solidFill>
              </a:defRPr>
            </a:lvl1pPr>
          </a:lstStyle>
          <a:p>
            <a:pPr rtl="0"/>
            <a:r>
              <a:rPr lang="nl-NL" noProof="0">
                <a:solidFill>
                  <a:schemeClr val="bg1"/>
                </a:solidFill>
              </a:rPr>
              <a:t>team</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5" name="Tijdelijke aanduiding voor afbeelding 14">
            <a:extLst>
              <a:ext uri="{FF2B5EF4-FFF2-40B4-BE49-F238E27FC236}">
                <a16:creationId xmlns:a16="http://schemas.microsoft.com/office/drawing/2014/main" id="{E1866142-B2E0-46DB-B8B4-2078CE78043D}"/>
              </a:ext>
            </a:extLst>
          </p:cNvPr>
          <p:cNvSpPr>
            <a:spLocks noGrp="1"/>
          </p:cNvSpPr>
          <p:nvPr>
            <p:ph type="pic" sz="quarter" idx="13"/>
          </p:nvPr>
        </p:nvSpPr>
        <p:spPr>
          <a:xfrm>
            <a:off x="1045013"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7" name="Tijdelijke aanduiding voor afbeelding 16">
            <a:extLst>
              <a:ext uri="{FF2B5EF4-FFF2-40B4-BE49-F238E27FC236}">
                <a16:creationId xmlns:a16="http://schemas.microsoft.com/office/drawing/2014/main" id="{C386A221-28CD-49DF-AF22-78815A6E2F2D}"/>
              </a:ext>
            </a:extLst>
          </p:cNvPr>
          <p:cNvSpPr>
            <a:spLocks noGrp="1"/>
          </p:cNvSpPr>
          <p:nvPr>
            <p:ph type="pic" sz="quarter" idx="14"/>
          </p:nvPr>
        </p:nvSpPr>
        <p:spPr>
          <a:xfrm>
            <a:off x="3657600"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3671C398-D779-4B1A-BD2F-395D1F3F8D2D}"/>
              </a:ext>
            </a:extLst>
          </p:cNvPr>
          <p:cNvSpPr>
            <a:spLocks noGrp="1"/>
          </p:cNvSpPr>
          <p:nvPr>
            <p:ph type="pic" sz="quarter" idx="15"/>
          </p:nvPr>
        </p:nvSpPr>
        <p:spPr>
          <a:xfrm>
            <a:off x="6281928"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9" name="Tijdelijke aanduiding voor afbeelding 18">
            <a:extLst>
              <a:ext uri="{FF2B5EF4-FFF2-40B4-BE49-F238E27FC236}">
                <a16:creationId xmlns:a16="http://schemas.microsoft.com/office/drawing/2014/main" id="{C283C6BE-C8D0-4726-B217-58FE337E5E8D}"/>
              </a:ext>
            </a:extLst>
          </p:cNvPr>
          <p:cNvSpPr>
            <a:spLocks noGrp="1"/>
          </p:cNvSpPr>
          <p:nvPr>
            <p:ph type="pic" sz="quarter" idx="16"/>
          </p:nvPr>
        </p:nvSpPr>
        <p:spPr>
          <a:xfrm>
            <a:off x="8897112"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20" name="Tijdelijke aanduiding voor tekst 14">
            <a:extLst>
              <a:ext uri="{FF2B5EF4-FFF2-40B4-BE49-F238E27FC236}">
                <a16:creationId xmlns:a16="http://schemas.microsoft.com/office/drawing/2014/main" id="{035F3E11-74CF-4460-9FF3-DD91B5E570CF}"/>
              </a:ext>
            </a:extLst>
          </p:cNvPr>
          <p:cNvSpPr>
            <a:spLocks noGrp="1"/>
          </p:cNvSpPr>
          <p:nvPr>
            <p:ph type="body" sz="quarter" idx="17" hasCustomPrompt="1"/>
          </p:nvPr>
        </p:nvSpPr>
        <p:spPr>
          <a:xfrm>
            <a:off x="1031368" y="4466873"/>
            <a:ext cx="2286000" cy="274320"/>
          </a:xfrm>
        </p:spPr>
        <p:txBody>
          <a:bodyPr rtlCol="0"/>
          <a:lstStyle>
            <a:lvl1pPr algn="ctr">
              <a:lnSpc>
                <a:spcPct val="100000"/>
              </a:lnSpc>
              <a:buNone/>
              <a:defRPr sz="1800" b="1"/>
            </a:lvl1pPr>
          </a:lstStyle>
          <a:p>
            <a:pPr lvl="0" rtl="0"/>
            <a:r>
              <a:rPr lang="nl-NL" noProof="0"/>
              <a:t>Naam</a:t>
            </a:r>
          </a:p>
        </p:txBody>
      </p:sp>
      <p:sp>
        <p:nvSpPr>
          <p:cNvPr id="24" name="Tijdelijke aanduiding voor tekst 14">
            <a:extLst>
              <a:ext uri="{FF2B5EF4-FFF2-40B4-BE49-F238E27FC236}">
                <a16:creationId xmlns:a16="http://schemas.microsoft.com/office/drawing/2014/main" id="{7D857D03-665D-4D33-B7E8-B85D42470B0B}"/>
              </a:ext>
            </a:extLst>
          </p:cNvPr>
          <p:cNvSpPr>
            <a:spLocks noGrp="1"/>
          </p:cNvSpPr>
          <p:nvPr>
            <p:ph type="body" sz="quarter" idx="21" hasCustomPrompt="1"/>
          </p:nvPr>
        </p:nvSpPr>
        <p:spPr>
          <a:xfrm>
            <a:off x="1045013" y="4877332"/>
            <a:ext cx="2286000" cy="594360"/>
          </a:xfrm>
        </p:spPr>
        <p:txBody>
          <a:bodyPr rtlCol="0"/>
          <a:lstStyle>
            <a:lvl1pPr algn="ctr">
              <a:lnSpc>
                <a:spcPct val="100000"/>
              </a:lnSpc>
              <a:buNone/>
              <a:defRPr sz="1600"/>
            </a:lvl1pPr>
          </a:lstStyle>
          <a:p>
            <a:pPr lvl="0" rtl="0"/>
            <a:r>
              <a:rPr lang="nl-NL" noProof="0"/>
              <a:t>Titel</a:t>
            </a:r>
          </a:p>
        </p:txBody>
      </p:sp>
      <p:sp>
        <p:nvSpPr>
          <p:cNvPr id="28" name="Tijdelijke aanduiding voor tekst 14">
            <a:extLst>
              <a:ext uri="{FF2B5EF4-FFF2-40B4-BE49-F238E27FC236}">
                <a16:creationId xmlns:a16="http://schemas.microsoft.com/office/drawing/2014/main" id="{65D2C286-1A79-4B52-82F1-D52060269369}"/>
              </a:ext>
            </a:extLst>
          </p:cNvPr>
          <p:cNvSpPr>
            <a:spLocks noGrp="1"/>
          </p:cNvSpPr>
          <p:nvPr>
            <p:ph type="body" sz="quarter" idx="22" hasCustomPrompt="1"/>
          </p:nvPr>
        </p:nvSpPr>
        <p:spPr>
          <a:xfrm>
            <a:off x="3667663" y="4466873"/>
            <a:ext cx="2286000" cy="274320"/>
          </a:xfrm>
        </p:spPr>
        <p:txBody>
          <a:bodyPr rtlCol="0"/>
          <a:lstStyle>
            <a:lvl1pPr algn="ctr">
              <a:lnSpc>
                <a:spcPct val="100000"/>
              </a:lnSpc>
              <a:buNone/>
              <a:defRPr sz="1800" b="1"/>
            </a:lvl1pPr>
          </a:lstStyle>
          <a:p>
            <a:pPr lvl="0" rtl="0"/>
            <a:r>
              <a:rPr lang="nl-NL" noProof="0"/>
              <a:t>Naam</a:t>
            </a:r>
          </a:p>
        </p:txBody>
      </p:sp>
      <p:sp>
        <p:nvSpPr>
          <p:cNvPr id="29" name="Tijdelijke aanduiding voor tekst 14">
            <a:extLst>
              <a:ext uri="{FF2B5EF4-FFF2-40B4-BE49-F238E27FC236}">
                <a16:creationId xmlns:a16="http://schemas.microsoft.com/office/drawing/2014/main" id="{F0B53ABB-D4AE-4C0B-9902-0C1763EE403B}"/>
              </a:ext>
            </a:extLst>
          </p:cNvPr>
          <p:cNvSpPr>
            <a:spLocks noGrp="1"/>
          </p:cNvSpPr>
          <p:nvPr>
            <p:ph type="body" sz="quarter" idx="23" hasCustomPrompt="1"/>
          </p:nvPr>
        </p:nvSpPr>
        <p:spPr>
          <a:xfrm>
            <a:off x="3681308" y="4877332"/>
            <a:ext cx="2286000" cy="594360"/>
          </a:xfrm>
        </p:spPr>
        <p:txBody>
          <a:bodyPr rtlCol="0"/>
          <a:lstStyle>
            <a:lvl1pPr algn="ctr">
              <a:lnSpc>
                <a:spcPct val="100000"/>
              </a:lnSpc>
              <a:buNone/>
              <a:defRPr sz="1600"/>
            </a:lvl1pPr>
          </a:lstStyle>
          <a:p>
            <a:pPr lvl="0" rtl="0"/>
            <a:r>
              <a:rPr lang="nl-NL" noProof="0"/>
              <a:t>Titel</a:t>
            </a:r>
          </a:p>
        </p:txBody>
      </p:sp>
      <p:sp>
        <p:nvSpPr>
          <p:cNvPr id="30" name="Tijdelijke aanduiding voor tekst 14">
            <a:extLst>
              <a:ext uri="{FF2B5EF4-FFF2-40B4-BE49-F238E27FC236}">
                <a16:creationId xmlns:a16="http://schemas.microsoft.com/office/drawing/2014/main" id="{3AE87779-12F2-4327-ADEE-3F31BFB8D359}"/>
              </a:ext>
            </a:extLst>
          </p:cNvPr>
          <p:cNvSpPr>
            <a:spLocks noGrp="1"/>
          </p:cNvSpPr>
          <p:nvPr>
            <p:ph type="body" sz="quarter" idx="24" hasCustomPrompt="1"/>
          </p:nvPr>
        </p:nvSpPr>
        <p:spPr>
          <a:xfrm>
            <a:off x="6290307" y="4466873"/>
            <a:ext cx="2286000" cy="274320"/>
          </a:xfrm>
        </p:spPr>
        <p:txBody>
          <a:bodyPr rtlCol="0"/>
          <a:lstStyle>
            <a:lvl1pPr algn="ctr">
              <a:lnSpc>
                <a:spcPct val="100000"/>
              </a:lnSpc>
              <a:buNone/>
              <a:defRPr sz="1800" b="1"/>
            </a:lvl1pPr>
          </a:lstStyle>
          <a:p>
            <a:pPr lvl="0" rtl="0"/>
            <a:r>
              <a:rPr lang="nl-NL" noProof="0"/>
              <a:t>Naam</a:t>
            </a:r>
          </a:p>
        </p:txBody>
      </p:sp>
      <p:sp>
        <p:nvSpPr>
          <p:cNvPr id="31" name="Tijdelijke aanduiding voor tekst 14">
            <a:extLst>
              <a:ext uri="{FF2B5EF4-FFF2-40B4-BE49-F238E27FC236}">
                <a16:creationId xmlns:a16="http://schemas.microsoft.com/office/drawing/2014/main" id="{0DCB8055-0EA2-426F-989D-AC9932A17A1B}"/>
              </a:ext>
            </a:extLst>
          </p:cNvPr>
          <p:cNvSpPr>
            <a:spLocks noGrp="1"/>
          </p:cNvSpPr>
          <p:nvPr>
            <p:ph type="body" sz="quarter" idx="25" hasCustomPrompt="1"/>
          </p:nvPr>
        </p:nvSpPr>
        <p:spPr>
          <a:xfrm>
            <a:off x="6303952" y="4877332"/>
            <a:ext cx="2286000" cy="594360"/>
          </a:xfrm>
        </p:spPr>
        <p:txBody>
          <a:bodyPr rtlCol="0"/>
          <a:lstStyle>
            <a:lvl1pPr algn="ctr">
              <a:lnSpc>
                <a:spcPct val="100000"/>
              </a:lnSpc>
              <a:buNone/>
              <a:defRPr sz="1600"/>
            </a:lvl1pPr>
          </a:lstStyle>
          <a:p>
            <a:pPr lvl="0" rtl="0"/>
            <a:r>
              <a:rPr lang="nl-NL" noProof="0"/>
              <a:t>Titel</a:t>
            </a:r>
          </a:p>
        </p:txBody>
      </p:sp>
      <p:sp>
        <p:nvSpPr>
          <p:cNvPr id="32" name="Tijdelijke aanduiding voor tekst 14">
            <a:extLst>
              <a:ext uri="{FF2B5EF4-FFF2-40B4-BE49-F238E27FC236}">
                <a16:creationId xmlns:a16="http://schemas.microsoft.com/office/drawing/2014/main" id="{308EC59B-41AE-4F1B-9364-A00C479F76B9}"/>
              </a:ext>
            </a:extLst>
          </p:cNvPr>
          <p:cNvSpPr>
            <a:spLocks noGrp="1"/>
          </p:cNvSpPr>
          <p:nvPr>
            <p:ph type="body" sz="quarter" idx="26" hasCustomPrompt="1"/>
          </p:nvPr>
        </p:nvSpPr>
        <p:spPr>
          <a:xfrm>
            <a:off x="8924408" y="4466873"/>
            <a:ext cx="2286000" cy="274320"/>
          </a:xfrm>
        </p:spPr>
        <p:txBody>
          <a:bodyPr rtlCol="0"/>
          <a:lstStyle>
            <a:lvl1pPr algn="ctr">
              <a:lnSpc>
                <a:spcPct val="100000"/>
              </a:lnSpc>
              <a:buNone/>
              <a:defRPr sz="1800" b="1"/>
            </a:lvl1pPr>
          </a:lstStyle>
          <a:p>
            <a:pPr lvl="0" rtl="0"/>
            <a:r>
              <a:rPr lang="nl-NL" noProof="0"/>
              <a:t>Naam</a:t>
            </a:r>
          </a:p>
        </p:txBody>
      </p:sp>
      <p:sp>
        <p:nvSpPr>
          <p:cNvPr id="33" name="Tijdelijke aanduiding voor tekst 14">
            <a:extLst>
              <a:ext uri="{FF2B5EF4-FFF2-40B4-BE49-F238E27FC236}">
                <a16:creationId xmlns:a16="http://schemas.microsoft.com/office/drawing/2014/main" id="{BC3965F4-D2B3-4353-A638-332A3F4E704F}"/>
              </a:ext>
            </a:extLst>
          </p:cNvPr>
          <p:cNvSpPr>
            <a:spLocks noGrp="1"/>
          </p:cNvSpPr>
          <p:nvPr>
            <p:ph type="body" sz="quarter" idx="27" hasCustomPrompt="1"/>
          </p:nvPr>
        </p:nvSpPr>
        <p:spPr>
          <a:xfrm>
            <a:off x="8938053" y="4877332"/>
            <a:ext cx="2286000" cy="594360"/>
          </a:xfrm>
        </p:spPr>
        <p:txBody>
          <a:bodyPr rtlCol="0"/>
          <a:lstStyle>
            <a:lvl1pPr algn="ctr">
              <a:lnSpc>
                <a:spcPct val="100000"/>
              </a:lnSpc>
              <a:buNone/>
              <a:defRPr sz="1600"/>
            </a:lvl1pPr>
          </a:lstStyle>
          <a:p>
            <a:pPr lvl="0" rtl="0"/>
            <a:r>
              <a:rPr lang="nl-NL" noProof="0"/>
              <a:t>Titel</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39936211"/>
      </p:ext>
    </p:extLst>
  </p:cSld>
  <p:clrMapOvr>
    <a:masterClrMapping/>
  </p:clrMapOvr>
  <p:extLst>
    <p:ext uri="{DCECCB84-F9BA-43D5-87BE-67443E8EF086}">
      <p15:sldGuideLst xmlns:p15="http://schemas.microsoft.com/office/powerpoint/2012/main">
        <p15:guide id="1" pos="1368">
          <p15:clr>
            <a:srgbClr val="FBAE40"/>
          </p15:clr>
        </p15:guide>
        <p15:guide id="2" pos="3024">
          <p15:clr>
            <a:srgbClr val="FBAE40"/>
          </p15:clr>
        </p15:guide>
        <p15:guide id="3" pos="4680">
          <p15:clr>
            <a:srgbClr val="FBAE40"/>
          </p15:clr>
        </p15:guide>
        <p15:guide id="4" pos="63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useBgFill="1">
        <p:nvSpPr>
          <p:cNvPr id="15" name="Rechthoek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0">
              <a:buFont typeface="Arial" panose="020B0604020202020204" pitchFamily="34" charset="0"/>
              <a:buChar char="•"/>
            </a:pPr>
            <a:endParaRPr lang="nl-NL" noProof="0"/>
          </a:p>
        </p:txBody>
      </p:sp>
      <p:sp>
        <p:nvSpPr>
          <p:cNvPr id="19" name="Titel 6">
            <a:extLst>
              <a:ext uri="{FF2B5EF4-FFF2-40B4-BE49-F238E27FC236}">
                <a16:creationId xmlns:a16="http://schemas.microsoft.com/office/drawing/2014/main" id="{ED6FD0CF-1406-477D-A12B-53DC561BD054}"/>
              </a:ext>
            </a:extLst>
          </p:cNvPr>
          <p:cNvSpPr>
            <a:spLocks noGrp="1"/>
          </p:cNvSpPr>
          <p:nvPr>
            <p:ph type="ctrTitle"/>
          </p:nvPr>
        </p:nvSpPr>
        <p:spPr>
          <a:xfrm>
            <a:off x="782918" y="1028700"/>
            <a:ext cx="10614211" cy="1152712"/>
          </a:xfrm>
        </p:spPr>
        <p:txBody>
          <a:bodyPr rtlCol="0"/>
          <a:lstStyle>
            <a:lvl1pPr algn="ctr">
              <a:defRPr>
                <a:solidFill>
                  <a:schemeClr val="bg1"/>
                </a:solidFill>
              </a:defRPr>
            </a:lvl1pPr>
          </a:lstStyle>
          <a:p>
            <a:pPr rtl="0"/>
            <a:r>
              <a:rPr lang="nl-NL" noProof="0">
                <a:solidFill>
                  <a:schemeClr val="bg1"/>
                </a:solidFill>
              </a:rPr>
              <a:t>Klik om stijl te bewerken</a:t>
            </a:r>
          </a:p>
        </p:txBody>
      </p:sp>
      <p:sp>
        <p:nvSpPr>
          <p:cNvPr id="20" name="Vrije vorm: Shape 19">
            <a:extLst>
              <a:ext uri="{FF2B5EF4-FFF2-40B4-BE49-F238E27FC236}">
                <a16:creationId xmlns:a16="http://schemas.microsoft.com/office/drawing/2014/main" id="{230DFABF-2A96-46EC-8C35-1C4A9D0A0739}"/>
              </a:ext>
            </a:extLst>
          </p:cNvPr>
          <p:cNvSpPr/>
          <p:nvPr userDrawn="1"/>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1" name="Subtitel 7">
            <a:extLst>
              <a:ext uri="{FF2B5EF4-FFF2-40B4-BE49-F238E27FC236}">
                <a16:creationId xmlns:a16="http://schemas.microsoft.com/office/drawing/2014/main" id="{A943203E-4446-4D2D-AFEE-C3BCE7522010}"/>
              </a:ext>
            </a:extLst>
          </p:cNvPr>
          <p:cNvSpPr>
            <a:spLocks noGrp="1"/>
          </p:cNvSpPr>
          <p:nvPr>
            <p:ph type="subTitle" idx="1"/>
          </p:nvPr>
        </p:nvSpPr>
        <p:spPr>
          <a:xfrm>
            <a:off x="1524000" y="2408518"/>
            <a:ext cx="9144000" cy="609600"/>
          </a:xfrm>
        </p:spPr>
        <p:txBody>
          <a:bodyPr rtlCol="0">
            <a:normAutofit/>
          </a:bodyPr>
          <a:lstStyle>
            <a:lvl1pPr algn="ctr">
              <a:buNone/>
              <a:defRPr>
                <a:solidFill>
                  <a:schemeClr val="bg1"/>
                </a:solidFill>
              </a:defRPr>
            </a:lvl1pPr>
          </a:lstStyle>
          <a:p>
            <a:pPr rtl="0"/>
            <a:r>
              <a:rPr lang="nl-NL" sz="1400" b="0" noProof="0">
                <a:solidFill>
                  <a:schemeClr val="bg1"/>
                </a:solidFill>
                <a:latin typeface="+mj-lt"/>
              </a:rPr>
              <a:t>Klikken om de ondertitelstijl van het model te bewerken</a:t>
            </a:r>
          </a:p>
        </p:txBody>
      </p:sp>
      <p:sp>
        <p:nvSpPr>
          <p:cNvPr id="23" name="Tijdelijke aanduiding voor afbeelding 22">
            <a:extLst>
              <a:ext uri="{FF2B5EF4-FFF2-40B4-BE49-F238E27FC236}">
                <a16:creationId xmlns:a16="http://schemas.microsoft.com/office/drawing/2014/main" id="{D7662E6F-0458-41D6-A36A-37011FA74BF8}"/>
              </a:ext>
            </a:extLst>
          </p:cNvPr>
          <p:cNvSpPr>
            <a:spLocks noGrp="1"/>
          </p:cNvSpPr>
          <p:nvPr>
            <p:ph type="pic" sz="quarter" idx="13"/>
          </p:nvPr>
        </p:nvSpPr>
        <p:spPr>
          <a:xfrm>
            <a:off x="2343302" y="3351746"/>
            <a:ext cx="7519558" cy="3506255"/>
          </a:xfrm>
          <a:custGeom>
            <a:avLst/>
            <a:gdLst>
              <a:gd name="connsiteX0" fmla="*/ 3759779 w 7519558"/>
              <a:gd name="connsiteY0" fmla="*/ 0 h 3506255"/>
              <a:gd name="connsiteX1" fmla="*/ 7513560 w 7519558"/>
              <a:gd name="connsiteY1" fmla="*/ 3387468 h 3506255"/>
              <a:gd name="connsiteX2" fmla="*/ 7519558 w 7519558"/>
              <a:gd name="connsiteY2" fmla="*/ 3506255 h 3506255"/>
              <a:gd name="connsiteX3" fmla="*/ 0 w 7519558"/>
              <a:gd name="connsiteY3" fmla="*/ 3506255 h 3506255"/>
              <a:gd name="connsiteX4" fmla="*/ 5998 w 7519558"/>
              <a:gd name="connsiteY4" fmla="*/ 3387468 h 3506255"/>
              <a:gd name="connsiteX5" fmla="*/ 3759779 w 7519558"/>
              <a:gd name="connsiteY5" fmla="*/ 0 h 35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Tree>
    <p:extLst>
      <p:ext uri="{BB962C8B-B14F-4D97-AF65-F5344CB8AC3E}">
        <p14:creationId xmlns:p14="http://schemas.microsoft.com/office/powerpoint/2010/main" val="76223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35431267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nleid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0A4A873-9306-44F1-9047-F853F0082D08}"/>
              </a:ext>
            </a:extLst>
          </p:cNvPr>
          <p:cNvSpPr>
            <a:spLocks noGrp="1"/>
          </p:cNvSpPr>
          <p:nvPr>
            <p:ph type="title"/>
          </p:nvPr>
        </p:nvSpPr>
        <p:spPr>
          <a:xfrm>
            <a:off x="4769893" y="457200"/>
            <a:ext cx="6230956" cy="1569368"/>
          </a:xfrm>
        </p:spPr>
        <p:txBody>
          <a:bodyPr rtlCol="0"/>
          <a:lstStyle/>
          <a:p>
            <a:pPr rtl="0"/>
            <a:r>
              <a:rPr lang="nl-NL" noProof="0"/>
              <a:t>Klik om stijl te bewerken</a:t>
            </a:r>
          </a:p>
        </p:txBody>
      </p:sp>
      <p:sp>
        <p:nvSpPr>
          <p:cNvPr id="12" name="Tijdelijke aanduiding voor afbeelding 11">
            <a:extLst>
              <a:ext uri="{FF2B5EF4-FFF2-40B4-BE49-F238E27FC236}">
                <a16:creationId xmlns:a16="http://schemas.microsoft.com/office/drawing/2014/main" id="{50B5C48D-A262-4537-89A8-437CBFD860EC}"/>
              </a:ext>
            </a:extLst>
          </p:cNvPr>
          <p:cNvSpPr>
            <a:spLocks noGrp="1"/>
          </p:cNvSpPr>
          <p:nvPr>
            <p:ph type="pic" sz="quarter" idx="13"/>
          </p:nvPr>
        </p:nvSpPr>
        <p:spPr>
          <a:xfrm>
            <a:off x="0" y="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3" name="Tijdelijke aanduiding voor afbeelding 11">
            <a:extLst>
              <a:ext uri="{FF2B5EF4-FFF2-40B4-BE49-F238E27FC236}">
                <a16:creationId xmlns:a16="http://schemas.microsoft.com/office/drawing/2014/main" id="{6702E7C4-3925-41D8-8339-6521FE726B22}"/>
              </a:ext>
            </a:extLst>
          </p:cNvPr>
          <p:cNvSpPr>
            <a:spLocks noGrp="1"/>
          </p:cNvSpPr>
          <p:nvPr>
            <p:ph type="pic" sz="quarter" idx="14"/>
          </p:nvPr>
        </p:nvSpPr>
        <p:spPr>
          <a:xfrm>
            <a:off x="0" y="160347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4" name="Tijdelijke aanduiding voor afbeelding 11">
            <a:extLst>
              <a:ext uri="{FF2B5EF4-FFF2-40B4-BE49-F238E27FC236}">
                <a16:creationId xmlns:a16="http://schemas.microsoft.com/office/drawing/2014/main" id="{D748BF23-0309-4049-B999-7977CE56B287}"/>
              </a:ext>
            </a:extLst>
          </p:cNvPr>
          <p:cNvSpPr>
            <a:spLocks noGrp="1"/>
          </p:cNvSpPr>
          <p:nvPr>
            <p:ph type="pic" sz="quarter" idx="15"/>
          </p:nvPr>
        </p:nvSpPr>
        <p:spPr>
          <a:xfrm>
            <a:off x="0" y="320694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5" name="Tijdelijke aanduiding voor afbeelding 11">
            <a:extLst>
              <a:ext uri="{FF2B5EF4-FFF2-40B4-BE49-F238E27FC236}">
                <a16:creationId xmlns:a16="http://schemas.microsoft.com/office/drawing/2014/main" id="{342D563E-638C-4E20-9FB7-739D6E4A9A9E}"/>
              </a:ext>
            </a:extLst>
          </p:cNvPr>
          <p:cNvSpPr>
            <a:spLocks noGrp="1"/>
          </p:cNvSpPr>
          <p:nvPr>
            <p:ph type="pic" sz="quarter" idx="16"/>
          </p:nvPr>
        </p:nvSpPr>
        <p:spPr>
          <a:xfrm>
            <a:off x="0" y="4810409"/>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7" name="Tijdelijke aanduiding voor inhoud 6">
            <a:extLst>
              <a:ext uri="{FF2B5EF4-FFF2-40B4-BE49-F238E27FC236}">
                <a16:creationId xmlns:a16="http://schemas.microsoft.com/office/drawing/2014/main" id="{CDCF384C-15B5-46CF-BA28-3C6898C9A979}"/>
              </a:ext>
            </a:extLst>
          </p:cNvPr>
          <p:cNvSpPr>
            <a:spLocks noGrp="1"/>
          </p:cNvSpPr>
          <p:nvPr>
            <p:ph sz="quarter" idx="17" hasCustomPrompt="1"/>
          </p:nvPr>
        </p:nvSpPr>
        <p:spPr>
          <a:xfrm>
            <a:off x="4770438" y="2368550"/>
            <a:ext cx="6230411" cy="3390900"/>
          </a:xfrm>
        </p:spPr>
        <p:txBody>
          <a:bodyPr rtlCol="0"/>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Inhoud</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0090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itaa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B46EB34-1B8B-4396-BFD2-98D14076D4B8}"/>
              </a:ext>
              <a:ext uri="{C183D7F6-B498-43B3-948B-1728B52AA6E4}">
                <adec:decorative xmlns:adec="http://schemas.microsoft.com/office/drawing/2017/decorative" val="1"/>
              </a:ext>
            </a:extLst>
          </p:cNvPr>
          <p:cNvSpPr/>
          <p:nvPr userDrawn="1"/>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F3E69A3D-D17E-4FD6-87AB-82FA30AC072A}"/>
              </a:ext>
              <a:ext uri="{C183D7F6-B498-43B3-948B-1728B52AA6E4}">
                <adec:decorative xmlns:adec="http://schemas.microsoft.com/office/drawing/2017/decorative" val="1"/>
              </a:ext>
            </a:extLst>
          </p:cNvPr>
          <p:cNvSpPr/>
          <p:nvPr userDrawn="1"/>
        </p:nvSpPr>
        <p:spPr>
          <a:xfrm rot="10800000" flipH="1">
            <a:off x="4038600" y="4463552"/>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Shape 7">
            <a:extLst>
              <a:ext uri="{FF2B5EF4-FFF2-40B4-BE49-F238E27FC236}">
                <a16:creationId xmlns:a16="http://schemas.microsoft.com/office/drawing/2014/main" id="{CAE216A4-83E5-4AF8-83B6-82171757BA87}"/>
              </a:ext>
              <a:ext uri="{C183D7F6-B498-43B3-948B-1728B52AA6E4}">
                <adec:decorative xmlns:adec="http://schemas.microsoft.com/office/drawing/2017/decorative" val="1"/>
              </a:ext>
            </a:extLst>
          </p:cNvPr>
          <p:cNvSpPr/>
          <p:nvPr userDrawn="1"/>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9" name="Rechthoek 8">
            <a:extLst>
              <a:ext uri="{FF2B5EF4-FFF2-40B4-BE49-F238E27FC236}">
                <a16:creationId xmlns:a16="http://schemas.microsoft.com/office/drawing/2014/main" id="{E743141D-24A2-4BE2-B276-C20C06CB9601}"/>
              </a:ext>
              <a:ext uri="{C183D7F6-B498-43B3-948B-1728B52AA6E4}">
                <adec:decorative xmlns:adec="http://schemas.microsoft.com/office/drawing/2017/decorative" val="1"/>
              </a:ext>
            </a:extLst>
          </p:cNvPr>
          <p:cNvSpPr/>
          <p:nvPr userDrawn="1"/>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Titel 6">
            <a:extLst>
              <a:ext uri="{FF2B5EF4-FFF2-40B4-BE49-F238E27FC236}">
                <a16:creationId xmlns:a16="http://schemas.microsoft.com/office/drawing/2014/main" id="{A35F720A-671B-47F4-88B8-83CD2FE3B3EF}"/>
              </a:ext>
            </a:extLst>
          </p:cNvPr>
          <p:cNvSpPr>
            <a:spLocks noGrp="1"/>
          </p:cNvSpPr>
          <p:nvPr>
            <p:ph type="ctrTitle"/>
          </p:nvPr>
        </p:nvSpPr>
        <p:spPr>
          <a:xfrm>
            <a:off x="1383807" y="4611271"/>
            <a:ext cx="10229073" cy="1171556"/>
          </a:xfrm>
        </p:spPr>
        <p:txBody>
          <a:bodyPr rtlCol="0">
            <a:normAutofit/>
          </a:bodyPr>
          <a:lstStyle>
            <a:lvl1pPr>
              <a:defRPr>
                <a:solidFill>
                  <a:schemeClr val="bg1"/>
                </a:solidFill>
              </a:defRPr>
            </a:lvl1pPr>
          </a:lstStyle>
          <a:p>
            <a:pPr algn="l" rtl="0"/>
            <a:r>
              <a:rPr lang="nl-NL" sz="3600" noProof="0">
                <a:solidFill>
                  <a:schemeClr val="bg1"/>
                </a:solidFill>
              </a:rPr>
              <a:t>Klik om stijl te bewerken</a:t>
            </a:r>
          </a:p>
        </p:txBody>
      </p:sp>
      <p:sp>
        <p:nvSpPr>
          <p:cNvPr id="13" name="Tijdelijke aanduiding voor inhoud 7">
            <a:extLst>
              <a:ext uri="{FF2B5EF4-FFF2-40B4-BE49-F238E27FC236}">
                <a16:creationId xmlns:a16="http://schemas.microsoft.com/office/drawing/2014/main" id="{38168417-C3D6-45B7-898A-D94F37EA6C69}"/>
              </a:ext>
            </a:extLst>
          </p:cNvPr>
          <p:cNvSpPr>
            <a:spLocks noGrp="1"/>
          </p:cNvSpPr>
          <p:nvPr>
            <p:ph type="subTitle" idx="1"/>
          </p:nvPr>
        </p:nvSpPr>
        <p:spPr>
          <a:xfrm>
            <a:off x="1371601" y="5970897"/>
            <a:ext cx="9448800" cy="429904"/>
          </a:xfrm>
        </p:spPr>
        <p:txBody>
          <a:bodyPr rtlCol="0">
            <a:normAutofit/>
          </a:bodyPr>
          <a:lstStyle>
            <a:lvl1pPr>
              <a:buNone/>
              <a:defRPr>
                <a:solidFill>
                  <a:schemeClr val="bg1"/>
                </a:solidFill>
              </a:defRPr>
            </a:lvl1pPr>
          </a:lstStyle>
          <a:p>
            <a:pPr algn="l" rtl="0">
              <a:lnSpc>
                <a:spcPct val="100000"/>
              </a:lnSpc>
            </a:pPr>
            <a:r>
              <a:rPr lang="nl-NL" sz="1200" noProof="0">
                <a:solidFill>
                  <a:schemeClr val="bg1"/>
                </a:solidFill>
              </a:rPr>
              <a:t>Klikken om de ondertitelstijl van het model te bewerken</a:t>
            </a:r>
          </a:p>
        </p:txBody>
      </p:sp>
      <p:sp>
        <p:nvSpPr>
          <p:cNvPr id="12" name="Tijdelijke aanduiding voor afbeelding 11">
            <a:extLst>
              <a:ext uri="{FF2B5EF4-FFF2-40B4-BE49-F238E27FC236}">
                <a16:creationId xmlns:a16="http://schemas.microsoft.com/office/drawing/2014/main" id="{7B0F7C81-3A6B-4709-B144-6A0DFEF3B80C}"/>
              </a:ext>
            </a:extLst>
          </p:cNvPr>
          <p:cNvSpPr>
            <a:spLocks noGrp="1"/>
          </p:cNvSpPr>
          <p:nvPr>
            <p:ph type="pic" sz="quarter" idx="13"/>
          </p:nvPr>
        </p:nvSpPr>
        <p:spPr>
          <a:xfrm>
            <a:off x="0" y="0"/>
            <a:ext cx="12188952" cy="4462272"/>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3388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3 kolom">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D453288-3D76-40C1-BE00-223AB28F13DF}"/>
              </a:ext>
            </a:extLst>
          </p:cNvPr>
          <p:cNvSpPr>
            <a:spLocks noGrp="1"/>
          </p:cNvSpPr>
          <p:nvPr>
            <p:ph type="title" hasCustomPrompt="1"/>
          </p:nvPr>
        </p:nvSpPr>
        <p:spPr/>
        <p:txBody>
          <a:bodyPr rtlCol="0"/>
          <a:lstStyle/>
          <a:p>
            <a:pPr rtl="0"/>
            <a:r>
              <a:rPr lang="nl-NL" noProof="0"/>
              <a:t>Klik om de titelstijl van het model te bewerken</a:t>
            </a:r>
          </a:p>
        </p:txBody>
      </p:sp>
      <p:sp>
        <p:nvSpPr>
          <p:cNvPr id="8" name="Tijdelijke aanduiding voor voettekst 7">
            <a:extLst>
              <a:ext uri="{FF2B5EF4-FFF2-40B4-BE49-F238E27FC236}">
                <a16:creationId xmlns:a16="http://schemas.microsoft.com/office/drawing/2014/main" id="{CE9EC6C3-0950-4AFE-936A-9AB5D227844D}"/>
              </a:ext>
            </a:extLst>
          </p:cNvPr>
          <p:cNvSpPr>
            <a:spLocks noGrp="1"/>
          </p:cNvSpPr>
          <p:nvPr>
            <p:ph type="ftr" sz="quarter" idx="11"/>
          </p:nvPr>
        </p:nvSpPr>
        <p:spPr/>
        <p:txBody>
          <a:bodyPr rtlCol="0"/>
          <a:lstStyle/>
          <a:p>
            <a:pPr rtl="0"/>
            <a:r>
              <a:rPr lang="nl-NL" noProof="0"/>
              <a:t>Voorbeeld van voettekst</a:t>
            </a:r>
          </a:p>
        </p:txBody>
      </p:sp>
      <p:sp>
        <p:nvSpPr>
          <p:cNvPr id="3" name="Tijdelijke aanduiding voor tekst 2">
            <a:extLst>
              <a:ext uri="{FF2B5EF4-FFF2-40B4-BE49-F238E27FC236}">
                <a16:creationId xmlns:a16="http://schemas.microsoft.com/office/drawing/2014/main" id="{82036E0D-26A5-455A-A8BD-70DA8BC03EB2}"/>
              </a:ext>
            </a:extLst>
          </p:cNvPr>
          <p:cNvSpPr>
            <a:spLocks noGrp="1"/>
          </p:cNvSpPr>
          <p:nvPr>
            <p:ph type="body" idx="1" hasCustomPrompt="1"/>
          </p:nvPr>
        </p:nvSpPr>
        <p:spPr>
          <a:xfrm>
            <a:off x="1371600" y="2112264"/>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7FD4EA0-094D-4056-9032-BFB44B40896B}"/>
              </a:ext>
            </a:extLst>
          </p:cNvPr>
          <p:cNvSpPr>
            <a:spLocks noGrp="1"/>
          </p:cNvSpPr>
          <p:nvPr>
            <p:ph sz="half" idx="2" hasCustomPrompt="1"/>
          </p:nvPr>
        </p:nvSpPr>
        <p:spPr>
          <a:xfrm>
            <a:off x="1371600" y="3018472"/>
            <a:ext cx="3200400" cy="3104856"/>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5FC0CCE8-718F-4620-8B4A-C60EEA7B884D}"/>
              </a:ext>
            </a:extLst>
          </p:cNvPr>
          <p:cNvSpPr>
            <a:spLocks noGrp="1"/>
          </p:cNvSpPr>
          <p:nvPr>
            <p:ph type="body" sz="quarter" idx="3" hasCustomPrompt="1"/>
          </p:nvPr>
        </p:nvSpPr>
        <p:spPr>
          <a:xfrm>
            <a:off x="4892040" y="2109976"/>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56CE86DF-0069-4D31-BDD3-A9A2F9B7B468}"/>
              </a:ext>
            </a:extLst>
          </p:cNvPr>
          <p:cNvSpPr>
            <a:spLocks noGrp="1"/>
          </p:cNvSpPr>
          <p:nvPr>
            <p:ph sz="quarter" idx="4" hasCustomPrompt="1"/>
          </p:nvPr>
        </p:nvSpPr>
        <p:spPr>
          <a:xfrm>
            <a:off x="4892040" y="3016183"/>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1" name="Tijdelijke aanduiding voor tekst 4">
            <a:extLst>
              <a:ext uri="{FF2B5EF4-FFF2-40B4-BE49-F238E27FC236}">
                <a16:creationId xmlns:a16="http://schemas.microsoft.com/office/drawing/2014/main" id="{5A7CDD05-39F5-4344-992F-995A7F9E8237}"/>
              </a:ext>
            </a:extLst>
          </p:cNvPr>
          <p:cNvSpPr>
            <a:spLocks noGrp="1"/>
          </p:cNvSpPr>
          <p:nvPr>
            <p:ph type="body" sz="quarter" idx="13" hasCustomPrompt="1"/>
          </p:nvPr>
        </p:nvSpPr>
        <p:spPr>
          <a:xfrm>
            <a:off x="8412480" y="2112263"/>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93C996A2-0E21-4652-A9DD-F74F8BC04053}"/>
              </a:ext>
            </a:extLst>
          </p:cNvPr>
          <p:cNvSpPr>
            <a:spLocks noGrp="1"/>
          </p:cNvSpPr>
          <p:nvPr>
            <p:ph sz="quarter" idx="14" hasCustomPrompt="1"/>
          </p:nvPr>
        </p:nvSpPr>
        <p:spPr>
          <a:xfrm>
            <a:off x="8412480" y="3018470"/>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1A5ED06-FE54-4B86-A8D4-07D0EB08C3AB}"/>
              </a:ext>
            </a:extLst>
          </p:cNvPr>
          <p:cNvSpPr>
            <a:spLocks noGrp="1"/>
          </p:cNvSpPr>
          <p:nvPr>
            <p:ph type="dt" sz="half" idx="10"/>
          </p:nvPr>
        </p:nvSpPr>
        <p:spPr/>
        <p:txBody>
          <a:bodyPr rtlCol="0"/>
          <a:lstStyle/>
          <a:p>
            <a:pPr rtl="0"/>
            <a:r>
              <a:rPr lang="nl-NL" noProof="0"/>
              <a:t>maandag 1 februari 20XX</a:t>
            </a:r>
          </a:p>
        </p:txBody>
      </p:sp>
      <p:sp>
        <p:nvSpPr>
          <p:cNvPr id="9" name="Tijdelijke aanduiding voor dianumm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90067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4790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b="0"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45522702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pPr rtl="0"/>
            <a:r>
              <a:rPr lang="nl-NL" noProof="0"/>
              <a:t>maandag 1 februari 20XX</a:t>
            </a:r>
          </a:p>
        </p:txBody>
      </p:sp>
      <p:sp>
        <p:nvSpPr>
          <p:cNvPr id="8" name="Footer Placeholder 7"/>
          <p:cNvSpPr>
            <a:spLocks noGrp="1"/>
          </p:cNvSpPr>
          <p:nvPr>
            <p:ph type="ftr" sz="quarter" idx="11"/>
          </p:nvPr>
        </p:nvSpPr>
        <p:spPr/>
        <p:txBody>
          <a:bodyPr/>
          <a:lstStyle/>
          <a:p>
            <a:pPr rtl="0"/>
            <a:r>
              <a:rPr lang="nl-NL" b="0" noProof="0"/>
              <a:t>Voorbeeld van voettekst</a:t>
            </a:r>
          </a:p>
        </p:txBody>
      </p:sp>
      <p:sp>
        <p:nvSpPr>
          <p:cNvPr id="9" name="Slide Number Placeholder 8"/>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50963049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pPr rtl="0"/>
            <a:r>
              <a:rPr lang="nl-NL" noProof="0"/>
              <a:t>maandag 1 februari 20XX</a:t>
            </a:r>
          </a:p>
        </p:txBody>
      </p:sp>
      <p:sp>
        <p:nvSpPr>
          <p:cNvPr id="4" name="Footer Placeholder 3"/>
          <p:cNvSpPr>
            <a:spLocks noGrp="1"/>
          </p:cNvSpPr>
          <p:nvPr>
            <p:ph type="ftr" sz="quarter" idx="11"/>
          </p:nvPr>
        </p:nvSpPr>
        <p:spPr/>
        <p:txBody>
          <a:bodyPr/>
          <a:lstStyle/>
          <a:p>
            <a:pPr rtl="0"/>
            <a:r>
              <a:rPr lang="nl-NL" b="0" noProof="0"/>
              <a:t>Voorbeeld van voettekst</a:t>
            </a:r>
          </a:p>
        </p:txBody>
      </p:sp>
      <p:sp>
        <p:nvSpPr>
          <p:cNvPr id="5" name="Slide Number Placeholder 4"/>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1473542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nl-NL" noProof="0"/>
              <a:t>maandag 1 februari 20XX</a:t>
            </a:r>
          </a:p>
        </p:txBody>
      </p:sp>
      <p:sp>
        <p:nvSpPr>
          <p:cNvPr id="3" name="Footer Placeholder 2"/>
          <p:cNvSpPr>
            <a:spLocks noGrp="1"/>
          </p:cNvSpPr>
          <p:nvPr>
            <p:ph type="ftr" sz="quarter" idx="11"/>
          </p:nvPr>
        </p:nvSpPr>
        <p:spPr/>
        <p:txBody>
          <a:bodyPr/>
          <a:lstStyle/>
          <a:p>
            <a:pPr rtl="0"/>
            <a:r>
              <a:rPr lang="nl-NL" noProof="0"/>
              <a:t>Voorbeeld van voettekst</a:t>
            </a:r>
          </a:p>
        </p:txBody>
      </p:sp>
      <p:sp>
        <p:nvSpPr>
          <p:cNvPr id="4" name="Slide Number Placeholder 3"/>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62264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40910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09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r>
              <a:rPr lang="nl-NL" noProof="0"/>
              <a:t>maandag 1 februari 20XX</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nl-NL" b="0" noProof="0"/>
              <a:t>Voorbeeld van voettekst</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C01389E6-C847-4AD0-B56D-D205B2EAB1EE}" type="slidenum">
              <a:rPr lang="nl-NL" noProof="0" smtClean="0"/>
              <a:pPr rtl="0"/>
              <a:t>‹nr.›</a:t>
            </a:fld>
            <a:endParaRPr lang="nl-NL" noProof="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ep 7">
            <a:extLst>
              <a:ext uri="{FF2B5EF4-FFF2-40B4-BE49-F238E27FC236}">
                <a16:creationId xmlns:a16="http://schemas.microsoft.com/office/drawing/2014/main" id="{8B8A7361-0244-49BA-997B-9BC1E8F1F52B}"/>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9" name="Rechthoek 8">
              <a:extLst>
                <a:ext uri="{FF2B5EF4-FFF2-40B4-BE49-F238E27FC236}">
                  <a16:creationId xmlns:a16="http://schemas.microsoft.com/office/drawing/2014/main" id="{F6C0BAC4-9830-4923-842B-13EB08969EB9}"/>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94F36A5A-785D-444A-9F53-58B5D3DDABD1}"/>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Tree>
    <p:extLst>
      <p:ext uri="{BB962C8B-B14F-4D97-AF65-F5344CB8AC3E}">
        <p14:creationId xmlns:p14="http://schemas.microsoft.com/office/powerpoint/2010/main" val="4054578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ilVlxRjYyU8"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nji.nl/gedragsproblemen/lastig-gedrag-of-een-gedragsprobleem#gedragsproblemen"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metis-onderwijsadvies.nl/kennisbank/car-mode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0" name="Straight Connector 103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888786" y="461591"/>
            <a:ext cx="3626770" cy="1643865"/>
          </a:xfrm>
        </p:spPr>
        <p:txBody>
          <a:bodyPr vert="horz" lIns="91440" tIns="45720" rIns="91440" bIns="45720" rtlCol="0" anchor="ctr">
            <a:noAutofit/>
          </a:bodyPr>
          <a:lstStyle/>
          <a:p>
            <a:r>
              <a:rPr lang="en-US" sz="3200" err="1"/>
              <a:t>Professionalisering</a:t>
            </a:r>
            <a:r>
              <a:rPr lang="en-US" sz="3200"/>
              <a:t> &amp; </a:t>
            </a:r>
            <a:r>
              <a:rPr lang="en-US" sz="3200" err="1"/>
              <a:t>kwaliteitsverbetering</a:t>
            </a:r>
            <a:r>
              <a:rPr lang="en-US" sz="3200"/>
              <a:t> </a:t>
            </a:r>
            <a:br>
              <a:rPr lang="en-US" sz="3200"/>
            </a:br>
            <a:r>
              <a:rPr lang="en-US" sz="3200"/>
              <a:t>van het </a:t>
            </a:r>
            <a:r>
              <a:rPr lang="en-US" sz="3200" err="1"/>
              <a:t>informeel</a:t>
            </a:r>
            <a:r>
              <a:rPr lang="en-US" sz="3200"/>
              <a:t> </a:t>
            </a:r>
            <a:r>
              <a:rPr lang="en-US" sz="3200" err="1"/>
              <a:t>islamitisch</a:t>
            </a:r>
            <a:r>
              <a:rPr lang="en-US" sz="3200"/>
              <a:t> </a:t>
            </a:r>
            <a:r>
              <a:rPr lang="en-US" sz="3200" err="1"/>
              <a:t>onderwijs</a:t>
            </a:r>
            <a:endParaRPr lang="en-US" sz="3200"/>
          </a:p>
        </p:txBody>
      </p:sp>
      <p:sp>
        <p:nvSpPr>
          <p:cNvPr id="12" name="Ondertitel 2">
            <a:extLst>
              <a:ext uri="{FF2B5EF4-FFF2-40B4-BE49-F238E27FC236}">
                <a16:creationId xmlns:a16="http://schemas.microsoft.com/office/drawing/2014/main" id="{A5B32ED3-B939-B30E-C5C9-3A9D35303154}"/>
              </a:ext>
            </a:extLst>
          </p:cNvPr>
          <p:cNvSpPr txBox="1">
            <a:spLocks/>
          </p:cNvSpPr>
          <p:nvPr/>
        </p:nvSpPr>
        <p:spPr>
          <a:xfrm>
            <a:off x="1024128" y="2926080"/>
            <a:ext cx="3133580" cy="393192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600" dirty="0"/>
              <a:t>Training </a:t>
            </a:r>
            <a:r>
              <a:rPr lang="en-US" sz="1600" dirty="0" err="1"/>
              <a:t>Moskeedocenten</a:t>
            </a:r>
            <a:r>
              <a:rPr lang="en-US" sz="1600" dirty="0"/>
              <a:t> les 7</a:t>
            </a:r>
          </a:p>
          <a:p>
            <a:endParaRPr lang="en-US" sz="1600" dirty="0"/>
          </a:p>
        </p:txBody>
      </p:sp>
      <p:pic>
        <p:nvPicPr>
          <p:cNvPr id="1026" name="Picture 2">
            <a:extLst>
              <a:ext uri="{FF2B5EF4-FFF2-40B4-BE49-F238E27FC236}">
                <a16:creationId xmlns:a16="http://schemas.microsoft.com/office/drawing/2014/main" id="{7DD52571-3368-EA85-8BC2-2ADD264B1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93" r="9091"/>
          <a:stretch/>
        </p:blipFill>
        <p:spPr bwMode="auto">
          <a:xfrm>
            <a:off x="4642342" y="1485675"/>
            <a:ext cx="6909577" cy="388664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highlight>
                  <a:srgbClr val="FFFF00"/>
                </a:highlight>
              </a:rPr>
              <a:t>woensda</a:t>
            </a:r>
            <a:r>
              <a:rPr lang="en-US" noProof="0">
                <a:highlight>
                  <a:srgbClr val="FFFF00"/>
                </a:highlight>
              </a:rPr>
              <a:t>g 1</a:t>
            </a:r>
            <a:r>
              <a:rPr lang="en-US" noProof="0"/>
              <a:t>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a:pPr>
                <a:spcAft>
                  <a:spcPts val="600"/>
                </a:spcAft>
              </a:pPr>
              <a:t>1</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48119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73176-3F53-4221-8606-C90A6658C206}"/>
              </a:ext>
            </a:extLst>
          </p:cNvPr>
          <p:cNvSpPr>
            <a:spLocks noGrp="1"/>
          </p:cNvSpPr>
          <p:nvPr>
            <p:ph type="title"/>
          </p:nvPr>
        </p:nvSpPr>
        <p:spPr/>
        <p:txBody>
          <a:bodyPr/>
          <a:lstStyle/>
          <a:p>
            <a:r>
              <a:rPr lang="nl-NL"/>
              <a:t>Algemene aanpak alle typen leerlingen</a:t>
            </a:r>
          </a:p>
        </p:txBody>
      </p:sp>
      <p:sp>
        <p:nvSpPr>
          <p:cNvPr id="3" name="Tijdelijke aanduiding voor voettekst 2">
            <a:extLst>
              <a:ext uri="{FF2B5EF4-FFF2-40B4-BE49-F238E27FC236}">
                <a16:creationId xmlns:a16="http://schemas.microsoft.com/office/drawing/2014/main" id="{E007E014-4948-5D94-9D5B-E62736EE279F}"/>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8014BCF0-0FDC-548B-E2CB-91605DEFCB95}"/>
              </a:ext>
            </a:extLst>
          </p:cNvPr>
          <p:cNvSpPr>
            <a:spLocks noGrp="1"/>
          </p:cNvSpPr>
          <p:nvPr>
            <p:ph idx="1"/>
          </p:nvPr>
        </p:nvSpPr>
        <p:spPr/>
        <p:txBody>
          <a:bodyPr vert="horz" lIns="45720" tIns="45720" rIns="45720" bIns="45720" rtlCol="0" anchor="t">
            <a:normAutofit fontScale="92500" lnSpcReduction="10000"/>
          </a:bodyPr>
          <a:lstStyle/>
          <a:p>
            <a:pPr marL="457200" indent="-457200">
              <a:buAutoNum type="arabicPeriod"/>
            </a:pPr>
            <a:r>
              <a:rPr lang="nl-NL"/>
              <a:t>Belonen van gewenst gedrag</a:t>
            </a:r>
          </a:p>
          <a:p>
            <a:pPr marL="457200" indent="-457200">
              <a:buAutoNum type="arabicPeriod"/>
            </a:pPr>
            <a:r>
              <a:rPr lang="nl-NL"/>
              <a:t>Positieve verwachtingen uitspreken</a:t>
            </a:r>
          </a:p>
          <a:p>
            <a:pPr marL="457200" indent="-457200">
              <a:buAutoNum type="arabicPeriod"/>
            </a:pPr>
            <a:r>
              <a:rPr lang="nl-NL"/>
              <a:t>Evalueren van succesfactoren</a:t>
            </a:r>
          </a:p>
          <a:p>
            <a:pPr marL="457200" indent="-457200">
              <a:buAutoNum type="arabicPeriod"/>
            </a:pPr>
            <a:r>
              <a:rPr lang="nl-NL"/>
              <a:t>Reflecteren op handelingen en het verbeteren hiervan in het vervolg</a:t>
            </a:r>
          </a:p>
          <a:p>
            <a:pPr marL="457200" indent="-457200">
              <a:buAutoNum type="arabicPeriod"/>
            </a:pPr>
            <a:r>
              <a:rPr lang="nl-NL"/>
              <a:t>Realistische- en haalbare doelen stellen</a:t>
            </a:r>
          </a:p>
          <a:p>
            <a:pPr marL="457200" indent="-457200">
              <a:buAutoNum type="arabicPeriod"/>
            </a:pPr>
            <a:r>
              <a:rPr lang="nl-NL"/>
              <a:t>Helpen omgaan met spanningen: ademhaling, </a:t>
            </a:r>
            <a:r>
              <a:rPr lang="nl-NL" err="1"/>
              <a:t>relaxers</a:t>
            </a:r>
          </a:p>
          <a:p>
            <a:pPr marL="457200" indent="-457200">
              <a:buAutoNum type="arabicPeriod"/>
            </a:pPr>
            <a:r>
              <a:rPr lang="nl-NL"/>
              <a:t>Mislukken mag!</a:t>
            </a:r>
          </a:p>
          <a:p>
            <a:pPr marL="457200" indent="-457200">
              <a:buAutoNum type="arabicPeriod"/>
            </a:pPr>
            <a:r>
              <a:rPr lang="nl-NL"/>
              <a:t>Emotioneel neutraal reageren </a:t>
            </a:r>
          </a:p>
          <a:p>
            <a:pPr marL="457200" indent="-457200">
              <a:buAutoNum type="arabicPeriod"/>
            </a:pPr>
            <a:endParaRPr lang="nl-NL"/>
          </a:p>
        </p:txBody>
      </p:sp>
      <p:sp>
        <p:nvSpPr>
          <p:cNvPr id="5" name="Tijdelijke aanduiding voor datum 4">
            <a:extLst>
              <a:ext uri="{FF2B5EF4-FFF2-40B4-BE49-F238E27FC236}">
                <a16:creationId xmlns:a16="http://schemas.microsoft.com/office/drawing/2014/main" id="{B82D94D5-E230-B3CC-C290-BA1EAA64EA58}"/>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C0ECF287-0C14-2460-CDDF-8A31E4420AA1}"/>
              </a:ext>
            </a:extLst>
          </p:cNvPr>
          <p:cNvSpPr>
            <a:spLocks noGrp="1"/>
          </p:cNvSpPr>
          <p:nvPr>
            <p:ph type="sldNum" sz="quarter" idx="12"/>
          </p:nvPr>
        </p:nvSpPr>
        <p:spPr/>
        <p:txBody>
          <a:bodyPr/>
          <a:lstStyle/>
          <a:p>
            <a:pPr rtl="0"/>
            <a:fld id="{C01389E6-C847-4AD0-B56D-D205B2EAB1EE}" type="slidenum">
              <a:rPr lang="nl-NL" noProof="0" smtClean="0"/>
              <a:t>10</a:t>
            </a:fld>
            <a:endParaRPr lang="nl-NL" noProof="0"/>
          </a:p>
        </p:txBody>
      </p:sp>
    </p:spTree>
    <p:extLst>
      <p:ext uri="{BB962C8B-B14F-4D97-AF65-F5344CB8AC3E}">
        <p14:creationId xmlns:p14="http://schemas.microsoft.com/office/powerpoint/2010/main" val="311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dirty="0" err="1"/>
              <a:t>Beloningskaart</a:t>
            </a:r>
            <a:r>
              <a:rPr lang="en-US" sz="4000" dirty="0"/>
              <a:t> </a:t>
            </a:r>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776381" y="2613977"/>
            <a:ext cx="4743843" cy="3577503"/>
          </a:xfrm>
          <a:prstGeom prst="rect">
            <a:avLst/>
          </a:prstGeom>
        </p:spPr>
        <p:txBody>
          <a:bodyPr vert="horz" lIns="45720" tIns="45720" rIns="45720" bIns="45720" rtlCol="0" anchor="t">
            <a:normAutofit/>
          </a:bodyPr>
          <a:lstStyle/>
          <a:p>
            <a:pPr marL="0" indent="0">
              <a:buNone/>
            </a:pPr>
            <a:endParaRPr lang="en-US" sz="2400"/>
          </a:p>
          <a:p>
            <a:pPr marL="0" indent="0">
              <a:buNone/>
            </a:pPr>
            <a:endParaRPr lang="en-US" sz="240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11</a:t>
            </a:fld>
            <a:endParaRPr lang="en-US" noProof="0"/>
          </a:p>
        </p:txBody>
      </p:sp>
      <p:pic>
        <p:nvPicPr>
          <p:cNvPr id="2" name="Afbeelding 1" descr="Afbeelding met tekst, ontwerp, illustratie&#10;&#10;Automatisch gegenereerde beschrijving">
            <a:extLst>
              <a:ext uri="{FF2B5EF4-FFF2-40B4-BE49-F238E27FC236}">
                <a16:creationId xmlns:a16="http://schemas.microsoft.com/office/drawing/2014/main" id="{D34F4B5B-B6A2-41CE-DD00-C762C675C557}"/>
              </a:ext>
            </a:extLst>
          </p:cNvPr>
          <p:cNvPicPr>
            <a:picLocks noChangeAspect="1"/>
          </p:cNvPicPr>
          <p:nvPr/>
        </p:nvPicPr>
        <p:blipFill>
          <a:blip r:embed="rId3"/>
          <a:stretch>
            <a:fillRect/>
          </a:stretch>
        </p:blipFill>
        <p:spPr>
          <a:xfrm>
            <a:off x="838200" y="2483304"/>
            <a:ext cx="4550228" cy="3306535"/>
          </a:xfrm>
          <a:prstGeom prst="rect">
            <a:avLst/>
          </a:prstGeom>
        </p:spPr>
      </p:pic>
      <p:pic>
        <p:nvPicPr>
          <p:cNvPr id="4" name="Afbeelding 3" descr="Afbeelding met tekst, schermopname, Lettertype, lijn&#10;&#10;Automatisch gegenereerde beschrijving">
            <a:extLst>
              <a:ext uri="{FF2B5EF4-FFF2-40B4-BE49-F238E27FC236}">
                <a16:creationId xmlns:a16="http://schemas.microsoft.com/office/drawing/2014/main" id="{F78CCEA1-3AE4-7F67-495B-050AF5E68649}"/>
              </a:ext>
            </a:extLst>
          </p:cNvPr>
          <p:cNvPicPr>
            <a:picLocks noChangeAspect="1"/>
          </p:cNvPicPr>
          <p:nvPr/>
        </p:nvPicPr>
        <p:blipFill>
          <a:blip r:embed="rId4"/>
          <a:stretch>
            <a:fillRect/>
          </a:stretch>
        </p:blipFill>
        <p:spPr>
          <a:xfrm>
            <a:off x="5660571" y="2483304"/>
            <a:ext cx="5910942" cy="3306535"/>
          </a:xfrm>
          <a:prstGeom prst="rect">
            <a:avLst/>
          </a:prstGeom>
        </p:spPr>
      </p:pic>
    </p:spTree>
    <p:extLst>
      <p:ext uri="{BB962C8B-B14F-4D97-AF65-F5344CB8AC3E}">
        <p14:creationId xmlns:p14="http://schemas.microsoft.com/office/powerpoint/2010/main" val="221185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71" name="Straight Connector 1127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err="1"/>
              <a:t>Rondvraag</a:t>
            </a:r>
            <a:r>
              <a:rPr lang="en-US"/>
              <a:t> </a:t>
            </a:r>
            <a:r>
              <a:rPr lang="en-US" err="1"/>
              <a:t>en</a:t>
            </a:r>
            <a:r>
              <a:rPr lang="en-US"/>
              <a:t> </a:t>
            </a:r>
            <a:r>
              <a:rPr lang="en-US" err="1"/>
              <a:t>afsluiting</a:t>
            </a:r>
            <a:endParaRPr lang="en-US"/>
          </a:p>
        </p:txBody>
      </p:sp>
      <p:pic>
        <p:nvPicPr>
          <p:cNvPr id="11266" name="Picture 2" descr="Afbeelding met person, Menselijk gezicht, tekening, schets&#10;&#10;Automatisch gegenereerde beschrijving">
            <a:extLst>
              <a:ext uri="{FF2B5EF4-FFF2-40B4-BE49-F238E27FC236}">
                <a16:creationId xmlns:a16="http://schemas.microsoft.com/office/drawing/2014/main" id="{921EC982-5E39-45F2-7ECC-D1F2B73709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7841" y="560184"/>
            <a:ext cx="4087274" cy="503049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12</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182006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371600" y="1139252"/>
            <a:ext cx="9076544" cy="890716"/>
          </a:xfrm>
        </p:spPr>
        <p:txBody>
          <a:bodyPr/>
          <a:lstStyle/>
          <a:p>
            <a:r>
              <a:rPr lang="nl-NL"/>
              <a:t>Afronding</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p:txBody>
          <a:bodyPr/>
          <a:lstStyle/>
          <a:p>
            <a:pPr rtl="0"/>
            <a:r>
              <a:rPr lang="nl-NL" noProof="0">
                <a:solidFill>
                  <a:schemeClr val="bg1"/>
                </a:solidFill>
              </a:rPr>
              <a:t>Voorbeeld van voettekst</a:t>
            </a:r>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1043" y="5764807"/>
            <a:ext cx="2258511" cy="533009"/>
          </a:xfrm>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p:txBody>
          <a:bodyPr/>
          <a:lstStyle/>
          <a:p>
            <a:pPr rtl="0"/>
            <a:r>
              <a:rPr lang="nl-NL" err="1"/>
              <a:t>woensda</a:t>
            </a:r>
            <a:r>
              <a:rPr lang="nl-NL" noProof="0"/>
              <a:t>g 1 mei 2024</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p:txBody>
          <a:bodyPr/>
          <a:lstStyle/>
          <a:p>
            <a:pPr rtl="0"/>
            <a:fld id="{C01389E6-C847-4AD0-B56D-D205B2EAB1EE}" type="slidenum">
              <a:rPr lang="nl-NL" noProof="0" smtClean="0"/>
              <a:t>13</a:t>
            </a:fld>
            <a:endParaRPr lang="nl-NL" noProof="0"/>
          </a:p>
        </p:txBody>
      </p:sp>
      <p:pic>
        <p:nvPicPr>
          <p:cNvPr id="9218" name="Picture 2" descr="Bedankt en graag tot de volgende keer!! - Online tegeltjes bakken - WBVB  Rotterdam">
            <a:extLst>
              <a:ext uri="{FF2B5EF4-FFF2-40B4-BE49-F238E27FC236}">
                <a16:creationId xmlns:a16="http://schemas.microsoft.com/office/drawing/2014/main" id="{BE6DB758-A09A-FE2F-347E-C4AE7AD91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651" y="2669954"/>
            <a:ext cx="3245897" cy="324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6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2</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000"/>
              <a:t>Programma </a:t>
            </a:r>
            <a:r>
              <a:rPr lang="en-US" sz="4000" err="1"/>
              <a:t>dag</a:t>
            </a:r>
            <a:r>
              <a:rPr lang="en-US" sz="4000"/>
              <a:t> 7  </a:t>
            </a:r>
            <a:r>
              <a:rPr lang="en-US" sz="4000" err="1"/>
              <a:t>Uitdagingen</a:t>
            </a:r>
            <a:r>
              <a:rPr lang="en-US" sz="4000"/>
              <a:t> in de </a:t>
            </a:r>
            <a:r>
              <a:rPr lang="en-US" sz="4000" err="1"/>
              <a:t>klas</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t>Opening </a:t>
            </a:r>
            <a:r>
              <a:rPr lang="nl-NL" sz="2800">
                <a:latin typeface="TW Cen MT"/>
              </a:rPr>
              <a:t>&amp; Terugblik</a:t>
            </a:r>
            <a:endParaRPr lang="nl-NL"/>
          </a:p>
          <a:p>
            <a:pPr marL="285750" indent="-285750">
              <a:buFont typeface="Wingdings" panose="05000000000000000000" pitchFamily="2" charset="2"/>
              <a:buChar char="§"/>
            </a:pPr>
            <a:r>
              <a:rPr lang="nl-NL" sz="2800">
                <a:latin typeface="TW Cen MT"/>
              </a:rPr>
              <a:t>Uitdaging in de klas</a:t>
            </a:r>
          </a:p>
          <a:p>
            <a:pPr marL="285750" indent="-285750">
              <a:buFont typeface="Wingdings" panose="05000000000000000000" pitchFamily="2" charset="2"/>
              <a:buChar char="§"/>
            </a:pPr>
            <a:r>
              <a:rPr lang="nl-NL" sz="2800"/>
              <a:t>Klassenmanagement</a:t>
            </a:r>
          </a:p>
          <a:p>
            <a:pPr marL="285750" indent="-285750">
              <a:buFont typeface="Wingdings" panose="05000000000000000000" pitchFamily="2" charset="2"/>
              <a:buChar char="§"/>
            </a:pPr>
            <a:r>
              <a:rPr lang="nl-NL" sz="2800"/>
              <a:t>Pedagogisch handelen </a:t>
            </a:r>
          </a:p>
          <a:p>
            <a:pPr marL="285750" indent="-285750">
              <a:buFont typeface="Wingdings" panose="05000000000000000000" pitchFamily="2" charset="2"/>
              <a:buChar char="§"/>
            </a:pPr>
            <a:r>
              <a:rPr lang="nl-NL" sz="2800"/>
              <a:t>Gedrag</a:t>
            </a:r>
          </a:p>
          <a:p>
            <a:pPr marL="285750" indent="-285750">
              <a:buFont typeface="Wingdings" panose="05000000000000000000" pitchFamily="2" charset="2"/>
              <a:buChar char="§"/>
            </a:pPr>
            <a:r>
              <a:rPr lang="nl-NL" sz="2800"/>
              <a:t>Rondvraag en afsluiting</a:t>
            </a:r>
            <a:endParaRPr lang="nl-NL"/>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32980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err="1">
                <a:solidFill>
                  <a:srgbClr val="FFFFFF"/>
                </a:solidFill>
                <a:ea typeface="+mj-lt"/>
                <a:cs typeface="+mj-lt"/>
              </a:rPr>
              <a:t>Terugblik</a:t>
            </a:r>
            <a:r>
              <a:rPr lang="en-US" sz="4000">
                <a:solidFill>
                  <a:srgbClr val="FFFFFF"/>
                </a:solidFill>
                <a:ea typeface="+mj-lt"/>
                <a:cs typeface="+mj-lt"/>
              </a:rPr>
              <a:t> </a:t>
            </a:r>
            <a:r>
              <a:rPr lang="en-US" sz="4000" err="1">
                <a:solidFill>
                  <a:srgbClr val="FFFFFF"/>
                </a:solidFill>
                <a:ea typeface="+mj-lt"/>
                <a:cs typeface="+mj-lt"/>
              </a:rPr>
              <a:t>naar</a:t>
            </a:r>
            <a:r>
              <a:rPr lang="en-US" sz="4000">
                <a:solidFill>
                  <a:srgbClr val="FFFFFF"/>
                </a:solidFill>
                <a:ea typeface="+mj-lt"/>
                <a:cs typeface="+mj-lt"/>
              </a:rPr>
              <a:t> de </a:t>
            </a:r>
            <a:r>
              <a:rPr lang="en-US" sz="4000" err="1">
                <a:solidFill>
                  <a:srgbClr val="FFFFFF"/>
                </a:solidFill>
                <a:ea typeface="+mj-lt"/>
                <a:cs typeface="+mj-lt"/>
              </a:rPr>
              <a:t>vorige</a:t>
            </a:r>
            <a:r>
              <a:rPr lang="en-US" sz="4000">
                <a:solidFill>
                  <a:srgbClr val="FFFFFF"/>
                </a:solidFill>
                <a:ea typeface="+mj-lt"/>
                <a:cs typeface="+mj-lt"/>
              </a:rPr>
              <a:t> les</a:t>
            </a:r>
            <a:endParaRPr lang="nl-NL"/>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1022164" y="2582027"/>
            <a:ext cx="6084819" cy="3597358"/>
          </a:xfrm>
          <a:prstGeom prst="rect">
            <a:avLst/>
          </a:prstGeom>
        </p:spPr>
        <p:txBody>
          <a:bodyPr vert="horz" lIns="45720" tIns="45720" rIns="45720" bIns="45720" rtlCol="0" anchor="t">
            <a:normAutofit/>
          </a:bodyPr>
          <a:lstStyle/>
          <a:p>
            <a:pPr marL="285750" indent="-285750">
              <a:buFont typeface="Wingdings" panose="05000000000000000000" pitchFamily="2" charset="2"/>
              <a:buChar char="§"/>
            </a:pPr>
            <a:r>
              <a:rPr lang="en-US" sz="2800" err="1"/>
              <a:t>Professionalisering</a:t>
            </a:r>
            <a:endParaRPr lang="en-US" sz="2800"/>
          </a:p>
          <a:p>
            <a:pPr marL="0" indent="0">
              <a:buNone/>
            </a:pPr>
            <a:r>
              <a:rPr lang="en-US" sz="2800" dirty="0"/>
              <a:t>Wat </a:t>
            </a:r>
            <a:r>
              <a:rPr lang="en-US" sz="2800" dirty="0" err="1"/>
              <a:t>hebben</a:t>
            </a:r>
            <a:r>
              <a:rPr lang="en-US" sz="2800" dirty="0"/>
              <a:t> </a:t>
            </a:r>
            <a:r>
              <a:rPr lang="en-US" sz="2800" dirty="0" err="1"/>
              <a:t>jullie</a:t>
            </a:r>
            <a:r>
              <a:rPr lang="en-US" sz="2800" dirty="0"/>
              <a:t> </a:t>
            </a:r>
            <a:r>
              <a:rPr lang="en-US" sz="2800" dirty="0" err="1"/>
              <a:t>geleerd</a:t>
            </a:r>
            <a:r>
              <a:rPr lang="en-US" sz="2800" dirty="0"/>
              <a:t> </a:t>
            </a:r>
            <a:r>
              <a:rPr lang="en-US" sz="2800" dirty="0" err="1"/>
              <a:t>hierover</a:t>
            </a:r>
            <a:r>
              <a:rPr lang="en-US" sz="2800" dirty="0"/>
              <a:t>?</a:t>
            </a:r>
          </a:p>
          <a:p>
            <a:pPr marL="0" indent="0">
              <a:buNone/>
            </a:pPr>
            <a:r>
              <a:rPr lang="en-US" sz="2800" dirty="0"/>
              <a:t>Wat </a:t>
            </a:r>
            <a:r>
              <a:rPr lang="en-US" sz="2800" dirty="0" err="1"/>
              <a:t>heb</a:t>
            </a:r>
            <a:r>
              <a:rPr lang="en-US" sz="2800" dirty="0"/>
              <a:t> je </a:t>
            </a:r>
            <a:r>
              <a:rPr lang="en-US" sz="2800" dirty="0" err="1"/>
              <a:t>meegenomen</a:t>
            </a:r>
            <a:r>
              <a:rPr lang="en-US" sz="2800" dirty="0"/>
              <a:t> in je </a:t>
            </a:r>
            <a:r>
              <a:rPr lang="en-US" sz="2800" dirty="0" err="1"/>
              <a:t>klas</a:t>
            </a:r>
            <a:r>
              <a:rPr lang="en-US" sz="2800" dirty="0"/>
              <a:t>?</a:t>
            </a:r>
          </a:p>
          <a:p>
            <a:pPr marL="0" indent="0">
              <a:buNone/>
            </a:pPr>
            <a:r>
              <a:rPr lang="en-US" sz="2800" dirty="0" err="1"/>
              <a:t>Persoonlijk</a:t>
            </a:r>
            <a:r>
              <a:rPr lang="en-US" sz="2800" dirty="0"/>
              <a:t> </a:t>
            </a:r>
            <a:r>
              <a:rPr lang="en-US" sz="2800" dirty="0" err="1"/>
              <a:t>Ontwikkelingsplan</a:t>
            </a:r>
            <a:endParaRPr lang="en-US" sz="2800" dirty="0"/>
          </a:p>
          <a:p>
            <a:pPr marL="0" indent="0">
              <a:buNone/>
            </a:pPr>
            <a:r>
              <a:rPr lang="nl-NL" sz="2800" dirty="0">
                <a:latin typeface="Segoe UI"/>
                <a:ea typeface="+mn-lt"/>
                <a:cs typeface="Segoe UI"/>
                <a:hlinkClick r:id="rId3"/>
              </a:rPr>
              <a:t>https://youtu.be/ilVlxRjYyU8</a:t>
            </a:r>
            <a:r>
              <a:rPr lang="nl-NL" sz="2800" dirty="0">
                <a:ea typeface="+mn-lt"/>
                <a:cs typeface="+mn-lt"/>
              </a:rPr>
              <a:t> </a:t>
            </a:r>
            <a:endParaRPr lang="en-US" dirty="0"/>
          </a:p>
          <a:p>
            <a:pPr marL="0" indent="0">
              <a:buNone/>
            </a:pPr>
            <a:endParaRPr lang="en-US" sz="2800"/>
          </a:p>
          <a:p>
            <a:pPr marL="0" indent="0">
              <a:buNone/>
            </a:pPr>
            <a:endParaRPr lang="en-US" sz="200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3</a:t>
            </a:fld>
            <a:endParaRPr lang="en-US" noProof="0"/>
          </a:p>
        </p:txBody>
      </p:sp>
    </p:spTree>
    <p:extLst>
      <p:ext uri="{BB962C8B-B14F-4D97-AF65-F5344CB8AC3E}">
        <p14:creationId xmlns:p14="http://schemas.microsoft.com/office/powerpoint/2010/main" val="154252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err="1"/>
              <a:t>Uitdaging</a:t>
            </a:r>
            <a:r>
              <a:rPr lang="en-US" sz="4000"/>
              <a:t> in de </a:t>
            </a:r>
            <a:r>
              <a:rPr lang="en-US" sz="4000" err="1"/>
              <a:t>klas</a:t>
            </a:r>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828641" y="2506945"/>
            <a:ext cx="10521259" cy="3684535"/>
          </a:xfrm>
          <a:prstGeom prst="rect">
            <a:avLst/>
          </a:prstGeom>
        </p:spPr>
        <p:txBody>
          <a:bodyPr vert="horz" lIns="45720" tIns="45720" rIns="45720" bIns="45720" rtlCol="0" anchor="t">
            <a:normAutofit fontScale="92500"/>
          </a:bodyPr>
          <a:lstStyle/>
          <a:p>
            <a:pPr marL="514350" indent="-514350">
              <a:buAutoNum type="arabicPeriod"/>
            </a:pPr>
            <a:r>
              <a:rPr lang="en-US" sz="2800" u="sng" err="1">
                <a:latin typeface="TW Cen MT"/>
              </a:rPr>
              <a:t>Klassenmanagement</a:t>
            </a:r>
            <a:r>
              <a:rPr lang="en-US" sz="2800" u="sng">
                <a:latin typeface="TW Cen MT"/>
              </a:rPr>
              <a:t>:</a:t>
            </a:r>
            <a:r>
              <a:rPr lang="en-US" sz="2800">
                <a:latin typeface="TW Cen MT"/>
              </a:rPr>
              <a:t> </a:t>
            </a:r>
            <a:r>
              <a:rPr lang="en-US" sz="2800">
                <a:latin typeface="TW Cen MT"/>
                <a:cs typeface="Arial"/>
              </a:rPr>
              <a:t> De </a:t>
            </a:r>
            <a:r>
              <a:rPr lang="en-US" sz="2800" err="1">
                <a:latin typeface="TW Cen MT"/>
                <a:cs typeface="Arial"/>
              </a:rPr>
              <a:t>manier</a:t>
            </a:r>
            <a:r>
              <a:rPr lang="en-US" sz="2800">
                <a:latin typeface="TW Cen MT"/>
                <a:cs typeface="Arial"/>
              </a:rPr>
              <a:t> </a:t>
            </a:r>
            <a:r>
              <a:rPr lang="en-US" sz="2800" err="1">
                <a:latin typeface="TW Cen MT"/>
                <a:cs typeface="Arial"/>
              </a:rPr>
              <a:t>waarop</a:t>
            </a:r>
            <a:r>
              <a:rPr lang="en-US" sz="2800">
                <a:latin typeface="TW Cen MT"/>
                <a:cs typeface="Arial"/>
              </a:rPr>
              <a:t> de </a:t>
            </a:r>
            <a:r>
              <a:rPr lang="en-US" sz="2800" err="1">
                <a:latin typeface="TW Cen MT"/>
                <a:cs typeface="Arial"/>
              </a:rPr>
              <a:t>leerkracht</a:t>
            </a:r>
            <a:r>
              <a:rPr lang="en-US" sz="2800">
                <a:latin typeface="TW Cen MT"/>
                <a:cs typeface="Arial"/>
              </a:rPr>
              <a:t> </a:t>
            </a:r>
            <a:r>
              <a:rPr lang="en-US" sz="2800" err="1">
                <a:latin typeface="TW Cen MT"/>
                <a:cs typeface="Arial"/>
              </a:rPr>
              <a:t>structuur</a:t>
            </a:r>
            <a:r>
              <a:rPr lang="en-US" sz="2800">
                <a:latin typeface="TW Cen MT"/>
                <a:cs typeface="Arial"/>
              </a:rPr>
              <a:t> </a:t>
            </a:r>
            <a:r>
              <a:rPr lang="en-US" sz="2800" err="1">
                <a:latin typeface="TW Cen MT"/>
                <a:cs typeface="Arial"/>
              </a:rPr>
              <a:t>creeërt</a:t>
            </a:r>
            <a:r>
              <a:rPr lang="en-US" sz="2800">
                <a:latin typeface="TW Cen MT"/>
                <a:cs typeface="Arial"/>
              </a:rPr>
              <a:t> </a:t>
            </a:r>
            <a:r>
              <a:rPr lang="en-US" sz="2800" err="1">
                <a:latin typeface="TW Cen MT"/>
                <a:cs typeface="Arial"/>
              </a:rPr>
              <a:t>voor</a:t>
            </a:r>
            <a:r>
              <a:rPr lang="en-US" sz="2800">
                <a:latin typeface="TW Cen MT"/>
                <a:cs typeface="Arial"/>
              </a:rPr>
              <a:t> </a:t>
            </a:r>
            <a:r>
              <a:rPr lang="en-US" sz="2800" err="1">
                <a:latin typeface="TW Cen MT"/>
                <a:cs typeface="Arial"/>
              </a:rPr>
              <a:t>een</a:t>
            </a:r>
            <a:r>
              <a:rPr lang="en-US" sz="2800">
                <a:latin typeface="TW Cen MT"/>
                <a:cs typeface="Arial"/>
              </a:rPr>
              <a:t> </a:t>
            </a:r>
            <a:r>
              <a:rPr lang="en-US" sz="2800" err="1">
                <a:latin typeface="TW Cen MT"/>
                <a:cs typeface="Arial"/>
              </a:rPr>
              <a:t>leerrijke</a:t>
            </a:r>
            <a:r>
              <a:rPr lang="en-US" sz="2800">
                <a:latin typeface="TW Cen MT"/>
                <a:cs typeface="Arial"/>
              </a:rPr>
              <a:t> </a:t>
            </a:r>
            <a:r>
              <a:rPr lang="en-US" sz="2800" err="1">
                <a:latin typeface="TW Cen MT"/>
                <a:cs typeface="Arial"/>
              </a:rPr>
              <a:t>omgeving</a:t>
            </a:r>
            <a:r>
              <a:rPr lang="en-US" sz="2800">
                <a:latin typeface="TW Cen MT"/>
                <a:cs typeface="Arial"/>
              </a:rPr>
              <a:t>. </a:t>
            </a:r>
            <a:endParaRPr lang="en-US" sz="2800">
              <a:latin typeface="TW Cen MT"/>
            </a:endParaRPr>
          </a:p>
          <a:p>
            <a:pPr marL="457200" indent="-457200">
              <a:buAutoNum type="arabicPeriod"/>
            </a:pPr>
            <a:r>
              <a:rPr lang="en-US" sz="2800" u="sng" err="1">
                <a:latin typeface="TW Cen MT"/>
              </a:rPr>
              <a:t>Pedagogisch</a:t>
            </a:r>
            <a:r>
              <a:rPr lang="en-US" sz="2800" u="sng">
                <a:latin typeface="TW Cen MT"/>
              </a:rPr>
              <a:t> </a:t>
            </a:r>
            <a:r>
              <a:rPr lang="en-US" sz="2800" u="sng" err="1">
                <a:latin typeface="TW Cen MT"/>
              </a:rPr>
              <a:t>handelen</a:t>
            </a:r>
            <a:r>
              <a:rPr lang="en-US" sz="2800">
                <a:latin typeface="TW Cen MT"/>
              </a:rPr>
              <a:t>:  Het </a:t>
            </a:r>
            <a:r>
              <a:rPr lang="en-US" sz="2800" err="1">
                <a:latin typeface="TW Cen MT"/>
              </a:rPr>
              <a:t>handelen</a:t>
            </a:r>
            <a:r>
              <a:rPr lang="en-US" sz="2800">
                <a:latin typeface="TW Cen MT"/>
              </a:rPr>
              <a:t> van de </a:t>
            </a:r>
            <a:r>
              <a:rPr lang="en-US" sz="2800" err="1">
                <a:latin typeface="TW Cen MT"/>
              </a:rPr>
              <a:t>leerkracht</a:t>
            </a:r>
            <a:r>
              <a:rPr lang="en-US" sz="2800">
                <a:latin typeface="TW Cen MT"/>
              </a:rPr>
              <a:t> die </a:t>
            </a:r>
            <a:r>
              <a:rPr lang="en-US" sz="2800" err="1">
                <a:latin typeface="TW Cen MT"/>
              </a:rPr>
              <a:t>gericht</a:t>
            </a:r>
            <a:r>
              <a:rPr lang="en-US" sz="2800">
                <a:latin typeface="TW Cen MT"/>
              </a:rPr>
              <a:t> is op </a:t>
            </a:r>
            <a:r>
              <a:rPr lang="en-US" sz="2800" err="1">
                <a:latin typeface="TW Cen MT"/>
              </a:rPr>
              <a:t>een</a:t>
            </a:r>
            <a:r>
              <a:rPr lang="en-US" sz="2800">
                <a:latin typeface="TW Cen MT"/>
              </a:rPr>
              <a:t> </a:t>
            </a:r>
            <a:r>
              <a:rPr lang="en-US" sz="2800" err="1">
                <a:latin typeface="TW Cen MT"/>
              </a:rPr>
              <a:t>respectvolle</a:t>
            </a:r>
            <a:r>
              <a:rPr lang="en-US" sz="2800">
                <a:latin typeface="TW Cen MT"/>
              </a:rPr>
              <a:t> </a:t>
            </a:r>
            <a:r>
              <a:rPr lang="en-US" sz="2800" err="1">
                <a:latin typeface="TW Cen MT"/>
              </a:rPr>
              <a:t>en</a:t>
            </a:r>
            <a:r>
              <a:rPr lang="en-US" sz="2800">
                <a:latin typeface="TW Cen MT"/>
              </a:rPr>
              <a:t> </a:t>
            </a:r>
            <a:r>
              <a:rPr lang="en-US" sz="2800" err="1">
                <a:latin typeface="TW Cen MT"/>
              </a:rPr>
              <a:t>fatsoenlijke</a:t>
            </a:r>
            <a:r>
              <a:rPr lang="en-US" sz="2800">
                <a:latin typeface="TW Cen MT"/>
              </a:rPr>
              <a:t> </a:t>
            </a:r>
            <a:r>
              <a:rPr lang="en-US" sz="2800" err="1">
                <a:latin typeface="TW Cen MT"/>
              </a:rPr>
              <a:t>manier</a:t>
            </a:r>
            <a:r>
              <a:rPr lang="en-US" sz="2800">
                <a:latin typeface="TW Cen MT"/>
              </a:rPr>
              <a:t>. </a:t>
            </a:r>
            <a:r>
              <a:rPr lang="en-US" sz="2800" err="1">
                <a:latin typeface="TW Cen MT"/>
              </a:rPr>
              <a:t>Wederzijds</a:t>
            </a:r>
            <a:r>
              <a:rPr lang="en-US" sz="2800">
                <a:latin typeface="TW Cen MT"/>
              </a:rPr>
              <a:t> respect, </a:t>
            </a:r>
            <a:r>
              <a:rPr lang="en-US" sz="2800" err="1">
                <a:latin typeface="TW Cen MT"/>
              </a:rPr>
              <a:t>rolmodel</a:t>
            </a:r>
            <a:r>
              <a:rPr lang="en-US" sz="2800">
                <a:latin typeface="TW Cen MT"/>
              </a:rPr>
              <a:t>.</a:t>
            </a:r>
          </a:p>
          <a:p>
            <a:pPr marL="457200" indent="-457200">
              <a:buAutoNum type="arabicPeriod"/>
            </a:pPr>
            <a:r>
              <a:rPr lang="en-US" sz="2800" u="sng">
                <a:latin typeface="TW Cen MT"/>
              </a:rPr>
              <a:t>Gedrag</a:t>
            </a:r>
            <a:r>
              <a:rPr lang="en-US" sz="2800">
                <a:latin typeface="TW Cen MT"/>
              </a:rPr>
              <a:t>: </a:t>
            </a:r>
            <a:r>
              <a:rPr lang="en-US" sz="2800" err="1">
                <a:latin typeface="TW Cen MT"/>
              </a:rPr>
              <a:t>Hierbij</a:t>
            </a:r>
            <a:r>
              <a:rPr lang="en-US" sz="2800">
                <a:latin typeface="TW Cen MT"/>
              </a:rPr>
              <a:t> </a:t>
            </a:r>
            <a:r>
              <a:rPr lang="en-US" sz="2800" err="1">
                <a:latin typeface="TW Cen MT"/>
              </a:rPr>
              <a:t>kunnen</a:t>
            </a:r>
            <a:r>
              <a:rPr lang="en-US" sz="2800">
                <a:latin typeface="TW Cen MT"/>
              </a:rPr>
              <a:t> we </a:t>
            </a:r>
            <a:r>
              <a:rPr lang="en-US" sz="2800" err="1">
                <a:latin typeface="TW Cen MT"/>
              </a:rPr>
              <a:t>denken</a:t>
            </a:r>
            <a:r>
              <a:rPr lang="en-US" sz="2800">
                <a:latin typeface="TW Cen MT"/>
              </a:rPr>
              <a:t> </a:t>
            </a:r>
            <a:r>
              <a:rPr lang="en-US" sz="2800" err="1">
                <a:latin typeface="TW Cen MT"/>
              </a:rPr>
              <a:t>gedragsproblemen</a:t>
            </a:r>
            <a:r>
              <a:rPr lang="en-US" sz="2800">
                <a:latin typeface="TW Cen MT"/>
              </a:rPr>
              <a:t> </a:t>
            </a:r>
            <a:r>
              <a:rPr lang="en-US" sz="2800" err="1">
                <a:latin typeface="TW Cen MT"/>
              </a:rPr>
              <a:t>en</a:t>
            </a:r>
            <a:r>
              <a:rPr lang="en-US" sz="2800">
                <a:latin typeface="TW Cen MT"/>
              </a:rPr>
              <a:t> </a:t>
            </a:r>
            <a:r>
              <a:rPr lang="en-US" sz="2800" err="1">
                <a:latin typeface="TW Cen MT"/>
              </a:rPr>
              <a:t>gedragsstoornissen</a:t>
            </a:r>
            <a:r>
              <a:rPr lang="en-US" sz="2800">
                <a:latin typeface="TW Cen MT"/>
              </a:rPr>
              <a:t>.</a:t>
            </a:r>
          </a:p>
          <a:p>
            <a:pPr marL="0" indent="0">
              <a:buNone/>
            </a:pPr>
            <a:r>
              <a:rPr lang="en-US" sz="2800">
                <a:ea typeface="+mn-lt"/>
                <a:cs typeface="+mn-lt"/>
                <a:hlinkClick r:id="rId3"/>
              </a:rPr>
              <a:t>https://www.nji.nl/gedragsproblemen/lastig-gedrag-of-een-gedragsprobleem#gedragsproblemen</a:t>
            </a:r>
            <a:endParaRPr lang="en-US" sz="2800">
              <a:latin typeface="TW Cen MT"/>
              <a:ea typeface="+mn-lt"/>
              <a:cs typeface="+mn-lt"/>
            </a:endParaRPr>
          </a:p>
          <a:p>
            <a:pPr marL="0" indent="0">
              <a:buNone/>
            </a:pPr>
            <a:endParaRPr lang="en-US" sz="2800">
              <a:latin typeface="Tw Cen MT"/>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4</a:t>
            </a:fld>
            <a:endParaRPr lang="en-US" noProof="0"/>
          </a:p>
        </p:txBody>
      </p:sp>
    </p:spTree>
    <p:extLst>
      <p:ext uri="{BB962C8B-B14F-4D97-AF65-F5344CB8AC3E}">
        <p14:creationId xmlns:p14="http://schemas.microsoft.com/office/powerpoint/2010/main" val="78344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D724F-12F7-DC8A-69AF-9D6E9D98465A}"/>
              </a:ext>
            </a:extLst>
          </p:cNvPr>
          <p:cNvSpPr>
            <a:spLocks noGrp="1"/>
          </p:cNvSpPr>
          <p:nvPr>
            <p:ph type="title"/>
          </p:nvPr>
        </p:nvSpPr>
        <p:spPr/>
        <p:txBody>
          <a:bodyPr/>
          <a:lstStyle/>
          <a:p>
            <a:r>
              <a:rPr lang="nl-NL"/>
              <a:t>Klassenmanagement</a:t>
            </a:r>
          </a:p>
        </p:txBody>
      </p:sp>
      <p:sp>
        <p:nvSpPr>
          <p:cNvPr id="3" name="Tijdelijke aanduiding voor voettekst 2">
            <a:extLst>
              <a:ext uri="{FF2B5EF4-FFF2-40B4-BE49-F238E27FC236}">
                <a16:creationId xmlns:a16="http://schemas.microsoft.com/office/drawing/2014/main" id="{F3AB2232-6A25-ED01-C139-A551B6E4CC5B}"/>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77EFAE93-962D-DB24-581D-F74CF3CD14A9}"/>
              </a:ext>
            </a:extLst>
          </p:cNvPr>
          <p:cNvSpPr>
            <a:spLocks noGrp="1"/>
          </p:cNvSpPr>
          <p:nvPr>
            <p:ph idx="1"/>
          </p:nvPr>
        </p:nvSpPr>
        <p:spPr>
          <a:xfrm>
            <a:off x="1371599" y="2603500"/>
            <a:ext cx="3767592" cy="3468688"/>
          </a:xfrm>
        </p:spPr>
        <p:txBody>
          <a:bodyPr vert="horz" lIns="45720" tIns="45720" rIns="45720" bIns="45720" rtlCol="0" anchor="t">
            <a:normAutofit/>
          </a:bodyPr>
          <a:lstStyle/>
          <a:p>
            <a:r>
              <a:rPr lang="nl-NL" sz="2000" b="1" i="1">
                <a:solidFill>
                  <a:srgbClr val="202124"/>
                </a:solidFill>
                <a:latin typeface="TW Cen MT"/>
                <a:cs typeface="Arial"/>
              </a:rPr>
              <a:t>Goed klassenmanagement zorgt voor een effectieve leeromgeving</a:t>
            </a:r>
            <a:endParaRPr lang="nl-NL" sz="2000">
              <a:latin typeface="TW Cen MT"/>
            </a:endParaRPr>
          </a:p>
          <a:p>
            <a:r>
              <a:rPr lang="nl-NL" sz="2000" i="1">
                <a:solidFill>
                  <a:srgbClr val="202124"/>
                </a:solidFill>
                <a:latin typeface="TW Cen MT"/>
                <a:cs typeface="Arial"/>
              </a:rPr>
              <a:t>Overzicht over de klas hebben.</a:t>
            </a:r>
            <a:endParaRPr lang="nl-NL" sz="2000">
              <a:latin typeface="TW Cen MT"/>
            </a:endParaRPr>
          </a:p>
          <a:p>
            <a:r>
              <a:rPr lang="nl-NL" sz="2000" i="1">
                <a:solidFill>
                  <a:srgbClr val="202124"/>
                </a:solidFill>
                <a:latin typeface="TW Cen MT"/>
                <a:cs typeface="Arial"/>
              </a:rPr>
              <a:t>Aandacht over meerdere zaken tegelijk verdelen.</a:t>
            </a:r>
            <a:endParaRPr lang="nl-NL" sz="2000">
              <a:latin typeface="TW Cen MT"/>
            </a:endParaRPr>
          </a:p>
          <a:p>
            <a:r>
              <a:rPr lang="nl-NL" sz="2000" i="1">
                <a:solidFill>
                  <a:srgbClr val="202124"/>
                </a:solidFill>
                <a:latin typeface="TW Cen MT"/>
                <a:cs typeface="Arial"/>
              </a:rPr>
              <a:t>Duidelijk en consequent zijn en evenwichtig reageren.</a:t>
            </a:r>
            <a:endParaRPr lang="nl-NL" sz="2000">
              <a:latin typeface="TW Cen MT"/>
            </a:endParaRPr>
          </a:p>
          <a:p>
            <a:r>
              <a:rPr lang="nl-NL" sz="2000" i="1">
                <a:solidFill>
                  <a:srgbClr val="202124"/>
                </a:solidFill>
                <a:latin typeface="TW Cen MT"/>
                <a:cs typeface="Arial"/>
              </a:rPr>
              <a:t>Lesgeven vanuit een visie en op een manier die bij je past.</a:t>
            </a:r>
            <a:endParaRPr lang="nl-NL" sz="2000">
              <a:latin typeface="TW Cen MT"/>
            </a:endParaRPr>
          </a:p>
          <a:p>
            <a:endParaRPr lang="nl-NL"/>
          </a:p>
        </p:txBody>
      </p:sp>
      <p:sp>
        <p:nvSpPr>
          <p:cNvPr id="5" name="Tijdelijke aanduiding voor datum 4">
            <a:extLst>
              <a:ext uri="{FF2B5EF4-FFF2-40B4-BE49-F238E27FC236}">
                <a16:creationId xmlns:a16="http://schemas.microsoft.com/office/drawing/2014/main" id="{8C71DF86-3116-5CD8-AAD6-AC4EEE0B00A4}"/>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513601F-B270-4D6F-B590-A8FE96CF6202}"/>
              </a:ext>
            </a:extLst>
          </p:cNvPr>
          <p:cNvSpPr>
            <a:spLocks noGrp="1"/>
          </p:cNvSpPr>
          <p:nvPr>
            <p:ph type="sldNum" sz="quarter" idx="12"/>
          </p:nvPr>
        </p:nvSpPr>
        <p:spPr/>
        <p:txBody>
          <a:bodyPr/>
          <a:lstStyle/>
          <a:p>
            <a:pPr rtl="0"/>
            <a:fld id="{C01389E6-C847-4AD0-B56D-D205B2EAB1EE}" type="slidenum">
              <a:rPr lang="nl-NL" noProof="0" smtClean="0"/>
              <a:t>5</a:t>
            </a:fld>
            <a:endParaRPr lang="nl-NL" noProof="0"/>
          </a:p>
        </p:txBody>
      </p:sp>
      <p:sp>
        <p:nvSpPr>
          <p:cNvPr id="7" name="Tekstvak 6">
            <a:extLst>
              <a:ext uri="{FF2B5EF4-FFF2-40B4-BE49-F238E27FC236}">
                <a16:creationId xmlns:a16="http://schemas.microsoft.com/office/drawing/2014/main" id="{F6010176-7C7E-71FC-80C3-0A76E30DC5D0}"/>
              </a:ext>
            </a:extLst>
          </p:cNvPr>
          <p:cNvSpPr txBox="1"/>
          <p:nvPr/>
        </p:nvSpPr>
        <p:spPr>
          <a:xfrm>
            <a:off x="6492119" y="2603499"/>
            <a:ext cx="531948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1" i="0" u="none" strike="noStrike">
                <a:solidFill>
                  <a:srgbClr val="202124"/>
                </a:solidFill>
                <a:latin typeface="TW Cen MT"/>
                <a:ea typeface="Arial"/>
                <a:cs typeface="Arial"/>
              </a:rPr>
              <a:t>Verbeter je klasmanagement: tips</a:t>
            </a:r>
          </a:p>
          <a:p>
            <a:pPr marL="228600" indent="-228600">
              <a:buFont typeface=""/>
              <a:buChar char="•"/>
            </a:pPr>
            <a:r>
              <a:rPr lang="nl-NL" sz="2000" b="0" i="0" u="none" strike="noStrike">
                <a:solidFill>
                  <a:srgbClr val="202124"/>
                </a:solidFill>
                <a:latin typeface="TW Cen MT"/>
                <a:ea typeface="Arial"/>
                <a:cs typeface="Arial"/>
              </a:rPr>
              <a:t>Creëer rust en structuur. ...</a:t>
            </a:r>
          </a:p>
          <a:p>
            <a:pPr marL="228600" indent="-228600">
              <a:buFont typeface=""/>
              <a:buChar char="•"/>
            </a:pPr>
            <a:r>
              <a:rPr lang="nl-NL" sz="2000" b="0" i="0" u="none" strike="noStrike">
                <a:solidFill>
                  <a:srgbClr val="202124"/>
                </a:solidFill>
                <a:latin typeface="TW Cen MT"/>
                <a:ea typeface="Arial"/>
                <a:cs typeface="Arial"/>
              </a:rPr>
              <a:t>Zet in op verbinding en klasklimaat. ...</a:t>
            </a:r>
          </a:p>
          <a:p>
            <a:pPr marL="228600" indent="-228600">
              <a:buFont typeface=""/>
              <a:buChar char="•"/>
            </a:pPr>
            <a:r>
              <a:rPr lang="nl-NL" sz="2000" b="0" i="0" u="none" strike="noStrike">
                <a:solidFill>
                  <a:srgbClr val="202124"/>
                </a:solidFill>
                <a:latin typeface="TW Cen MT"/>
                <a:ea typeface="Arial"/>
                <a:cs typeface="Arial"/>
              </a:rPr>
              <a:t>Wees duidelijk en consequent. ...</a:t>
            </a:r>
          </a:p>
          <a:p>
            <a:pPr marL="228600" indent="-228600">
              <a:buFont typeface=""/>
              <a:buChar char="•"/>
            </a:pPr>
            <a:r>
              <a:rPr lang="nl-NL" sz="2000" b="0" i="0" u="none" strike="noStrike">
                <a:solidFill>
                  <a:srgbClr val="202124"/>
                </a:solidFill>
                <a:latin typeface="TW Cen MT"/>
                <a:ea typeface="Arial"/>
                <a:cs typeface="Arial"/>
              </a:rPr>
              <a:t>Leg de lat hoog en geef positieve feedback. ...</a:t>
            </a:r>
          </a:p>
          <a:p>
            <a:pPr marL="228600" indent="-228600">
              <a:buFont typeface=""/>
              <a:buChar char="•"/>
            </a:pPr>
            <a:r>
              <a:rPr lang="nl-NL" sz="2000" b="0" i="0" u="none" strike="noStrike">
                <a:solidFill>
                  <a:srgbClr val="202124"/>
                </a:solidFill>
                <a:latin typeface="TW Cen MT"/>
                <a:ea typeface="Arial"/>
                <a:cs typeface="Arial"/>
              </a:rPr>
              <a:t>Reageer non-verbaal op storend gedrag. ...</a:t>
            </a:r>
          </a:p>
          <a:p>
            <a:pPr marL="228600" indent="-228600">
              <a:buFont typeface=""/>
              <a:buChar char="•"/>
            </a:pPr>
            <a:r>
              <a:rPr lang="nl-NL" sz="2000" b="0" i="0" u="none" strike="noStrike">
                <a:solidFill>
                  <a:srgbClr val="202124"/>
                </a:solidFill>
                <a:latin typeface="TW Cen MT"/>
                <a:ea typeface="Arial"/>
                <a:cs typeface="Arial"/>
              </a:rPr>
              <a:t>Vermijd een machtsstrijd. ...</a:t>
            </a:r>
          </a:p>
          <a:p>
            <a:pPr marL="228600" indent="-228600">
              <a:buFont typeface=""/>
              <a:buChar char="•"/>
            </a:pPr>
            <a:r>
              <a:rPr lang="nl-NL" sz="2000" b="0" i="0" u="none" strike="noStrike">
                <a:solidFill>
                  <a:srgbClr val="202124"/>
                </a:solidFill>
                <a:latin typeface="TW Cen MT"/>
                <a:ea typeface="Arial"/>
                <a:cs typeface="Arial"/>
              </a:rPr>
              <a:t>Reageer nooit impulsief. ...</a:t>
            </a:r>
          </a:p>
          <a:p>
            <a:pPr marL="228600" indent="-228600">
              <a:buFont typeface=""/>
              <a:buChar char="•"/>
            </a:pPr>
            <a:r>
              <a:rPr lang="nl-NL" sz="2000" b="0" i="0" u="none" strike="noStrike">
                <a:solidFill>
                  <a:srgbClr val="202124"/>
                </a:solidFill>
                <a:latin typeface="TW Cen MT"/>
                <a:ea typeface="Arial"/>
                <a:cs typeface="Arial"/>
              </a:rPr>
              <a:t>Zorg als team voor elkaar</a:t>
            </a:r>
          </a:p>
          <a:p>
            <a:pPr marL="228600" indent="-228600">
              <a:buFont typeface=""/>
              <a:buChar char="•"/>
            </a:pPr>
            <a:r>
              <a:rPr lang="nl-NL" sz="2000" b="0" i="0" u="none" strike="noStrike">
                <a:solidFill>
                  <a:srgbClr val="202124"/>
                </a:solidFill>
                <a:latin typeface="TW Cen MT"/>
                <a:ea typeface="Arial"/>
                <a:cs typeface="Arial"/>
              </a:rPr>
              <a:t>wees jezelf, maar blijf professioneel</a:t>
            </a:r>
          </a:p>
          <a:p>
            <a:pPr marL="228600" indent="-228600">
              <a:buFont typeface=""/>
              <a:buChar char="•"/>
            </a:pPr>
            <a:r>
              <a:rPr lang="nl-NL" sz="2000" b="0" i="0" u="none" strike="noStrike">
                <a:solidFill>
                  <a:srgbClr val="202124"/>
                </a:solidFill>
                <a:latin typeface="TW Cen MT"/>
                <a:ea typeface="Arial"/>
                <a:cs typeface="Arial"/>
              </a:rPr>
              <a:t>bereid je goed voor en reflecteer</a:t>
            </a:r>
            <a:endParaRPr lang="nl-NL" sz="2000">
              <a:latin typeface="TW Cen MT"/>
            </a:endParaRPr>
          </a:p>
        </p:txBody>
      </p:sp>
    </p:spTree>
    <p:extLst>
      <p:ext uri="{BB962C8B-B14F-4D97-AF65-F5344CB8AC3E}">
        <p14:creationId xmlns:p14="http://schemas.microsoft.com/office/powerpoint/2010/main" val="394690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err="1"/>
              <a:t>pauze</a:t>
            </a:r>
            <a:endParaRPr lang="en-US"/>
          </a:p>
        </p:txBody>
      </p:sp>
      <p:pic>
        <p:nvPicPr>
          <p:cNvPr id="8194" name="Picture 2" descr="When was the last time you hit the PAUSE key? : r/pcmasterrace">
            <a:extLst>
              <a:ext uri="{FF2B5EF4-FFF2-40B4-BE49-F238E27FC236}">
                <a16:creationId xmlns:a16="http://schemas.microsoft.com/office/drawing/2014/main" id="{5EA0E456-09E7-F14B-23F4-D742A91D50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68" r="22189"/>
          <a:stretch/>
        </p:blipFill>
        <p:spPr bwMode="auto">
          <a:xfrm>
            <a:off x="4519781" y="2582461"/>
            <a:ext cx="3152438" cy="344885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6</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82642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988EF-EBE4-0944-068E-69C7260FE551}"/>
              </a:ext>
            </a:extLst>
          </p:cNvPr>
          <p:cNvSpPr>
            <a:spLocks noGrp="1"/>
          </p:cNvSpPr>
          <p:nvPr>
            <p:ph type="title"/>
          </p:nvPr>
        </p:nvSpPr>
        <p:spPr/>
        <p:txBody>
          <a:bodyPr/>
          <a:lstStyle/>
          <a:p>
            <a:r>
              <a:rPr lang="nl-NL"/>
              <a:t>Pedagogisch Handelen</a:t>
            </a:r>
          </a:p>
        </p:txBody>
      </p:sp>
      <p:sp>
        <p:nvSpPr>
          <p:cNvPr id="3" name="Tijdelijke aanduiding voor voettekst 2">
            <a:extLst>
              <a:ext uri="{FF2B5EF4-FFF2-40B4-BE49-F238E27FC236}">
                <a16:creationId xmlns:a16="http://schemas.microsoft.com/office/drawing/2014/main" id="{3F989293-A232-D2B8-E4A9-CC22B5E01AF0}"/>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396402D5-2DDD-6524-EC5B-31C064829A19}"/>
              </a:ext>
            </a:extLst>
          </p:cNvPr>
          <p:cNvSpPr>
            <a:spLocks noGrp="1"/>
          </p:cNvSpPr>
          <p:nvPr>
            <p:ph idx="1"/>
          </p:nvPr>
        </p:nvSpPr>
        <p:spPr/>
        <p:txBody>
          <a:bodyPr vert="horz" lIns="45720" tIns="45720" rIns="45720" bIns="45720" rtlCol="0" anchor="t">
            <a:noAutofit/>
          </a:bodyPr>
          <a:lstStyle/>
          <a:p>
            <a:pPr>
              <a:buNone/>
            </a:pPr>
            <a:r>
              <a:rPr lang="nl-NL" sz="2000" b="1" dirty="0"/>
              <a:t>5 factoren om mee te nemen tijdens pedagogisch handelen</a:t>
            </a:r>
            <a:endParaRPr lang="nl-NL" sz="2000" dirty="0"/>
          </a:p>
          <a:p>
            <a:pPr>
              <a:buNone/>
            </a:pPr>
            <a:r>
              <a:rPr lang="nl-NL" sz="2000" dirty="0">
                <a:ea typeface="+mn-lt"/>
                <a:cs typeface="+mn-lt"/>
              </a:rPr>
              <a:t>Als het gaat om het opbouwen van een goed en veilig </a:t>
            </a:r>
            <a:r>
              <a:rPr lang="nl-NL" sz="2000" b="1" u="sng" dirty="0">
                <a:ea typeface="+mn-lt"/>
                <a:cs typeface="+mn-lt"/>
                <a:hlinkClick r:id="rId3">
                  <a:extLst>
                    <a:ext uri="{A12FA001-AC4F-418D-AE19-62706E023703}">
                      <ahyp:hlinkClr xmlns:ahyp="http://schemas.microsoft.com/office/drawing/2018/hyperlinkcolor" val="tx"/>
                    </a:ext>
                  </a:extLst>
                </a:hlinkClick>
              </a:rPr>
              <a:t>pedagogisch klimaat</a:t>
            </a:r>
            <a:r>
              <a:rPr lang="nl-NL" sz="2000" b="1" dirty="0">
                <a:ea typeface="+mn-lt"/>
                <a:cs typeface="+mn-lt"/>
              </a:rPr>
              <a:t>, </a:t>
            </a:r>
            <a:r>
              <a:rPr lang="nl-NL" sz="2000" dirty="0">
                <a:ea typeface="+mn-lt"/>
                <a:cs typeface="+mn-lt"/>
              </a:rPr>
              <a:t>zijn de volgende factoren van belang:</a:t>
            </a:r>
          </a:p>
          <a:p>
            <a:pPr marL="0" indent="0">
              <a:buNone/>
            </a:pPr>
            <a:r>
              <a:rPr lang="nl-NL" sz="2000" i="1" dirty="0">
                <a:ea typeface="+mn-lt"/>
                <a:cs typeface="+mn-lt"/>
              </a:rPr>
              <a:t>1. Regels en routines</a:t>
            </a:r>
            <a:endParaRPr lang="nl-NL" sz="2000" dirty="0"/>
          </a:p>
          <a:p>
            <a:pPr marL="0" indent="0">
              <a:buNone/>
            </a:pPr>
            <a:r>
              <a:rPr lang="nl-NL" sz="2000" i="1" dirty="0">
                <a:ea typeface="+mn-lt"/>
                <a:cs typeface="+mn-lt"/>
              </a:rPr>
              <a:t>2. Omgaan met orde-verstorend gedrag (en vooral de preventie hiervan)</a:t>
            </a:r>
            <a:endParaRPr lang="nl-NL" sz="2000" dirty="0"/>
          </a:p>
          <a:p>
            <a:pPr marL="0" indent="0">
              <a:buNone/>
            </a:pPr>
            <a:r>
              <a:rPr lang="nl-NL" sz="2000" i="1" dirty="0">
                <a:ea typeface="+mn-lt"/>
                <a:cs typeface="+mn-lt"/>
              </a:rPr>
              <a:t>3. Relatie docent – student</a:t>
            </a:r>
            <a:endParaRPr lang="nl-NL" sz="2000" dirty="0"/>
          </a:p>
          <a:p>
            <a:pPr marL="0" indent="0">
              <a:buNone/>
            </a:pPr>
            <a:r>
              <a:rPr lang="nl-NL" sz="2000" i="1" dirty="0">
                <a:ea typeface="+mn-lt"/>
                <a:cs typeface="+mn-lt"/>
              </a:rPr>
              <a:t>4. Mentale instelling docent</a:t>
            </a:r>
            <a:endParaRPr lang="nl-NL" sz="2000" dirty="0"/>
          </a:p>
          <a:p>
            <a:pPr marL="0" indent="0">
              <a:buNone/>
            </a:pPr>
            <a:r>
              <a:rPr lang="nl-NL" sz="2000" i="1" dirty="0">
                <a:ea typeface="+mn-lt"/>
                <a:cs typeface="+mn-lt"/>
              </a:rPr>
              <a:t>5. Voorbeeldfunctie</a:t>
            </a:r>
            <a:endParaRPr lang="nl-NL" sz="2000" dirty="0"/>
          </a:p>
          <a:p>
            <a:pPr marL="0" indent="0">
              <a:buNone/>
            </a:pPr>
            <a:endParaRPr lang="nl-NL"/>
          </a:p>
          <a:p>
            <a:pPr marL="0" indent="0">
              <a:buNone/>
            </a:pPr>
            <a:endParaRPr lang="nl-NL"/>
          </a:p>
        </p:txBody>
      </p:sp>
      <p:sp>
        <p:nvSpPr>
          <p:cNvPr id="5" name="Tijdelijke aanduiding voor datum 4">
            <a:extLst>
              <a:ext uri="{FF2B5EF4-FFF2-40B4-BE49-F238E27FC236}">
                <a16:creationId xmlns:a16="http://schemas.microsoft.com/office/drawing/2014/main" id="{C650C68C-8A9C-74D6-514B-EC9E2A6019FF}"/>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C4191B45-2901-1077-11B0-603F32B0913A}"/>
              </a:ext>
            </a:extLst>
          </p:cNvPr>
          <p:cNvSpPr>
            <a:spLocks noGrp="1"/>
          </p:cNvSpPr>
          <p:nvPr>
            <p:ph type="sldNum" sz="quarter" idx="12"/>
          </p:nvPr>
        </p:nvSpPr>
        <p:spPr/>
        <p:txBody>
          <a:bodyPr/>
          <a:lstStyle/>
          <a:p>
            <a:pPr rtl="0"/>
            <a:fld id="{C01389E6-C847-4AD0-B56D-D205B2EAB1EE}" type="slidenum">
              <a:rPr lang="nl-NL" noProof="0" smtClean="0"/>
              <a:t>7</a:t>
            </a:fld>
            <a:endParaRPr lang="nl-NL" noProof="0"/>
          </a:p>
        </p:txBody>
      </p:sp>
    </p:spTree>
    <p:extLst>
      <p:ext uri="{BB962C8B-B14F-4D97-AF65-F5344CB8AC3E}">
        <p14:creationId xmlns:p14="http://schemas.microsoft.com/office/powerpoint/2010/main" val="187130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2BD4F-907A-7939-B519-CCC2A0EDEFCF}"/>
              </a:ext>
            </a:extLst>
          </p:cNvPr>
          <p:cNvSpPr>
            <a:spLocks noGrp="1"/>
          </p:cNvSpPr>
          <p:nvPr>
            <p:ph type="title"/>
          </p:nvPr>
        </p:nvSpPr>
        <p:spPr/>
        <p:txBody>
          <a:bodyPr/>
          <a:lstStyle/>
          <a:p>
            <a:r>
              <a:rPr lang="nl-NL"/>
              <a:t>Gedrag</a:t>
            </a:r>
          </a:p>
        </p:txBody>
      </p:sp>
      <p:sp>
        <p:nvSpPr>
          <p:cNvPr id="3" name="Tijdelijke aanduiding voor voettekst 2">
            <a:extLst>
              <a:ext uri="{FF2B5EF4-FFF2-40B4-BE49-F238E27FC236}">
                <a16:creationId xmlns:a16="http://schemas.microsoft.com/office/drawing/2014/main" id="{3D974B0A-4E00-D090-59F0-0D1A603B927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033101F6-670D-8E06-0EE7-3EB3E8B157BD}"/>
              </a:ext>
            </a:extLst>
          </p:cNvPr>
          <p:cNvSpPr>
            <a:spLocks noGrp="1"/>
          </p:cNvSpPr>
          <p:nvPr>
            <p:ph idx="1"/>
          </p:nvPr>
        </p:nvSpPr>
        <p:spPr/>
        <p:txBody>
          <a:bodyPr vert="horz" lIns="45720" tIns="45720" rIns="45720" bIns="45720" rtlCol="0" anchor="t">
            <a:normAutofit/>
          </a:bodyPr>
          <a:lstStyle/>
          <a:p>
            <a:pPr marL="0" indent="0">
              <a:buNone/>
            </a:pPr>
            <a:r>
              <a:rPr lang="nl-NL" sz="2800" b="1" u="sng"/>
              <a:t>Soorten gedragingen </a:t>
            </a:r>
          </a:p>
          <a:p>
            <a:pPr marL="457200" indent="-457200">
              <a:buAutoNum type="arabicPeriod"/>
            </a:pPr>
            <a:r>
              <a:rPr lang="nl-NL" sz="2800"/>
              <a:t>Teruggetrokken gedrag</a:t>
            </a:r>
          </a:p>
          <a:p>
            <a:pPr marL="457200" indent="-457200">
              <a:buAutoNum type="arabicPeriod"/>
            </a:pPr>
            <a:r>
              <a:rPr lang="nl-NL" sz="2800" err="1"/>
              <a:t>Overbeweeglijk</a:t>
            </a:r>
            <a:r>
              <a:rPr lang="nl-NL" sz="2800"/>
              <a:t> gedrag</a:t>
            </a:r>
          </a:p>
          <a:p>
            <a:pPr marL="457200" indent="-457200">
              <a:buAutoNum type="arabicPeriod"/>
            </a:pPr>
            <a:r>
              <a:rPr lang="nl-NL" sz="2800"/>
              <a:t>Agressief gedrag</a:t>
            </a:r>
          </a:p>
          <a:p>
            <a:pPr marL="457200" indent="-457200">
              <a:buAutoNum type="arabicPeriod"/>
            </a:pPr>
            <a:r>
              <a:rPr lang="nl-NL" sz="2800"/>
              <a:t>Normaal aangepast gedrag</a:t>
            </a:r>
          </a:p>
        </p:txBody>
      </p:sp>
      <p:sp>
        <p:nvSpPr>
          <p:cNvPr id="5" name="Tijdelijke aanduiding voor datum 4">
            <a:extLst>
              <a:ext uri="{FF2B5EF4-FFF2-40B4-BE49-F238E27FC236}">
                <a16:creationId xmlns:a16="http://schemas.microsoft.com/office/drawing/2014/main" id="{C81DD2C0-BFF3-30FA-43D5-F5CE1A763457}"/>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7D7ECACE-B10E-7FBE-A609-5E629F6A8350}"/>
              </a:ext>
            </a:extLst>
          </p:cNvPr>
          <p:cNvSpPr>
            <a:spLocks noGrp="1"/>
          </p:cNvSpPr>
          <p:nvPr>
            <p:ph type="sldNum" sz="quarter" idx="12"/>
          </p:nvPr>
        </p:nvSpPr>
        <p:spPr/>
        <p:txBody>
          <a:bodyPr/>
          <a:lstStyle/>
          <a:p>
            <a:pPr rtl="0"/>
            <a:fld id="{C01389E6-C847-4AD0-B56D-D205B2EAB1EE}" type="slidenum">
              <a:rPr lang="nl-NL" noProof="0" smtClean="0"/>
              <a:t>8</a:t>
            </a:fld>
            <a:endParaRPr lang="nl-NL" noProof="0"/>
          </a:p>
        </p:txBody>
      </p:sp>
    </p:spTree>
    <p:extLst>
      <p:ext uri="{BB962C8B-B14F-4D97-AF65-F5344CB8AC3E}">
        <p14:creationId xmlns:p14="http://schemas.microsoft.com/office/powerpoint/2010/main" val="282815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62BEB-00A7-80B9-CE29-FC31166CFC5A}"/>
              </a:ext>
            </a:extLst>
          </p:cNvPr>
          <p:cNvSpPr>
            <a:spLocks noGrp="1"/>
          </p:cNvSpPr>
          <p:nvPr>
            <p:ph type="title"/>
          </p:nvPr>
        </p:nvSpPr>
        <p:spPr>
          <a:xfrm>
            <a:off x="778934" y="444767"/>
            <a:ext cx="4943567" cy="1585201"/>
          </a:xfrm>
        </p:spPr>
        <p:txBody>
          <a:bodyPr>
            <a:normAutofit/>
          </a:bodyPr>
          <a:lstStyle/>
          <a:p>
            <a:r>
              <a:rPr lang="nl-NL"/>
              <a:t>Sociaal- emotionele vaardigheden</a:t>
            </a:r>
          </a:p>
        </p:txBody>
      </p:sp>
      <p:sp>
        <p:nvSpPr>
          <p:cNvPr id="3" name="Tijdelijke aanduiding voor voettekst 2">
            <a:extLst>
              <a:ext uri="{FF2B5EF4-FFF2-40B4-BE49-F238E27FC236}">
                <a16:creationId xmlns:a16="http://schemas.microsoft.com/office/drawing/2014/main" id="{FCBB3EFE-9F0F-521E-3786-223F35FA9645}"/>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0714969C-58E5-AFEE-E8C3-68005049095A}"/>
              </a:ext>
            </a:extLst>
          </p:cNvPr>
          <p:cNvSpPr>
            <a:spLocks noGrp="1"/>
          </p:cNvSpPr>
          <p:nvPr>
            <p:ph idx="1"/>
          </p:nvPr>
        </p:nvSpPr>
        <p:spPr>
          <a:xfrm>
            <a:off x="573314" y="2603500"/>
            <a:ext cx="4807782" cy="3468688"/>
          </a:xfrm>
        </p:spPr>
        <p:txBody>
          <a:bodyPr vert="horz" lIns="45720" tIns="45720" rIns="45720" bIns="45720" rtlCol="0" anchor="t">
            <a:normAutofit fontScale="92500" lnSpcReduction="10000"/>
          </a:bodyPr>
          <a:lstStyle/>
          <a:p>
            <a:r>
              <a:rPr lang="nl-NL" sz="2800" b="1" u="sng"/>
              <a:t>Sociale vaardigheden</a:t>
            </a:r>
            <a:endParaRPr lang="nl-NL"/>
          </a:p>
          <a:p>
            <a:pPr marL="0" indent="0">
              <a:buNone/>
            </a:pPr>
            <a:r>
              <a:rPr lang="nl-NL" sz="2800"/>
              <a:t>Goede omgang met anderen</a:t>
            </a:r>
            <a:endParaRPr lang="nl-NL" sz="2800" b="1" u="sng"/>
          </a:p>
          <a:p>
            <a:pPr marL="0" indent="0">
              <a:buNone/>
            </a:pPr>
            <a:r>
              <a:rPr lang="nl-NL" sz="2800"/>
              <a:t>Positieve relaties</a:t>
            </a:r>
          </a:p>
          <a:p>
            <a:pPr marL="0" indent="0">
              <a:buNone/>
            </a:pPr>
            <a:r>
              <a:rPr lang="nl-NL" sz="2800" b="1" u="sng"/>
              <a:t>Emotionele vaardigheden</a:t>
            </a:r>
          </a:p>
          <a:p>
            <a:pPr marL="0" indent="0">
              <a:buNone/>
            </a:pPr>
            <a:r>
              <a:rPr lang="nl-NL" sz="2800"/>
              <a:t>Kent de eigen emoties en kan deze reguleren. Herkent de emoties ook in anderen en kan ermee omgaan op een constructieve manier.</a:t>
            </a:r>
            <a:endParaRPr lang="nl-NL" sz="2800" b="1" u="sng"/>
          </a:p>
          <a:p>
            <a:endParaRPr lang="nl-NL"/>
          </a:p>
        </p:txBody>
      </p:sp>
      <p:sp>
        <p:nvSpPr>
          <p:cNvPr id="5" name="Tijdelijke aanduiding voor datum 4">
            <a:extLst>
              <a:ext uri="{FF2B5EF4-FFF2-40B4-BE49-F238E27FC236}">
                <a16:creationId xmlns:a16="http://schemas.microsoft.com/office/drawing/2014/main" id="{237C3D6C-498E-C363-3F17-5101193AC578}"/>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396305F5-AFCB-0FDE-D166-3FCBA480C7E7}"/>
              </a:ext>
            </a:extLst>
          </p:cNvPr>
          <p:cNvSpPr>
            <a:spLocks noGrp="1"/>
          </p:cNvSpPr>
          <p:nvPr>
            <p:ph type="sldNum" sz="quarter" idx="12"/>
          </p:nvPr>
        </p:nvSpPr>
        <p:spPr/>
        <p:txBody>
          <a:bodyPr/>
          <a:lstStyle/>
          <a:p>
            <a:pPr rtl="0"/>
            <a:fld id="{C01389E6-C847-4AD0-B56D-D205B2EAB1EE}" type="slidenum">
              <a:rPr lang="nl-NL" noProof="0" smtClean="0"/>
              <a:t>9</a:t>
            </a:fld>
            <a:endParaRPr lang="nl-NL" noProof="0"/>
          </a:p>
        </p:txBody>
      </p:sp>
      <p:pic>
        <p:nvPicPr>
          <p:cNvPr id="7" name="Afbeelding 6" descr="Lucebertschool » Ons onderwijs » leefstijl">
            <a:extLst>
              <a:ext uri="{FF2B5EF4-FFF2-40B4-BE49-F238E27FC236}">
                <a16:creationId xmlns:a16="http://schemas.microsoft.com/office/drawing/2014/main" id="{C22780F4-FB07-8C85-D049-069B9ED8C593}"/>
              </a:ext>
            </a:extLst>
          </p:cNvPr>
          <p:cNvPicPr>
            <a:picLocks noChangeAspect="1"/>
          </p:cNvPicPr>
          <p:nvPr/>
        </p:nvPicPr>
        <p:blipFill>
          <a:blip r:embed="rId3"/>
          <a:stretch>
            <a:fillRect/>
          </a:stretch>
        </p:blipFill>
        <p:spPr>
          <a:xfrm>
            <a:off x="5716209" y="1210"/>
            <a:ext cx="6480627" cy="6468532"/>
          </a:xfrm>
          <a:prstGeom prst="rect">
            <a:avLst/>
          </a:prstGeom>
        </p:spPr>
      </p:pic>
    </p:spTree>
    <p:extLst>
      <p:ext uri="{BB962C8B-B14F-4D97-AF65-F5344CB8AC3E}">
        <p14:creationId xmlns:p14="http://schemas.microsoft.com/office/powerpoint/2010/main" val="38111554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31430cf-fbc5-4c32-a63d-288ffa2f89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6CECF70247EB469C36B37385FCF29C" ma:contentTypeVersion="18" ma:contentTypeDescription="Een nieuw document maken." ma:contentTypeScope="" ma:versionID="32b5fde8db58e1b936296a8f3378b925">
  <xsd:schema xmlns:xsd="http://www.w3.org/2001/XMLSchema" xmlns:xs="http://www.w3.org/2001/XMLSchema" xmlns:p="http://schemas.microsoft.com/office/2006/metadata/properties" xmlns:ns3="931430cf-fbc5-4c32-a63d-288ffa2f89ef" xmlns:ns4="b74828f0-6f6a-46a6-88e4-03005efe5cfc" targetNamespace="http://schemas.microsoft.com/office/2006/metadata/properties" ma:root="true" ma:fieldsID="4c368f93f504016c7ad5e176105ed89d" ns3:_="" ns4:_="">
    <xsd:import namespace="931430cf-fbc5-4c32-a63d-288ffa2f89ef"/>
    <xsd:import namespace="b74828f0-6f6a-46a6-88e4-03005efe5c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430cf-fbc5-4c32-a63d-288ffa2f8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4828f0-6f6a-46a6-88e4-03005efe5cf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DB3DF3-0DE4-4680-9F24-129ACD814D46}">
  <ds:schemaRefs>
    <ds:schemaRef ds:uri="931430cf-fbc5-4c32-a63d-288ffa2f89ef"/>
    <ds:schemaRef ds:uri="b74828f0-6f6a-46a6-88e4-03005efe5c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D11D0D-49AA-4234-8038-B1EB24A0EE88}">
  <ds:schemaRefs>
    <ds:schemaRef ds:uri="http://schemas.microsoft.com/sharepoint/v3/contenttype/forms"/>
  </ds:schemaRefs>
</ds:datastoreItem>
</file>

<file path=customXml/itemProps3.xml><?xml version="1.0" encoding="utf-8"?>
<ds:datastoreItem xmlns:ds="http://schemas.openxmlformats.org/officeDocument/2006/customXml" ds:itemID="{4C5CA0E7-BBAC-4289-9AD4-04DE884CF03D}">
  <ds:schemaRefs>
    <ds:schemaRef ds:uri="931430cf-fbc5-4c32-a63d-288ffa2f89ef"/>
    <ds:schemaRef ds:uri="b74828f0-6f6a-46a6-88e4-03005efe5c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13</Slides>
  <Notes>8</Notes>
  <HiddenSlides>0</HiddenSlide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Integraal</vt:lpstr>
      <vt:lpstr>Professionalisering &amp; kwaliteitsverbetering  van het informeel islamitisch onderwijs</vt:lpstr>
      <vt:lpstr>Programma dag 7  Uitdagingen in de klas</vt:lpstr>
      <vt:lpstr>Terugblik naar de vorige les</vt:lpstr>
      <vt:lpstr>Uitdaging in de klas</vt:lpstr>
      <vt:lpstr>Klassenmanagement</vt:lpstr>
      <vt:lpstr>pauze</vt:lpstr>
      <vt:lpstr>Pedagogisch Handelen</vt:lpstr>
      <vt:lpstr>Gedrag</vt:lpstr>
      <vt:lpstr>Sociaal- emotionele vaardigheden</vt:lpstr>
      <vt:lpstr>Algemene aanpak alle typen leerlingen</vt:lpstr>
      <vt:lpstr>Beloningskaart </vt:lpstr>
      <vt:lpstr>Rondvraag en afsluiting</vt:lpstr>
      <vt:lpstr>Afronding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Suat erdemsoy</dc:creator>
  <cp:revision>31</cp:revision>
  <dcterms:created xsi:type="dcterms:W3CDTF">2024-05-01T11:08:27Z</dcterms:created>
  <dcterms:modified xsi:type="dcterms:W3CDTF">2024-12-04T16:10:55Z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0x010100B96CECF70247EB469C36B37385FCF29C</vt:lpwstr>
  </property>
</Properties>
</file>