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4"/>
  </p:notesMasterIdLst>
  <p:sldIdLst>
    <p:sldId id="289" r:id="rId5"/>
    <p:sldId id="290" r:id="rId6"/>
    <p:sldId id="291" r:id="rId7"/>
    <p:sldId id="308" r:id="rId8"/>
    <p:sldId id="307" r:id="rId9"/>
    <p:sldId id="309" r:id="rId10"/>
    <p:sldId id="310" r:id="rId11"/>
    <p:sldId id="316" r:id="rId12"/>
    <p:sldId id="317" r:id="rId13"/>
    <p:sldId id="318" r:id="rId14"/>
    <p:sldId id="319" r:id="rId15"/>
    <p:sldId id="320" r:id="rId16"/>
    <p:sldId id="321" r:id="rId17"/>
    <p:sldId id="293" r:id="rId18"/>
    <p:sldId id="322" r:id="rId19"/>
    <p:sldId id="303" r:id="rId20"/>
    <p:sldId id="312" r:id="rId21"/>
    <p:sldId id="302" r:id="rId22"/>
    <p:sldId id="301"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CA3F67-309D-949B-7F7C-E90B1C67C94D}" v="12" dt="2024-12-04T16:09:24.91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ynepacikgoz1974@gmail.com" userId="S::urn:spo:guest#zeynepacikgoz1974@gmail.com::" providerId="AD" clId="Web-{D0F2C1E8-31D3-9EA9-BFAC-4B749A52E925}"/>
    <pc:docChg chg="delSld modSld">
      <pc:chgData name="zeynepacikgoz1974@gmail.com" userId="S::urn:spo:guest#zeynepacikgoz1974@gmail.com::" providerId="AD" clId="Web-{D0F2C1E8-31D3-9EA9-BFAC-4B749A52E925}" dt="2024-08-31T14:17:34" v="105" actId="20577"/>
      <pc:docMkLst>
        <pc:docMk/>
      </pc:docMkLst>
      <pc:sldChg chg="delSp modSp">
        <pc:chgData name="zeynepacikgoz1974@gmail.com" userId="S::urn:spo:guest#zeynepacikgoz1974@gmail.com::" providerId="AD" clId="Web-{D0F2C1E8-31D3-9EA9-BFAC-4B749A52E925}" dt="2024-08-31T12:37:07.160" v="40"/>
        <pc:sldMkLst>
          <pc:docMk/>
          <pc:sldMk cId="481191994" sldId="289"/>
        </pc:sldMkLst>
        <pc:spChg chg="del mod">
          <ac:chgData name="zeynepacikgoz1974@gmail.com" userId="S::urn:spo:guest#zeynepacikgoz1974@gmail.com::" providerId="AD" clId="Web-{D0F2C1E8-31D3-9EA9-BFAC-4B749A52E925}" dt="2024-08-31T12:37:07.160" v="40"/>
          <ac:spMkLst>
            <pc:docMk/>
            <pc:sldMk cId="481191994" sldId="289"/>
            <ac:spMk id="3" creationId="{B1B99AB7-EA34-FA2B-A3CB-6D90BA7F1C12}"/>
          </ac:spMkLst>
        </pc:spChg>
        <pc:spChg chg="mod">
          <ac:chgData name="zeynepacikgoz1974@gmail.com" userId="S::urn:spo:guest#zeynepacikgoz1974@gmail.com::" providerId="AD" clId="Web-{D0F2C1E8-31D3-9EA9-BFAC-4B749A52E925}" dt="2024-08-31T12:35:58.654" v="38" actId="14100"/>
          <ac:spMkLst>
            <pc:docMk/>
            <pc:sldMk cId="481191994" sldId="289"/>
            <ac:spMk id="12" creationId="{A5B32ED3-B939-B30E-C5C9-3A9D35303154}"/>
          </ac:spMkLst>
        </pc:spChg>
      </pc:sldChg>
      <pc:sldChg chg="delSp modSp">
        <pc:chgData name="zeynepacikgoz1974@gmail.com" userId="S::urn:spo:guest#zeynepacikgoz1974@gmail.com::" providerId="AD" clId="Web-{D0F2C1E8-31D3-9EA9-BFAC-4B749A52E925}" dt="2024-08-31T12:52:27.945" v="96"/>
        <pc:sldMkLst>
          <pc:docMk/>
          <pc:sldMk cId="329803842" sldId="290"/>
        </pc:sldMkLst>
        <pc:spChg chg="mod">
          <ac:chgData name="zeynepacikgoz1974@gmail.com" userId="S::urn:spo:guest#zeynepacikgoz1974@gmail.com::" providerId="AD" clId="Web-{D0F2C1E8-31D3-9EA9-BFAC-4B749A52E925}" dt="2024-08-31T12:51:38.301" v="86" actId="20577"/>
          <ac:spMkLst>
            <pc:docMk/>
            <pc:sldMk cId="329803842" sldId="290"/>
            <ac:spMk id="11" creationId="{0EDD0D6F-0692-B4A6-4CBE-9E0A5987DC42}"/>
          </ac:spMkLst>
        </pc:spChg>
        <pc:spChg chg="del mod">
          <ac:chgData name="zeynepacikgoz1974@gmail.com" userId="S::urn:spo:guest#zeynepacikgoz1974@gmail.com::" providerId="AD" clId="Web-{D0F2C1E8-31D3-9EA9-BFAC-4B749A52E925}" dt="2024-08-31T12:52:27.945" v="96"/>
          <ac:spMkLst>
            <pc:docMk/>
            <pc:sldMk cId="329803842" sldId="290"/>
            <ac:spMk id="12" creationId="{E133517F-EE1E-D674-0012-1A07A648023C}"/>
          </ac:spMkLst>
        </pc:spChg>
      </pc:sldChg>
      <pc:sldChg chg="modSp">
        <pc:chgData name="zeynepacikgoz1974@gmail.com" userId="S::urn:spo:guest#zeynepacikgoz1974@gmail.com::" providerId="AD" clId="Web-{D0F2C1E8-31D3-9EA9-BFAC-4B749A52E925}" dt="2024-08-31T14:17:34" v="105" actId="20577"/>
        <pc:sldMkLst>
          <pc:docMk/>
          <pc:sldMk cId="1542521161" sldId="291"/>
        </pc:sldMkLst>
        <pc:spChg chg="mod">
          <ac:chgData name="zeynepacikgoz1974@gmail.com" userId="S::urn:spo:guest#zeynepacikgoz1974@gmail.com::" providerId="AD" clId="Web-{D0F2C1E8-31D3-9EA9-BFAC-4B749A52E925}" dt="2024-08-31T14:17:34" v="105" actId="20577"/>
          <ac:spMkLst>
            <pc:docMk/>
            <pc:sldMk cId="1542521161" sldId="291"/>
            <ac:spMk id="8" creationId="{D05F9AC0-CB8A-8B15-C584-03396EFEA70E}"/>
          </ac:spMkLst>
        </pc:spChg>
      </pc:sldChg>
      <pc:sldChg chg="modSp">
        <pc:chgData name="zeynepacikgoz1974@gmail.com" userId="S::urn:spo:guest#zeynepacikgoz1974@gmail.com::" providerId="AD" clId="Web-{D0F2C1E8-31D3-9EA9-BFAC-4B749A52E925}" dt="2024-08-31T12:49:34.576" v="68" actId="20577"/>
        <pc:sldMkLst>
          <pc:docMk/>
          <pc:sldMk cId="783443589" sldId="303"/>
        </pc:sldMkLst>
        <pc:spChg chg="mod">
          <ac:chgData name="zeynepacikgoz1974@gmail.com" userId="S::urn:spo:guest#zeynepacikgoz1974@gmail.com::" providerId="AD" clId="Web-{D0F2C1E8-31D3-9EA9-BFAC-4B749A52E925}" dt="2024-08-31T12:49:34.576" v="68" actId="20577"/>
          <ac:spMkLst>
            <pc:docMk/>
            <pc:sldMk cId="783443589" sldId="303"/>
            <ac:spMk id="4" creationId="{9CB12469-9613-65C5-4E3D-C74A5C6D9E09}"/>
          </ac:spMkLst>
        </pc:spChg>
        <pc:spChg chg="mod">
          <ac:chgData name="zeynepacikgoz1974@gmail.com" userId="S::urn:spo:guest#zeynepacikgoz1974@gmail.com::" providerId="AD" clId="Web-{D0F2C1E8-31D3-9EA9-BFAC-4B749A52E925}" dt="2024-08-31T12:48:35.272" v="58" actId="20577"/>
          <ac:spMkLst>
            <pc:docMk/>
            <pc:sldMk cId="783443589" sldId="303"/>
            <ac:spMk id="7" creationId="{B8A7B4EC-A126-75F6-9389-5DC37B8F4E83}"/>
          </ac:spMkLst>
        </pc:spChg>
      </pc:sldChg>
      <pc:sldChg chg="del">
        <pc:chgData name="zeynepacikgoz1974@gmail.com" userId="S::urn:spo:guest#zeynepacikgoz1974@gmail.com::" providerId="AD" clId="Web-{D0F2C1E8-31D3-9EA9-BFAC-4B749A52E925}" dt="2024-08-31T12:50:08.719" v="69"/>
        <pc:sldMkLst>
          <pc:docMk/>
          <pc:sldMk cId="2211855202" sldId="304"/>
        </pc:sldMkLst>
      </pc:sldChg>
    </pc:docChg>
  </pc:docChgLst>
  <pc:docChgLst>
    <pc:chgData name="zeynepacikgoz1974@gmail.com" userId="S::urn:spo:guest#zeynepacikgoz1974@gmail.com::" providerId="AD" clId="Web-{DB55B138-4C67-20DD-30B7-76F9C042F22A}"/>
    <pc:docChg chg="delSld">
      <pc:chgData name="zeynepacikgoz1974@gmail.com" userId="S::urn:spo:guest#zeynepacikgoz1974@gmail.com::" providerId="AD" clId="Web-{DB55B138-4C67-20DD-30B7-76F9C042F22A}" dt="2024-08-31T21:10:59.597" v="0"/>
      <pc:docMkLst>
        <pc:docMk/>
      </pc:docMkLst>
      <pc:sldChg chg="del">
        <pc:chgData name="zeynepacikgoz1974@gmail.com" userId="S::urn:spo:guest#zeynepacikgoz1974@gmail.com::" providerId="AD" clId="Web-{DB55B138-4C67-20DD-30B7-76F9C042F22A}" dt="2024-08-31T21:10:59.597" v="0"/>
        <pc:sldMkLst>
          <pc:docMk/>
          <pc:sldMk cId="3481115969" sldId="306"/>
        </pc:sldMkLst>
      </pc:sldChg>
    </pc:docChg>
  </pc:docChgLst>
  <pc:docChgLst>
    <pc:chgData name="Suat erdemsoy" userId="S::s.erdemsoy@spior.nl::42a8f61a-456d-414e-a473-f5b084cd72d7" providerId="AD" clId="Web-{CB783695-48D3-0E24-9643-EA8ED04DE966}"/>
    <pc:docChg chg="modSld">
      <pc:chgData name="Suat erdemsoy" userId="S::s.erdemsoy@spior.nl::42a8f61a-456d-414e-a473-f5b084cd72d7" providerId="AD" clId="Web-{CB783695-48D3-0E24-9643-EA8ED04DE966}" dt="2024-09-26T17:06:44.734" v="0" actId="20577"/>
      <pc:docMkLst>
        <pc:docMk/>
      </pc:docMkLst>
      <pc:sldChg chg="modSp">
        <pc:chgData name="Suat erdemsoy" userId="S::s.erdemsoy@spior.nl::42a8f61a-456d-414e-a473-f5b084cd72d7" providerId="AD" clId="Web-{CB783695-48D3-0E24-9643-EA8ED04DE966}" dt="2024-09-26T17:06:44.734" v="0" actId="20577"/>
        <pc:sldMkLst>
          <pc:docMk/>
          <pc:sldMk cId="1542521161" sldId="291"/>
        </pc:sldMkLst>
        <pc:spChg chg="mod">
          <ac:chgData name="Suat erdemsoy" userId="S::s.erdemsoy@spior.nl::42a8f61a-456d-414e-a473-f5b084cd72d7" providerId="AD" clId="Web-{CB783695-48D3-0E24-9643-EA8ED04DE966}" dt="2024-09-26T17:06:44.734" v="0" actId="20577"/>
          <ac:spMkLst>
            <pc:docMk/>
            <pc:sldMk cId="1542521161" sldId="291"/>
            <ac:spMk id="8" creationId="{D05F9AC0-CB8A-8B15-C584-03396EFEA70E}"/>
          </ac:spMkLst>
        </pc:spChg>
      </pc:sldChg>
    </pc:docChg>
  </pc:docChgLst>
  <pc:docChgLst>
    <pc:chgData name="zeynepacikgoz1974@gmail.com" userId="S::urn:spo:guest#zeynepacikgoz1974@gmail.com::" providerId="AD" clId="Web-{84A94D67-0354-F77E-2361-AAE882474BED}"/>
    <pc:docChg chg="addSld modSld sldOrd">
      <pc:chgData name="zeynepacikgoz1974@gmail.com" userId="S::urn:spo:guest#zeynepacikgoz1974@gmail.com::" providerId="AD" clId="Web-{84A94D67-0354-F77E-2361-AAE882474BED}" dt="2024-09-01T07:43:34.368" v="99" actId="20577"/>
      <pc:docMkLst>
        <pc:docMk/>
      </pc:docMkLst>
      <pc:sldChg chg="ord">
        <pc:chgData name="zeynepacikgoz1974@gmail.com" userId="S::urn:spo:guest#zeynepacikgoz1974@gmail.com::" providerId="AD" clId="Web-{84A94D67-0354-F77E-2361-AAE882474BED}" dt="2024-09-01T07:38:04.203" v="81"/>
        <pc:sldMkLst>
          <pc:docMk/>
          <pc:sldMk cId="783443589" sldId="303"/>
        </pc:sldMkLst>
      </pc:sldChg>
      <pc:sldChg chg="modSp">
        <pc:chgData name="zeynepacikgoz1974@gmail.com" userId="S::urn:spo:guest#zeynepacikgoz1974@gmail.com::" providerId="AD" clId="Web-{84A94D67-0354-F77E-2361-AAE882474BED}" dt="2024-09-01T07:43:34.368" v="99" actId="20577"/>
        <pc:sldMkLst>
          <pc:docMk/>
          <pc:sldMk cId="2409978656" sldId="305"/>
        </pc:sldMkLst>
        <pc:spChg chg="mod">
          <ac:chgData name="zeynepacikgoz1974@gmail.com" userId="S::urn:spo:guest#zeynepacikgoz1974@gmail.com::" providerId="AD" clId="Web-{84A94D67-0354-F77E-2361-AAE882474BED}" dt="2024-09-01T07:43:34.368" v="99" actId="20577"/>
          <ac:spMkLst>
            <pc:docMk/>
            <pc:sldMk cId="2409978656" sldId="305"/>
            <ac:spMk id="10" creationId="{A9F0B407-52B4-9DFA-F34D-C8E76C3A65F8}"/>
          </ac:spMkLst>
        </pc:spChg>
      </pc:sldChg>
      <pc:sldChg chg="modSp">
        <pc:chgData name="zeynepacikgoz1974@gmail.com" userId="S::urn:spo:guest#zeynepacikgoz1974@gmail.com::" providerId="AD" clId="Web-{84A94D67-0354-F77E-2361-AAE882474BED}" dt="2024-09-01T07:40:35.197" v="98" actId="20577"/>
        <pc:sldMkLst>
          <pc:docMk/>
          <pc:sldMk cId="1539643402" sldId="307"/>
        </pc:sldMkLst>
        <pc:spChg chg="mod">
          <ac:chgData name="zeynepacikgoz1974@gmail.com" userId="S::urn:spo:guest#zeynepacikgoz1974@gmail.com::" providerId="AD" clId="Web-{84A94D67-0354-F77E-2361-AAE882474BED}" dt="2024-09-01T07:40:35.197" v="98" actId="20577"/>
          <ac:spMkLst>
            <pc:docMk/>
            <pc:sldMk cId="1539643402" sldId="307"/>
            <ac:spMk id="8" creationId="{D05F9AC0-CB8A-8B15-C584-03396EFEA70E}"/>
          </ac:spMkLst>
        </pc:spChg>
      </pc:sldChg>
      <pc:sldChg chg="modSp new">
        <pc:chgData name="zeynepacikgoz1974@gmail.com" userId="S::urn:spo:guest#zeynepacikgoz1974@gmail.com::" providerId="AD" clId="Web-{84A94D67-0354-F77E-2361-AAE882474BED}" dt="2024-09-01T07:37:07.577" v="80" actId="20577"/>
        <pc:sldMkLst>
          <pc:docMk/>
          <pc:sldMk cId="1648238719" sldId="308"/>
        </pc:sldMkLst>
        <pc:spChg chg="mod">
          <ac:chgData name="zeynepacikgoz1974@gmail.com" userId="S::urn:spo:guest#zeynepacikgoz1974@gmail.com::" providerId="AD" clId="Web-{84A94D67-0354-F77E-2361-AAE882474BED}" dt="2024-09-01T07:23:48.247" v="1" actId="20577"/>
          <ac:spMkLst>
            <pc:docMk/>
            <pc:sldMk cId="1648238719" sldId="308"/>
            <ac:spMk id="2" creationId="{912A66DA-D27E-6EC1-74AF-C6BF79EDFDAD}"/>
          </ac:spMkLst>
        </pc:spChg>
        <pc:spChg chg="mod">
          <ac:chgData name="zeynepacikgoz1974@gmail.com" userId="S::urn:spo:guest#zeynepacikgoz1974@gmail.com::" providerId="AD" clId="Web-{84A94D67-0354-F77E-2361-AAE882474BED}" dt="2024-09-01T07:37:07.577" v="80" actId="20577"/>
          <ac:spMkLst>
            <pc:docMk/>
            <pc:sldMk cId="1648238719" sldId="308"/>
            <ac:spMk id="4" creationId="{293C37CC-EB08-D003-420F-071B9366B73A}"/>
          </ac:spMkLst>
        </pc:spChg>
      </pc:sldChg>
    </pc:docChg>
  </pc:docChgLst>
  <pc:docChgLst>
    <pc:chgData name="gulseren_adanc@live.nl" userId="S::urn:spo:guest#gulseren_adanc@live.nl::" providerId="AD" clId="Web-{B59C24A6-2440-2BAA-2D49-1CA573E89022}"/>
    <pc:docChg chg="modSld">
      <pc:chgData name="gulseren_adanc@live.nl" userId="S::urn:spo:guest#gulseren_adanc@live.nl::" providerId="AD" clId="Web-{B59C24A6-2440-2BAA-2D49-1CA573E89022}" dt="2024-09-28T08:50:20.798" v="11" actId="14100"/>
      <pc:docMkLst>
        <pc:docMk/>
      </pc:docMkLst>
      <pc:sldChg chg="modSp">
        <pc:chgData name="gulseren_adanc@live.nl" userId="S::urn:spo:guest#gulseren_adanc@live.nl::" providerId="AD" clId="Web-{B59C24A6-2440-2BAA-2D49-1CA573E89022}" dt="2024-09-28T08:42:14.469" v="8" actId="20577"/>
        <pc:sldMkLst>
          <pc:docMk/>
          <pc:sldMk cId="329803842" sldId="290"/>
        </pc:sldMkLst>
        <pc:spChg chg="mod">
          <ac:chgData name="gulseren_adanc@live.nl" userId="S::urn:spo:guest#gulseren_adanc@live.nl::" providerId="AD" clId="Web-{B59C24A6-2440-2BAA-2D49-1CA573E89022}" dt="2024-09-28T08:42:14.469" v="8" actId="20577"/>
          <ac:spMkLst>
            <pc:docMk/>
            <pc:sldMk cId="329803842" sldId="290"/>
            <ac:spMk id="11" creationId="{0EDD0D6F-0692-B4A6-4CBE-9E0A5987DC42}"/>
          </ac:spMkLst>
        </pc:spChg>
      </pc:sldChg>
      <pc:sldChg chg="modSp">
        <pc:chgData name="gulseren_adanc@live.nl" userId="S::urn:spo:guest#gulseren_adanc@live.nl::" providerId="AD" clId="Web-{B59C24A6-2440-2BAA-2D49-1CA573E89022}" dt="2024-09-28T08:50:20.798" v="11" actId="14100"/>
        <pc:sldMkLst>
          <pc:docMk/>
          <pc:sldMk cId="1091040470" sldId="317"/>
        </pc:sldMkLst>
        <pc:spChg chg="mod">
          <ac:chgData name="gulseren_adanc@live.nl" userId="S::urn:spo:guest#gulseren_adanc@live.nl::" providerId="AD" clId="Web-{B59C24A6-2440-2BAA-2D49-1CA573E89022}" dt="2024-09-28T08:50:20.798" v="11" actId="14100"/>
          <ac:spMkLst>
            <pc:docMk/>
            <pc:sldMk cId="1091040470" sldId="317"/>
            <ac:spMk id="4" creationId="{887335E1-82AA-E629-E1E1-AE9D46C9CFD2}"/>
          </ac:spMkLst>
        </pc:spChg>
        <pc:spChg chg="mod">
          <ac:chgData name="gulseren_adanc@live.nl" userId="S::urn:spo:guest#gulseren_adanc@live.nl::" providerId="AD" clId="Web-{B59C24A6-2440-2BAA-2D49-1CA573E89022}" dt="2024-09-28T08:50:06.313" v="9" actId="14100"/>
          <ac:spMkLst>
            <pc:docMk/>
            <pc:sldMk cId="1091040470" sldId="317"/>
            <ac:spMk id="9" creationId="{69732312-D55D-B3DA-84C3-AD8189AD432F}"/>
          </ac:spMkLst>
        </pc:spChg>
      </pc:sldChg>
    </pc:docChg>
  </pc:docChgLst>
  <pc:docChgLst>
    <pc:chgData name="Suat erdemsoy" userId="S::s.erdemsoy@spior.nl::42a8f61a-456d-414e-a473-f5b084cd72d7" providerId="AD" clId="Web-{BDCA3F67-309D-949B-7F7C-E90B1C67C94D}"/>
    <pc:docChg chg="modSld">
      <pc:chgData name="Suat erdemsoy" userId="S::s.erdemsoy@spior.nl::42a8f61a-456d-414e-a473-f5b084cd72d7" providerId="AD" clId="Web-{BDCA3F67-309D-949B-7F7C-E90B1C67C94D}" dt="2024-12-04T16:09:24.916" v="11" actId="20577"/>
      <pc:docMkLst>
        <pc:docMk/>
      </pc:docMkLst>
      <pc:sldChg chg="modSp">
        <pc:chgData name="Suat erdemsoy" userId="S::s.erdemsoy@spior.nl::42a8f61a-456d-414e-a473-f5b084cd72d7" providerId="AD" clId="Web-{BDCA3F67-309D-949B-7F7C-E90B1C67C94D}" dt="2024-12-04T16:09:24.916" v="11" actId="20577"/>
        <pc:sldMkLst>
          <pc:docMk/>
          <pc:sldMk cId="481191994" sldId="289"/>
        </pc:sldMkLst>
        <pc:spChg chg="mod">
          <ac:chgData name="Suat erdemsoy" userId="S::s.erdemsoy@spior.nl::42a8f61a-456d-414e-a473-f5b084cd72d7" providerId="AD" clId="Web-{BDCA3F67-309D-949B-7F7C-E90B1C67C94D}" dt="2024-12-04T16:09:24.916" v="11" actId="20577"/>
          <ac:spMkLst>
            <pc:docMk/>
            <pc:sldMk cId="481191994" sldId="289"/>
            <ac:spMk id="12" creationId="{A5B32ED3-B939-B30E-C5C9-3A9D35303154}"/>
          </ac:spMkLst>
        </pc:spChg>
      </pc:sldChg>
    </pc:docChg>
  </pc:docChgLst>
  <pc:docChgLst>
    <pc:chgData name="Suat erdemsoy" userId="S::s.erdemsoy@spior.nl::42a8f61a-456d-414e-a473-f5b084cd72d7" providerId="AD" clId="Web-{E450CF5E-A951-3A34-DA81-4216C456BB04}"/>
    <pc:docChg chg="modSld">
      <pc:chgData name="Suat erdemsoy" userId="S::s.erdemsoy@spior.nl::42a8f61a-456d-414e-a473-f5b084cd72d7" providerId="AD" clId="Web-{E450CF5E-A951-3A34-DA81-4216C456BB04}" dt="2024-09-28T07:01:06.040" v="48" actId="20577"/>
      <pc:docMkLst>
        <pc:docMk/>
      </pc:docMkLst>
      <pc:sldChg chg="modSp">
        <pc:chgData name="Suat erdemsoy" userId="S::s.erdemsoy@spior.nl::42a8f61a-456d-414e-a473-f5b084cd72d7" providerId="AD" clId="Web-{E450CF5E-A951-3A34-DA81-4216C456BB04}" dt="2024-09-28T07:01:06.040" v="48" actId="20577"/>
        <pc:sldMkLst>
          <pc:docMk/>
          <pc:sldMk cId="1820068524" sldId="302"/>
        </pc:sldMkLst>
        <pc:spChg chg="mod">
          <ac:chgData name="Suat erdemsoy" userId="S::s.erdemsoy@spior.nl::42a8f61a-456d-414e-a473-f5b084cd72d7" providerId="AD" clId="Web-{E450CF5E-A951-3A34-DA81-4216C456BB04}" dt="2024-09-28T07:01:06.040" v="48" actId="20577"/>
          <ac:spMkLst>
            <pc:docMk/>
            <pc:sldMk cId="1820068524" sldId="302"/>
            <ac:spMk id="4" creationId="{C942BFE7-B65F-FB3D-834A-1ADE12D681E5}"/>
          </ac:spMkLst>
        </pc:spChg>
      </pc:sldChg>
      <pc:sldChg chg="modSp">
        <pc:chgData name="Suat erdemsoy" userId="S::s.erdemsoy@spior.nl::42a8f61a-456d-414e-a473-f5b084cd72d7" providerId="AD" clId="Web-{E450CF5E-A951-3A34-DA81-4216C456BB04}" dt="2024-09-28T07:00:48.039" v="43" actId="20577"/>
        <pc:sldMkLst>
          <pc:docMk/>
          <pc:sldMk cId="2151677510" sldId="312"/>
        </pc:sldMkLst>
        <pc:spChg chg="mod">
          <ac:chgData name="Suat erdemsoy" userId="S::s.erdemsoy@spior.nl::42a8f61a-456d-414e-a473-f5b084cd72d7" providerId="AD" clId="Web-{E450CF5E-A951-3A34-DA81-4216C456BB04}" dt="2024-09-28T07:00:48.039" v="43" actId="20577"/>
          <ac:spMkLst>
            <pc:docMk/>
            <pc:sldMk cId="2151677510" sldId="312"/>
            <ac:spMk id="2" creationId="{D82A8794-EB38-8743-B630-DD0439024F08}"/>
          </ac:spMkLst>
        </pc:spChg>
      </pc:sldChg>
      <pc:sldChg chg="modSp">
        <pc:chgData name="Suat erdemsoy" userId="S::s.erdemsoy@spior.nl::42a8f61a-456d-414e-a473-f5b084cd72d7" providerId="AD" clId="Web-{E450CF5E-A951-3A34-DA81-4216C456BB04}" dt="2024-09-28T07:00:01.521" v="33" actId="20577"/>
        <pc:sldMkLst>
          <pc:docMk/>
          <pc:sldMk cId="2726297180" sldId="321"/>
        </pc:sldMkLst>
        <pc:spChg chg="mod">
          <ac:chgData name="Suat erdemsoy" userId="S::s.erdemsoy@spior.nl::42a8f61a-456d-414e-a473-f5b084cd72d7" providerId="AD" clId="Web-{E450CF5E-A951-3A34-DA81-4216C456BB04}" dt="2024-09-28T06:59:44.520" v="1" actId="20577"/>
          <ac:spMkLst>
            <pc:docMk/>
            <pc:sldMk cId="2726297180" sldId="321"/>
            <ac:spMk id="4" creationId="{7E6A7A4F-66DE-33DD-4E9D-73275360F85D}"/>
          </ac:spMkLst>
        </pc:spChg>
        <pc:spChg chg="mod">
          <ac:chgData name="Suat erdemsoy" userId="S::s.erdemsoy@spior.nl::42a8f61a-456d-414e-a473-f5b084cd72d7" providerId="AD" clId="Web-{E450CF5E-A951-3A34-DA81-4216C456BB04}" dt="2024-09-28T07:00:01.521" v="33" actId="20577"/>
          <ac:spMkLst>
            <pc:docMk/>
            <pc:sldMk cId="2726297180" sldId="321"/>
            <ac:spMk id="7" creationId="{CB8946FD-EB14-71F9-06A6-3B5CE414404E}"/>
          </ac:spMkLst>
        </pc:spChg>
      </pc:sldChg>
      <pc:sldChg chg="modSp">
        <pc:chgData name="Suat erdemsoy" userId="S::s.erdemsoy@spior.nl::42a8f61a-456d-414e-a473-f5b084cd72d7" providerId="AD" clId="Web-{E450CF5E-A951-3A34-DA81-4216C456BB04}" dt="2024-09-28T07:00:21.897" v="38" actId="20577"/>
        <pc:sldMkLst>
          <pc:docMk/>
          <pc:sldMk cId="1519967977" sldId="322"/>
        </pc:sldMkLst>
        <pc:spChg chg="mod">
          <ac:chgData name="Suat erdemsoy" userId="S::s.erdemsoy@spior.nl::42a8f61a-456d-414e-a473-f5b084cd72d7" providerId="AD" clId="Web-{E450CF5E-A951-3A34-DA81-4216C456BB04}" dt="2024-09-28T07:00:08.381" v="35" actId="20577"/>
          <ac:spMkLst>
            <pc:docMk/>
            <pc:sldMk cId="1519967977" sldId="322"/>
            <ac:spMk id="2" creationId="{3D8AD1BC-B473-FF8F-62C6-9C482B7EC86E}"/>
          </ac:spMkLst>
        </pc:spChg>
        <pc:spChg chg="mod">
          <ac:chgData name="Suat erdemsoy" userId="S::s.erdemsoy@spior.nl::42a8f61a-456d-414e-a473-f5b084cd72d7" providerId="AD" clId="Web-{E450CF5E-A951-3A34-DA81-4216C456BB04}" dt="2024-09-28T07:00:21.897" v="38" actId="20577"/>
          <ac:spMkLst>
            <pc:docMk/>
            <pc:sldMk cId="1519967977" sldId="322"/>
            <ac:spMk id="4" creationId="{1334B48A-462F-0664-B3C1-E61048B35210}"/>
          </ac:spMkLst>
        </pc:spChg>
      </pc:sldChg>
    </pc:docChg>
  </pc:docChgLst>
  <pc:docChgLst>
    <pc:chgData name="gulseren_adanc@live.nl" userId="S::urn:spo:guest#gulseren_adanc@live.nl::" providerId="AD" clId="Web-{789704A3-D416-0F0D-875E-CD96CCB23AB3}"/>
    <pc:docChg chg="addSld delSld modSld">
      <pc:chgData name="gulseren_adanc@live.nl" userId="S::urn:spo:guest#gulseren_adanc@live.nl::" providerId="AD" clId="Web-{789704A3-D416-0F0D-875E-CD96CCB23AB3}" dt="2024-09-28T06:23:06.118" v="1804"/>
      <pc:docMkLst>
        <pc:docMk/>
      </pc:docMkLst>
      <pc:sldChg chg="addSp delSp modSp">
        <pc:chgData name="gulseren_adanc@live.nl" userId="S::urn:spo:guest#gulseren_adanc@live.nl::" providerId="AD" clId="Web-{789704A3-D416-0F0D-875E-CD96CCB23AB3}" dt="2024-09-26T16:17:17.979" v="1060" actId="14100"/>
        <pc:sldMkLst>
          <pc:docMk/>
          <pc:sldMk cId="481191994" sldId="289"/>
        </pc:sldMkLst>
        <pc:spChg chg="mod">
          <ac:chgData name="gulseren_adanc@live.nl" userId="S::urn:spo:guest#gulseren_adanc@live.nl::" providerId="AD" clId="Web-{789704A3-D416-0F0D-875E-CD96CCB23AB3}" dt="2024-09-26T09:16:42.737" v="12" actId="20577"/>
          <ac:spMkLst>
            <pc:docMk/>
            <pc:sldMk cId="481191994" sldId="289"/>
            <ac:spMk id="2" creationId="{96FAEF3E-CEBD-4648-AABE-82941BDFD2F0}"/>
          </ac:spMkLst>
        </pc:spChg>
        <pc:spChg chg="add del mod">
          <ac:chgData name="gulseren_adanc@live.nl" userId="S::urn:spo:guest#gulseren_adanc@live.nl::" providerId="AD" clId="Web-{789704A3-D416-0F0D-875E-CD96CCB23AB3}" dt="2024-09-26T16:12:45.319" v="1029"/>
          <ac:spMkLst>
            <pc:docMk/>
            <pc:sldMk cId="481191994" sldId="289"/>
            <ac:spMk id="3" creationId="{22B71E64-6851-D61F-A581-0F4AD5BA6689}"/>
          </ac:spMkLst>
        </pc:spChg>
        <pc:spChg chg="add mod">
          <ac:chgData name="gulseren_adanc@live.nl" userId="S::urn:spo:guest#gulseren_adanc@live.nl::" providerId="AD" clId="Web-{789704A3-D416-0F0D-875E-CD96CCB23AB3}" dt="2024-09-26T16:17:02.572" v="1059" actId="14100"/>
          <ac:spMkLst>
            <pc:docMk/>
            <pc:sldMk cId="481191994" sldId="289"/>
            <ac:spMk id="4" creationId="{84B0461F-9B71-F4D9-E3BA-C4CD60CEF545}"/>
          </ac:spMkLst>
        </pc:spChg>
        <pc:spChg chg="add mod">
          <ac:chgData name="gulseren_adanc@live.nl" userId="S::urn:spo:guest#gulseren_adanc@live.nl::" providerId="AD" clId="Web-{789704A3-D416-0F0D-875E-CD96CCB23AB3}" dt="2024-09-26T16:16:05.552" v="1047" actId="20577"/>
          <ac:spMkLst>
            <pc:docMk/>
            <pc:sldMk cId="481191994" sldId="289"/>
            <ac:spMk id="7" creationId="{38D6BD54-B3F4-5A7B-132C-C5F3FBBF3671}"/>
          </ac:spMkLst>
        </pc:spChg>
        <pc:spChg chg="add mod">
          <ac:chgData name="gulseren_adanc@live.nl" userId="S::urn:spo:guest#gulseren_adanc@live.nl::" providerId="AD" clId="Web-{789704A3-D416-0F0D-875E-CD96CCB23AB3}" dt="2024-09-26T16:17:17.979" v="1060" actId="14100"/>
          <ac:spMkLst>
            <pc:docMk/>
            <pc:sldMk cId="481191994" sldId="289"/>
            <ac:spMk id="9" creationId="{DC1F6E8D-A4F1-5F83-AB10-C354A1229340}"/>
          </ac:spMkLst>
        </pc:spChg>
        <pc:spChg chg="mod">
          <ac:chgData name="gulseren_adanc@live.nl" userId="S::urn:spo:guest#gulseren_adanc@live.nl::" providerId="AD" clId="Web-{789704A3-D416-0F0D-875E-CD96CCB23AB3}" dt="2024-09-26T09:17:02.223" v="20" actId="20577"/>
          <ac:spMkLst>
            <pc:docMk/>
            <pc:sldMk cId="481191994" sldId="289"/>
            <ac:spMk id="12" creationId="{A5B32ED3-B939-B30E-C5C9-3A9D35303154}"/>
          </ac:spMkLst>
        </pc:spChg>
        <pc:picChg chg="del">
          <ac:chgData name="gulseren_adanc@live.nl" userId="S::urn:spo:guest#gulseren_adanc@live.nl::" providerId="AD" clId="Web-{789704A3-D416-0F0D-875E-CD96CCB23AB3}" dt="2024-09-26T16:10:29.403" v="1011"/>
          <ac:picMkLst>
            <pc:docMk/>
            <pc:sldMk cId="481191994" sldId="289"/>
            <ac:picMk id="1026" creationId="{7DD52571-3368-EA85-8BC2-2ADD264B14F1}"/>
          </ac:picMkLst>
        </pc:picChg>
      </pc:sldChg>
      <pc:sldChg chg="modSp">
        <pc:chgData name="gulseren_adanc@live.nl" userId="S::urn:spo:guest#gulseren_adanc@live.nl::" providerId="AD" clId="Web-{789704A3-D416-0F0D-875E-CD96CCB23AB3}" dt="2024-09-28T05:11:35.977" v="1396" actId="20577"/>
        <pc:sldMkLst>
          <pc:docMk/>
          <pc:sldMk cId="329803842" sldId="290"/>
        </pc:sldMkLst>
        <pc:spChg chg="mod">
          <ac:chgData name="gulseren_adanc@live.nl" userId="S::urn:spo:guest#gulseren_adanc@live.nl::" providerId="AD" clId="Web-{789704A3-D416-0F0D-875E-CD96CCB23AB3}" dt="2024-09-26T09:22:52.596" v="86" actId="20577"/>
          <ac:spMkLst>
            <pc:docMk/>
            <pc:sldMk cId="329803842" sldId="290"/>
            <ac:spMk id="7" creationId="{E7CEF284-F8A2-2AEB-97D3-B7BB7BEC1CA7}"/>
          </ac:spMkLst>
        </pc:spChg>
        <pc:spChg chg="mod">
          <ac:chgData name="gulseren_adanc@live.nl" userId="S::urn:spo:guest#gulseren_adanc@live.nl::" providerId="AD" clId="Web-{789704A3-D416-0F0D-875E-CD96CCB23AB3}" dt="2024-09-28T05:11:35.977" v="1396" actId="20577"/>
          <ac:spMkLst>
            <pc:docMk/>
            <pc:sldMk cId="329803842" sldId="290"/>
            <ac:spMk id="11" creationId="{0EDD0D6F-0692-B4A6-4CBE-9E0A5987DC42}"/>
          </ac:spMkLst>
        </pc:spChg>
      </pc:sldChg>
      <pc:sldChg chg="modSp">
        <pc:chgData name="gulseren_adanc@live.nl" userId="S::urn:spo:guest#gulseren_adanc@live.nl::" providerId="AD" clId="Web-{789704A3-D416-0F0D-875E-CD96CCB23AB3}" dt="2024-09-26T09:34:53.095" v="347" actId="20577"/>
        <pc:sldMkLst>
          <pc:docMk/>
          <pc:sldMk cId="1542521161" sldId="291"/>
        </pc:sldMkLst>
        <pc:spChg chg="mod">
          <ac:chgData name="gulseren_adanc@live.nl" userId="S::urn:spo:guest#gulseren_adanc@live.nl::" providerId="AD" clId="Web-{789704A3-D416-0F0D-875E-CD96CCB23AB3}" dt="2024-09-26T09:23:37.880" v="89" actId="20577"/>
          <ac:spMkLst>
            <pc:docMk/>
            <pc:sldMk cId="1542521161" sldId="291"/>
            <ac:spMk id="7" creationId="{B8A7B4EC-A126-75F6-9389-5DC37B8F4E83}"/>
          </ac:spMkLst>
        </pc:spChg>
        <pc:spChg chg="mod">
          <ac:chgData name="gulseren_adanc@live.nl" userId="S::urn:spo:guest#gulseren_adanc@live.nl::" providerId="AD" clId="Web-{789704A3-D416-0F0D-875E-CD96CCB23AB3}" dt="2024-09-26T09:34:53.095" v="347" actId="20577"/>
          <ac:spMkLst>
            <pc:docMk/>
            <pc:sldMk cId="1542521161" sldId="291"/>
            <ac:spMk id="8" creationId="{D05F9AC0-CB8A-8B15-C584-03396EFEA70E}"/>
          </ac:spMkLst>
        </pc:spChg>
      </pc:sldChg>
      <pc:sldChg chg="del">
        <pc:chgData name="gulseren_adanc@live.nl" userId="S::urn:spo:guest#gulseren_adanc@live.nl::" providerId="AD" clId="Web-{789704A3-D416-0F0D-875E-CD96CCB23AB3}" dt="2024-09-26T16:29:22.625" v="1067"/>
        <pc:sldMkLst>
          <pc:docMk/>
          <pc:sldMk cId="2717939332" sldId="292"/>
        </pc:sldMkLst>
      </pc:sldChg>
      <pc:sldChg chg="addSp delSp modSp">
        <pc:chgData name="gulseren_adanc@live.nl" userId="S::urn:spo:guest#gulseren_adanc@live.nl::" providerId="AD" clId="Web-{789704A3-D416-0F0D-875E-CD96CCB23AB3}" dt="2024-09-26T16:19:26.129" v="1065"/>
        <pc:sldMkLst>
          <pc:docMk/>
          <pc:sldMk cId="826427261" sldId="293"/>
        </pc:sldMkLst>
        <pc:spChg chg="mod">
          <ac:chgData name="gulseren_adanc@live.nl" userId="S::urn:spo:guest#gulseren_adanc@live.nl::" providerId="AD" clId="Web-{789704A3-D416-0F0D-875E-CD96CCB23AB3}" dt="2024-09-26T16:19:03.815" v="1063" actId="20577"/>
          <ac:spMkLst>
            <pc:docMk/>
            <pc:sldMk cId="826427261" sldId="293"/>
            <ac:spMk id="2" creationId="{96FAEF3E-CEBD-4648-AABE-82941BDFD2F0}"/>
          </ac:spMkLst>
        </pc:spChg>
        <pc:picChg chg="add del mod">
          <ac:chgData name="gulseren_adanc@live.nl" userId="S::urn:spo:guest#gulseren_adanc@live.nl::" providerId="AD" clId="Web-{789704A3-D416-0F0D-875E-CD96CCB23AB3}" dt="2024-09-26T16:19:26.129" v="1065"/>
          <ac:picMkLst>
            <pc:docMk/>
            <pc:sldMk cId="826427261" sldId="293"/>
            <ac:picMk id="4" creationId="{F336B839-BA63-E20B-53A2-1EF5E96DE634}"/>
          </ac:picMkLst>
        </pc:picChg>
      </pc:sldChg>
      <pc:sldChg chg="addSp delSp modSp mod modClrScheme delDesignElem chgLayout">
        <pc:chgData name="gulseren_adanc@live.nl" userId="S::urn:spo:guest#gulseren_adanc@live.nl::" providerId="AD" clId="Web-{789704A3-D416-0F0D-875E-CD96CCB23AB3}" dt="2024-09-28T06:08:05.219" v="1723" actId="14100"/>
        <pc:sldMkLst>
          <pc:docMk/>
          <pc:sldMk cId="1820068524" sldId="302"/>
        </pc:sldMkLst>
        <pc:spChg chg="mod ord">
          <ac:chgData name="gulseren_adanc@live.nl" userId="S::urn:spo:guest#gulseren_adanc@live.nl::" providerId="AD" clId="Web-{789704A3-D416-0F0D-875E-CD96CCB23AB3}" dt="2024-09-28T06:02:35.399" v="1710"/>
          <ac:spMkLst>
            <pc:docMk/>
            <pc:sldMk cId="1820068524" sldId="302"/>
            <ac:spMk id="2" creationId="{96FAEF3E-CEBD-4648-AABE-82941BDFD2F0}"/>
          </ac:spMkLst>
        </pc:spChg>
        <pc:spChg chg="mod ord">
          <ac:chgData name="gulseren_adanc@live.nl" userId="S::urn:spo:guest#gulseren_adanc@live.nl::" providerId="AD" clId="Web-{789704A3-D416-0F0D-875E-CD96CCB23AB3}" dt="2024-09-28T06:02:35.399" v="1710"/>
          <ac:spMkLst>
            <pc:docMk/>
            <pc:sldMk cId="1820068524" sldId="302"/>
            <ac:spMk id="3" creationId="{B1B99AB7-EA34-FA2B-A3CB-6D90BA7F1C12}"/>
          </ac:spMkLst>
        </pc:spChg>
        <pc:spChg chg="add mod">
          <ac:chgData name="gulseren_adanc@live.nl" userId="S::urn:spo:guest#gulseren_adanc@live.nl::" providerId="AD" clId="Web-{789704A3-D416-0F0D-875E-CD96CCB23AB3}" dt="2024-09-28T06:08:05.219" v="1723" actId="14100"/>
          <ac:spMkLst>
            <pc:docMk/>
            <pc:sldMk cId="1820068524" sldId="302"/>
            <ac:spMk id="4" creationId="{C942BFE7-B65F-FB3D-834A-1ADE12D681E5}"/>
          </ac:spMkLst>
        </pc:spChg>
        <pc:spChg chg="mod ord">
          <ac:chgData name="gulseren_adanc@live.nl" userId="S::urn:spo:guest#gulseren_adanc@live.nl::" providerId="AD" clId="Web-{789704A3-D416-0F0D-875E-CD96CCB23AB3}" dt="2024-09-28T06:02:35.399" v="1710"/>
          <ac:spMkLst>
            <pc:docMk/>
            <pc:sldMk cId="1820068524" sldId="302"/>
            <ac:spMk id="5" creationId="{9E52CAD9-62B3-F76B-0A70-E4B25DDFD0DD}"/>
          </ac:spMkLst>
        </pc:spChg>
        <pc:spChg chg="mod ord">
          <ac:chgData name="gulseren_adanc@live.nl" userId="S::urn:spo:guest#gulseren_adanc@live.nl::" providerId="AD" clId="Web-{789704A3-D416-0F0D-875E-CD96CCB23AB3}" dt="2024-09-28T06:02:35.399" v="1710"/>
          <ac:spMkLst>
            <pc:docMk/>
            <pc:sldMk cId="1820068524" sldId="302"/>
            <ac:spMk id="6" creationId="{0BDB8BA9-1F20-D92E-5714-88060AE5B4A3}"/>
          </ac:spMkLst>
        </pc:spChg>
        <pc:picChg chg="mod ord">
          <ac:chgData name="gulseren_adanc@live.nl" userId="S::urn:spo:guest#gulseren_adanc@live.nl::" providerId="AD" clId="Web-{789704A3-D416-0F0D-875E-CD96CCB23AB3}" dt="2024-09-28T06:02:35.399" v="1710"/>
          <ac:picMkLst>
            <pc:docMk/>
            <pc:sldMk cId="1820068524" sldId="302"/>
            <ac:picMk id="8" creationId="{F3712D10-8CA9-5AE3-01A0-52956C68E65F}"/>
          </ac:picMkLst>
        </pc:picChg>
        <pc:picChg chg="del mod">
          <ac:chgData name="gulseren_adanc@live.nl" userId="S::urn:spo:guest#gulseren_adanc@live.nl::" providerId="AD" clId="Web-{789704A3-D416-0F0D-875E-CD96CCB23AB3}" dt="2024-09-26T16:30:18.691" v="1071"/>
          <ac:picMkLst>
            <pc:docMk/>
            <pc:sldMk cId="1820068524" sldId="302"/>
            <ac:picMk id="11266" creationId="{921EC982-5E39-45F2-7ECC-D1F2B7370975}"/>
          </ac:picMkLst>
        </pc:picChg>
        <pc:cxnChg chg="add del">
          <ac:chgData name="gulseren_adanc@live.nl" userId="S::urn:spo:guest#gulseren_adanc@live.nl::" providerId="AD" clId="Web-{789704A3-D416-0F0D-875E-CD96CCB23AB3}" dt="2024-09-28T06:02:35.399" v="1710"/>
          <ac:cxnSpMkLst>
            <pc:docMk/>
            <pc:sldMk cId="1820068524" sldId="302"/>
            <ac:cxnSpMk id="11271" creationId="{9200C8B5-FB5A-4F8B-A9BD-693C051418A3}"/>
          </ac:cxnSpMkLst>
        </pc:cxnChg>
      </pc:sldChg>
      <pc:sldChg chg="addSp delSp modSp mod modClrScheme delDesignElem chgLayout">
        <pc:chgData name="gulseren_adanc@live.nl" userId="S::urn:spo:guest#gulseren_adanc@live.nl::" providerId="AD" clId="Web-{789704A3-D416-0F0D-875E-CD96CCB23AB3}" dt="2024-09-28T06:17:53.084" v="1774" actId="20577"/>
        <pc:sldMkLst>
          <pc:docMk/>
          <pc:sldMk cId="783443589" sldId="303"/>
        </pc:sldMkLst>
        <pc:spChg chg="add mod ord">
          <ac:chgData name="gulseren_adanc@live.nl" userId="S::urn:spo:guest#gulseren_adanc@live.nl::" providerId="AD" clId="Web-{789704A3-D416-0F0D-875E-CD96CCB23AB3}" dt="2024-09-28T06:17:23.537" v="1764" actId="20577"/>
          <ac:spMkLst>
            <pc:docMk/>
            <pc:sldMk cId="783443589" sldId="303"/>
            <ac:spMk id="2" creationId="{7D6E982C-72BB-A82D-AA8C-6BB59424780C}"/>
          </ac:spMkLst>
        </pc:spChg>
        <pc:spChg chg="mod ord">
          <ac:chgData name="gulseren_adanc@live.nl" userId="S::urn:spo:guest#gulseren_adanc@live.nl::" providerId="AD" clId="Web-{789704A3-D416-0F0D-875E-CD96CCB23AB3}" dt="2024-09-28T06:15:57.081" v="1749"/>
          <ac:spMkLst>
            <pc:docMk/>
            <pc:sldMk cId="783443589" sldId="303"/>
            <ac:spMk id="3" creationId="{48B1C0D1-6057-66F0-7DA6-1A88506B596C}"/>
          </ac:spMkLst>
        </pc:spChg>
        <pc:spChg chg="mod ord">
          <ac:chgData name="gulseren_adanc@live.nl" userId="S::urn:spo:guest#gulseren_adanc@live.nl::" providerId="AD" clId="Web-{789704A3-D416-0F0D-875E-CD96CCB23AB3}" dt="2024-09-28T06:17:10.380" v="1762" actId="20577"/>
          <ac:spMkLst>
            <pc:docMk/>
            <pc:sldMk cId="783443589" sldId="303"/>
            <ac:spMk id="4" creationId="{9CB12469-9613-65C5-4E3D-C74A5C6D9E09}"/>
          </ac:spMkLst>
        </pc:spChg>
        <pc:spChg chg="mod ord">
          <ac:chgData name="gulseren_adanc@live.nl" userId="S::urn:spo:guest#gulseren_adanc@live.nl::" providerId="AD" clId="Web-{789704A3-D416-0F0D-875E-CD96CCB23AB3}" dt="2024-09-28T06:15:57.081" v="1749"/>
          <ac:spMkLst>
            <pc:docMk/>
            <pc:sldMk cId="783443589" sldId="303"/>
            <ac:spMk id="5" creationId="{5F0C0E6F-D2C2-90D0-C8B4-5C238AF21C6C}"/>
          </ac:spMkLst>
        </pc:spChg>
        <pc:spChg chg="mod ord">
          <ac:chgData name="gulseren_adanc@live.nl" userId="S::urn:spo:guest#gulseren_adanc@live.nl::" providerId="AD" clId="Web-{789704A3-D416-0F0D-875E-CD96CCB23AB3}" dt="2024-09-28T06:15:57.081" v="1749"/>
          <ac:spMkLst>
            <pc:docMk/>
            <pc:sldMk cId="783443589" sldId="303"/>
            <ac:spMk id="6" creationId="{B057A713-8B26-300A-A63F-6C15B7B98A18}"/>
          </ac:spMkLst>
        </pc:spChg>
        <pc:spChg chg="mod ord">
          <ac:chgData name="gulseren_adanc@live.nl" userId="S::urn:spo:guest#gulseren_adanc@live.nl::" providerId="AD" clId="Web-{789704A3-D416-0F0D-875E-CD96CCB23AB3}" dt="2024-09-28T06:17:53.084" v="1774" actId="20577"/>
          <ac:spMkLst>
            <pc:docMk/>
            <pc:sldMk cId="783443589" sldId="303"/>
            <ac:spMk id="7" creationId="{B8A7B4EC-A126-75F6-9389-5DC37B8F4E83}"/>
          </ac:spMkLst>
        </pc:spChg>
        <pc:cxnChg chg="del">
          <ac:chgData name="gulseren_adanc@live.nl" userId="S::urn:spo:guest#gulseren_adanc@live.nl::" providerId="AD" clId="Web-{789704A3-D416-0F0D-875E-CD96CCB23AB3}" dt="2024-09-28T06:14:20.385" v="1740"/>
          <ac:cxnSpMkLst>
            <pc:docMk/>
            <pc:sldMk cId="783443589" sldId="303"/>
            <ac:cxnSpMk id="2055" creationId="{9200C8B5-FB5A-4F8B-A9BD-693C051418A3}"/>
          </ac:cxnSpMkLst>
        </pc:cxnChg>
      </pc:sldChg>
      <pc:sldChg chg="del">
        <pc:chgData name="gulseren_adanc@live.nl" userId="S::urn:spo:guest#gulseren_adanc@live.nl::" providerId="AD" clId="Web-{789704A3-D416-0F0D-875E-CD96CCB23AB3}" dt="2024-09-26T16:29:14.218" v="1066"/>
        <pc:sldMkLst>
          <pc:docMk/>
          <pc:sldMk cId="2409978656" sldId="305"/>
        </pc:sldMkLst>
      </pc:sldChg>
      <pc:sldChg chg="modSp modNotes">
        <pc:chgData name="gulseren_adanc@live.nl" userId="S::urn:spo:guest#gulseren_adanc@live.nl::" providerId="AD" clId="Web-{789704A3-D416-0F0D-875E-CD96CCB23AB3}" dt="2024-09-26T10:58:47.234" v="606"/>
        <pc:sldMkLst>
          <pc:docMk/>
          <pc:sldMk cId="1539643402" sldId="307"/>
        </pc:sldMkLst>
        <pc:spChg chg="mod">
          <ac:chgData name="gulseren_adanc@live.nl" userId="S::urn:spo:guest#gulseren_adanc@live.nl::" providerId="AD" clId="Web-{789704A3-D416-0F0D-875E-CD96CCB23AB3}" dt="2024-09-26T10:54:47.852" v="601" actId="20577"/>
          <ac:spMkLst>
            <pc:docMk/>
            <pc:sldMk cId="1539643402" sldId="307"/>
            <ac:spMk id="7" creationId="{B8A7B4EC-A126-75F6-9389-5DC37B8F4E83}"/>
          </ac:spMkLst>
        </pc:spChg>
        <pc:spChg chg="mod">
          <ac:chgData name="gulseren_adanc@live.nl" userId="S::urn:spo:guest#gulseren_adanc@live.nl::" providerId="AD" clId="Web-{789704A3-D416-0F0D-875E-CD96CCB23AB3}" dt="2024-09-26T10:54:34.914" v="596" actId="20577"/>
          <ac:spMkLst>
            <pc:docMk/>
            <pc:sldMk cId="1539643402" sldId="307"/>
            <ac:spMk id="8" creationId="{D05F9AC0-CB8A-8B15-C584-03396EFEA70E}"/>
          </ac:spMkLst>
        </pc:spChg>
      </pc:sldChg>
      <pc:sldChg chg="addSp delSp modSp mod setBg">
        <pc:chgData name="gulseren_adanc@live.nl" userId="S::urn:spo:guest#gulseren_adanc@live.nl::" providerId="AD" clId="Web-{789704A3-D416-0F0D-875E-CD96CCB23AB3}" dt="2024-09-26T10:02:07.726" v="423" actId="20577"/>
        <pc:sldMkLst>
          <pc:docMk/>
          <pc:sldMk cId="1648238719" sldId="308"/>
        </pc:sldMkLst>
        <pc:spChg chg="mod">
          <ac:chgData name="gulseren_adanc@live.nl" userId="S::urn:spo:guest#gulseren_adanc@live.nl::" providerId="AD" clId="Web-{789704A3-D416-0F0D-875E-CD96CCB23AB3}" dt="2024-09-26T09:39:56.889" v="388"/>
          <ac:spMkLst>
            <pc:docMk/>
            <pc:sldMk cId="1648238719" sldId="308"/>
            <ac:spMk id="2" creationId="{912A66DA-D27E-6EC1-74AF-C6BF79EDFDAD}"/>
          </ac:spMkLst>
        </pc:spChg>
        <pc:spChg chg="mod ord">
          <ac:chgData name="gulseren_adanc@live.nl" userId="S::urn:spo:guest#gulseren_adanc@live.nl::" providerId="AD" clId="Web-{789704A3-D416-0F0D-875E-CD96CCB23AB3}" dt="2024-09-26T09:39:56.889" v="388"/>
          <ac:spMkLst>
            <pc:docMk/>
            <pc:sldMk cId="1648238719" sldId="308"/>
            <ac:spMk id="3" creationId="{59F18D43-E42B-0530-AEC7-F1720B0CDEA7}"/>
          </ac:spMkLst>
        </pc:spChg>
        <pc:spChg chg="mod">
          <ac:chgData name="gulseren_adanc@live.nl" userId="S::urn:spo:guest#gulseren_adanc@live.nl::" providerId="AD" clId="Web-{789704A3-D416-0F0D-875E-CD96CCB23AB3}" dt="2024-09-26T10:02:07.726" v="423" actId="20577"/>
          <ac:spMkLst>
            <pc:docMk/>
            <pc:sldMk cId="1648238719" sldId="308"/>
            <ac:spMk id="4" creationId="{293C37CC-EB08-D003-420F-071B9366B73A}"/>
          </ac:spMkLst>
        </pc:spChg>
        <pc:spChg chg="mod">
          <ac:chgData name="gulseren_adanc@live.nl" userId="S::urn:spo:guest#gulseren_adanc@live.nl::" providerId="AD" clId="Web-{789704A3-D416-0F0D-875E-CD96CCB23AB3}" dt="2024-09-26T09:39:56.889" v="388"/>
          <ac:spMkLst>
            <pc:docMk/>
            <pc:sldMk cId="1648238719" sldId="308"/>
            <ac:spMk id="5" creationId="{067C922B-194E-3FD7-3F9B-7C8405CE4C7C}"/>
          </ac:spMkLst>
        </pc:spChg>
        <pc:spChg chg="mod">
          <ac:chgData name="gulseren_adanc@live.nl" userId="S::urn:spo:guest#gulseren_adanc@live.nl::" providerId="AD" clId="Web-{789704A3-D416-0F0D-875E-CD96CCB23AB3}" dt="2024-09-26T09:39:56.889" v="388"/>
          <ac:spMkLst>
            <pc:docMk/>
            <pc:sldMk cId="1648238719" sldId="308"/>
            <ac:spMk id="6" creationId="{AAAB865A-4F9B-6E87-6B25-5D520FA44151}"/>
          </ac:spMkLst>
        </pc:spChg>
        <pc:spChg chg="add del">
          <ac:chgData name="gulseren_adanc@live.nl" userId="S::urn:spo:guest#gulseren_adanc@live.nl::" providerId="AD" clId="Web-{789704A3-D416-0F0D-875E-CD96CCB23AB3}" dt="2024-09-26T09:39:56.889" v="388"/>
          <ac:spMkLst>
            <pc:docMk/>
            <pc:sldMk cId="1648238719" sldId="308"/>
            <ac:spMk id="13" creationId="{39E4C68A-A4A9-48A4-9FF2-D2896B1EA01F}"/>
          </ac:spMkLst>
        </pc:spChg>
        <pc:spChg chg="add del">
          <ac:chgData name="gulseren_adanc@live.nl" userId="S::urn:spo:guest#gulseren_adanc@live.nl::" providerId="AD" clId="Web-{789704A3-D416-0F0D-875E-CD96CCB23AB3}" dt="2024-09-26T09:39:56.889" v="388"/>
          <ac:spMkLst>
            <pc:docMk/>
            <pc:sldMk cId="1648238719" sldId="308"/>
            <ac:spMk id="15" creationId="{E2B9AEA5-52CB-49A6-AF8A-33502F291B91}"/>
          </ac:spMkLst>
        </pc:spChg>
        <pc:cxnChg chg="add del">
          <ac:chgData name="gulseren_adanc@live.nl" userId="S::urn:spo:guest#gulseren_adanc@live.nl::" providerId="AD" clId="Web-{789704A3-D416-0F0D-875E-CD96CCB23AB3}" dt="2024-09-26T09:39:56.889" v="388"/>
          <ac:cxnSpMkLst>
            <pc:docMk/>
            <pc:sldMk cId="1648238719" sldId="308"/>
            <ac:cxnSpMk id="11" creationId="{B821C225-5C4D-4168-90AF-3D263D72CBA2}"/>
          </ac:cxnSpMkLst>
        </pc:cxnChg>
      </pc:sldChg>
      <pc:sldChg chg="addSp delSp modSp new">
        <pc:chgData name="gulseren_adanc@live.nl" userId="S::urn:spo:guest#gulseren_adanc@live.nl::" providerId="AD" clId="Web-{789704A3-D416-0F0D-875E-CD96CCB23AB3}" dt="2024-09-26T15:25:21.048" v="944" actId="20577"/>
        <pc:sldMkLst>
          <pc:docMk/>
          <pc:sldMk cId="3536334388" sldId="309"/>
        </pc:sldMkLst>
        <pc:spChg chg="mod">
          <ac:chgData name="gulseren_adanc@live.nl" userId="S::urn:spo:guest#gulseren_adanc@live.nl::" providerId="AD" clId="Web-{789704A3-D416-0F0D-875E-CD96CCB23AB3}" dt="2024-09-26T11:00:44.800" v="609" actId="20577"/>
          <ac:spMkLst>
            <pc:docMk/>
            <pc:sldMk cId="3536334388" sldId="309"/>
            <ac:spMk id="2" creationId="{D0CA1AE7-9C66-6F07-3932-2D8A5F70C578}"/>
          </ac:spMkLst>
        </pc:spChg>
        <pc:spChg chg="add del mod">
          <ac:chgData name="gulseren_adanc@live.nl" userId="S::urn:spo:guest#gulseren_adanc@live.nl::" providerId="AD" clId="Web-{789704A3-D416-0F0D-875E-CD96CCB23AB3}" dt="2024-09-26T15:25:21.048" v="944" actId="20577"/>
          <ac:spMkLst>
            <pc:docMk/>
            <pc:sldMk cId="3536334388" sldId="309"/>
            <ac:spMk id="4" creationId="{D01DFFB9-A19F-0A6C-F98F-DBE4505B0255}"/>
          </ac:spMkLst>
        </pc:spChg>
        <pc:spChg chg="add del mod">
          <ac:chgData name="gulseren_adanc@live.nl" userId="S::urn:spo:guest#gulseren_adanc@live.nl::" providerId="AD" clId="Web-{789704A3-D416-0F0D-875E-CD96CCB23AB3}" dt="2024-09-26T15:22:59.997" v="935"/>
          <ac:spMkLst>
            <pc:docMk/>
            <pc:sldMk cId="3536334388" sldId="309"/>
            <ac:spMk id="8" creationId="{0FA46B1B-7F1B-9DF9-19BB-E91F69E0A622}"/>
          </ac:spMkLst>
        </pc:spChg>
      </pc:sldChg>
      <pc:sldChg chg="modSp new">
        <pc:chgData name="gulseren_adanc@live.nl" userId="S::urn:spo:guest#gulseren_adanc@live.nl::" providerId="AD" clId="Web-{789704A3-D416-0F0D-875E-CD96CCB23AB3}" dt="2024-09-26T11:21:20.030" v="928" actId="20577"/>
        <pc:sldMkLst>
          <pc:docMk/>
          <pc:sldMk cId="1859889736" sldId="310"/>
        </pc:sldMkLst>
        <pc:spChg chg="mod">
          <ac:chgData name="gulseren_adanc@live.nl" userId="S::urn:spo:guest#gulseren_adanc@live.nl::" providerId="AD" clId="Web-{789704A3-D416-0F0D-875E-CD96CCB23AB3}" dt="2024-09-26T11:17:12.461" v="850" actId="20577"/>
          <ac:spMkLst>
            <pc:docMk/>
            <pc:sldMk cId="1859889736" sldId="310"/>
            <ac:spMk id="2" creationId="{DB9565C9-E85F-6877-49BA-F1CEAEEA8A13}"/>
          </ac:spMkLst>
        </pc:spChg>
        <pc:spChg chg="mod">
          <ac:chgData name="gulseren_adanc@live.nl" userId="S::urn:spo:guest#gulseren_adanc@live.nl::" providerId="AD" clId="Web-{789704A3-D416-0F0D-875E-CD96CCB23AB3}" dt="2024-09-26T11:21:20.030" v="928" actId="20577"/>
          <ac:spMkLst>
            <pc:docMk/>
            <pc:sldMk cId="1859889736" sldId="310"/>
            <ac:spMk id="4" creationId="{610D5D7E-6CCC-1A10-2219-E327C59E1306}"/>
          </ac:spMkLst>
        </pc:spChg>
      </pc:sldChg>
      <pc:sldChg chg="addSp delSp modSp new del">
        <pc:chgData name="gulseren_adanc@live.nl" userId="S::urn:spo:guest#gulseren_adanc@live.nl::" providerId="AD" clId="Web-{789704A3-D416-0F0D-875E-CD96CCB23AB3}" dt="2024-09-27T06:21:27.008" v="1270"/>
        <pc:sldMkLst>
          <pc:docMk/>
          <pc:sldMk cId="791352298" sldId="311"/>
        </pc:sldMkLst>
        <pc:spChg chg="del">
          <ac:chgData name="gulseren_adanc@live.nl" userId="S::urn:spo:guest#gulseren_adanc@live.nl::" providerId="AD" clId="Web-{789704A3-D416-0F0D-875E-CD96CCB23AB3}" dt="2024-09-26T11:42:29.028" v="929"/>
          <ac:spMkLst>
            <pc:docMk/>
            <pc:sldMk cId="791352298" sldId="311"/>
            <ac:spMk id="4" creationId="{6D959DC4-EA24-700B-F4C8-C4DBE266C7C0}"/>
          </ac:spMkLst>
        </pc:spChg>
        <pc:picChg chg="add mod ord">
          <ac:chgData name="gulseren_adanc@live.nl" userId="S::urn:spo:guest#gulseren_adanc@live.nl::" providerId="AD" clId="Web-{789704A3-D416-0F0D-875E-CD96CCB23AB3}" dt="2024-09-26T11:43:01.529" v="933" actId="1076"/>
          <ac:picMkLst>
            <pc:docMk/>
            <pc:sldMk cId="791352298" sldId="311"/>
            <ac:picMk id="7" creationId="{358532D9-3A95-99A0-4376-6114483B4392}"/>
          </ac:picMkLst>
        </pc:picChg>
      </pc:sldChg>
      <pc:sldChg chg="modSp new">
        <pc:chgData name="gulseren_adanc@live.nl" userId="S::urn:spo:guest#gulseren_adanc@live.nl::" providerId="AD" clId="Web-{789704A3-D416-0F0D-875E-CD96CCB23AB3}" dt="2024-09-28T06:22:44.946" v="1801" actId="20577"/>
        <pc:sldMkLst>
          <pc:docMk/>
          <pc:sldMk cId="2151677510" sldId="312"/>
        </pc:sldMkLst>
        <pc:spChg chg="mod">
          <ac:chgData name="gulseren_adanc@live.nl" userId="S::urn:spo:guest#gulseren_adanc@live.nl::" providerId="AD" clId="Web-{789704A3-D416-0F0D-875E-CD96CCB23AB3}" dt="2024-09-28T06:20:21.515" v="1789" actId="20577"/>
          <ac:spMkLst>
            <pc:docMk/>
            <pc:sldMk cId="2151677510" sldId="312"/>
            <ac:spMk id="2" creationId="{D82A8794-EB38-8743-B630-DD0439024F08}"/>
          </ac:spMkLst>
        </pc:spChg>
        <pc:spChg chg="mod">
          <ac:chgData name="gulseren_adanc@live.nl" userId="S::urn:spo:guest#gulseren_adanc@live.nl::" providerId="AD" clId="Web-{789704A3-D416-0F0D-875E-CD96CCB23AB3}" dt="2024-09-28T06:22:44.946" v="1801" actId="20577"/>
          <ac:spMkLst>
            <pc:docMk/>
            <pc:sldMk cId="2151677510" sldId="312"/>
            <ac:spMk id="4" creationId="{32F3BC1D-05E7-C4D5-25E5-2F00A33F2895}"/>
          </ac:spMkLst>
        </pc:spChg>
      </pc:sldChg>
      <pc:sldChg chg="modSp new del">
        <pc:chgData name="gulseren_adanc@live.nl" userId="S::urn:spo:guest#gulseren_adanc@live.nl::" providerId="AD" clId="Web-{789704A3-D416-0F0D-875E-CD96CCB23AB3}" dt="2024-09-28T06:22:58.352" v="1802"/>
        <pc:sldMkLst>
          <pc:docMk/>
          <pc:sldMk cId="2437027023" sldId="313"/>
        </pc:sldMkLst>
        <pc:spChg chg="mod">
          <ac:chgData name="gulseren_adanc@live.nl" userId="S::urn:spo:guest#gulseren_adanc@live.nl::" providerId="AD" clId="Web-{789704A3-D416-0F0D-875E-CD96CCB23AB3}" dt="2024-09-28T05:59:45.192" v="1707" actId="20577"/>
          <ac:spMkLst>
            <pc:docMk/>
            <pc:sldMk cId="2437027023" sldId="313"/>
            <ac:spMk id="2" creationId="{D89236CE-09FD-780A-6EE3-58BBDAD34694}"/>
          </ac:spMkLst>
        </pc:spChg>
        <pc:spChg chg="mod">
          <ac:chgData name="gulseren_adanc@live.nl" userId="S::urn:spo:guest#gulseren_adanc@live.nl::" providerId="AD" clId="Web-{789704A3-D416-0F0D-875E-CD96CCB23AB3}" dt="2024-09-28T05:59:48.927" v="1708" actId="20577"/>
          <ac:spMkLst>
            <pc:docMk/>
            <pc:sldMk cId="2437027023" sldId="313"/>
            <ac:spMk id="4" creationId="{3E4D38E5-4B9E-21B9-4C6B-7AAECDAD0344}"/>
          </ac:spMkLst>
        </pc:spChg>
      </pc:sldChg>
      <pc:sldChg chg="modSp new del">
        <pc:chgData name="gulseren_adanc@live.nl" userId="S::urn:spo:guest#gulseren_adanc@live.nl::" providerId="AD" clId="Web-{789704A3-D416-0F0D-875E-CD96CCB23AB3}" dt="2024-09-28T06:23:02.634" v="1803"/>
        <pc:sldMkLst>
          <pc:docMk/>
          <pc:sldMk cId="1523749029" sldId="314"/>
        </pc:sldMkLst>
        <pc:spChg chg="mod">
          <ac:chgData name="gulseren_adanc@live.nl" userId="S::urn:spo:guest#gulseren_adanc@live.nl::" providerId="AD" clId="Web-{789704A3-D416-0F0D-875E-CD96CCB23AB3}" dt="2024-09-26T16:50:31.247" v="1269" actId="20577"/>
          <ac:spMkLst>
            <pc:docMk/>
            <pc:sldMk cId="1523749029" sldId="314"/>
            <ac:spMk id="2" creationId="{E3A36317-0DD4-244B-2805-7A2842B1CE08}"/>
          </ac:spMkLst>
        </pc:spChg>
      </pc:sldChg>
      <pc:sldChg chg="new del">
        <pc:chgData name="gulseren_adanc@live.nl" userId="S::urn:spo:guest#gulseren_adanc@live.nl::" providerId="AD" clId="Web-{789704A3-D416-0F0D-875E-CD96CCB23AB3}" dt="2024-09-28T06:23:06.118" v="1804"/>
        <pc:sldMkLst>
          <pc:docMk/>
          <pc:sldMk cId="1154163264" sldId="315"/>
        </pc:sldMkLst>
      </pc:sldChg>
      <pc:sldChg chg="modSp new">
        <pc:chgData name="gulseren_adanc@live.nl" userId="S::urn:spo:guest#gulseren_adanc@live.nl::" providerId="AD" clId="Web-{789704A3-D416-0F0D-875E-CD96CCB23AB3}" dt="2024-09-28T04:51:09.291" v="1316" actId="14100"/>
        <pc:sldMkLst>
          <pc:docMk/>
          <pc:sldMk cId="2525405525" sldId="316"/>
        </pc:sldMkLst>
        <pc:spChg chg="mod">
          <ac:chgData name="gulseren_adanc@live.nl" userId="S::urn:spo:guest#gulseren_adanc@live.nl::" providerId="AD" clId="Web-{789704A3-D416-0F0D-875E-CD96CCB23AB3}" dt="2024-09-28T04:32:54.070" v="1284" actId="20577"/>
          <ac:spMkLst>
            <pc:docMk/>
            <pc:sldMk cId="2525405525" sldId="316"/>
            <ac:spMk id="2" creationId="{E642DE16-D92D-25FA-A662-9B9271C42A34}"/>
          </ac:spMkLst>
        </pc:spChg>
        <pc:spChg chg="mod">
          <ac:chgData name="gulseren_adanc@live.nl" userId="S::urn:spo:guest#gulseren_adanc@live.nl::" providerId="AD" clId="Web-{789704A3-D416-0F0D-875E-CD96CCB23AB3}" dt="2024-09-28T04:51:09.291" v="1316" actId="14100"/>
          <ac:spMkLst>
            <pc:docMk/>
            <pc:sldMk cId="2525405525" sldId="316"/>
            <ac:spMk id="4" creationId="{66401875-A053-033D-BEA2-27CC5550FF28}"/>
          </ac:spMkLst>
        </pc:spChg>
      </pc:sldChg>
      <pc:sldChg chg="addSp delSp modSp new mod modClrScheme chgLayout">
        <pc:chgData name="gulseren_adanc@live.nl" userId="S::urn:spo:guest#gulseren_adanc@live.nl::" providerId="AD" clId="Web-{789704A3-D416-0F0D-875E-CD96CCB23AB3}" dt="2024-09-28T05:13:36.292" v="1410"/>
        <pc:sldMkLst>
          <pc:docMk/>
          <pc:sldMk cId="1091040470" sldId="317"/>
        </pc:sldMkLst>
        <pc:spChg chg="mod ord">
          <ac:chgData name="gulseren_adanc@live.nl" userId="S::urn:spo:guest#gulseren_adanc@live.nl::" providerId="AD" clId="Web-{789704A3-D416-0F0D-875E-CD96CCB23AB3}" dt="2024-09-28T05:13:36.292" v="1410"/>
          <ac:spMkLst>
            <pc:docMk/>
            <pc:sldMk cId="1091040470" sldId="317"/>
            <ac:spMk id="2" creationId="{0D93CAE2-3BF0-D008-0FCA-475E534BC390}"/>
          </ac:spMkLst>
        </pc:spChg>
        <pc:spChg chg="mod ord">
          <ac:chgData name="gulseren_adanc@live.nl" userId="S::urn:spo:guest#gulseren_adanc@live.nl::" providerId="AD" clId="Web-{789704A3-D416-0F0D-875E-CD96CCB23AB3}" dt="2024-09-28T05:13:36.292" v="1410"/>
          <ac:spMkLst>
            <pc:docMk/>
            <pc:sldMk cId="1091040470" sldId="317"/>
            <ac:spMk id="3" creationId="{EF4987B9-ADE6-6E92-03C9-A15F41DD6EAC}"/>
          </ac:spMkLst>
        </pc:spChg>
        <pc:spChg chg="mod ord">
          <ac:chgData name="gulseren_adanc@live.nl" userId="S::urn:spo:guest#gulseren_adanc@live.nl::" providerId="AD" clId="Web-{789704A3-D416-0F0D-875E-CD96CCB23AB3}" dt="2024-09-28T05:13:36.292" v="1410"/>
          <ac:spMkLst>
            <pc:docMk/>
            <pc:sldMk cId="1091040470" sldId="317"/>
            <ac:spMk id="4" creationId="{887335E1-82AA-E629-E1E1-AE9D46C9CFD2}"/>
          </ac:spMkLst>
        </pc:spChg>
        <pc:spChg chg="mod ord">
          <ac:chgData name="gulseren_adanc@live.nl" userId="S::urn:spo:guest#gulseren_adanc@live.nl::" providerId="AD" clId="Web-{789704A3-D416-0F0D-875E-CD96CCB23AB3}" dt="2024-09-28T05:13:36.292" v="1410"/>
          <ac:spMkLst>
            <pc:docMk/>
            <pc:sldMk cId="1091040470" sldId="317"/>
            <ac:spMk id="5" creationId="{866A1B08-DB9D-2A2E-914C-C669413E63DC}"/>
          </ac:spMkLst>
        </pc:spChg>
        <pc:spChg chg="mod ord">
          <ac:chgData name="gulseren_adanc@live.nl" userId="S::urn:spo:guest#gulseren_adanc@live.nl::" providerId="AD" clId="Web-{789704A3-D416-0F0D-875E-CD96CCB23AB3}" dt="2024-09-28T05:13:36.292" v="1410"/>
          <ac:spMkLst>
            <pc:docMk/>
            <pc:sldMk cId="1091040470" sldId="317"/>
            <ac:spMk id="6" creationId="{23EFB6D2-3588-43DD-B0DB-B9DE5ED5A10C}"/>
          </ac:spMkLst>
        </pc:spChg>
        <pc:spChg chg="add del mod ord">
          <ac:chgData name="gulseren_adanc@live.nl" userId="S::urn:spo:guest#gulseren_adanc@live.nl::" providerId="AD" clId="Web-{789704A3-D416-0F0D-875E-CD96CCB23AB3}" dt="2024-09-28T04:59:50.413" v="1346"/>
          <ac:spMkLst>
            <pc:docMk/>
            <pc:sldMk cId="1091040470" sldId="317"/>
            <ac:spMk id="7" creationId="{BBA23F0A-F0F0-CEB2-E368-31C88D28C915}"/>
          </ac:spMkLst>
        </pc:spChg>
        <pc:spChg chg="add del mod ord">
          <ac:chgData name="gulseren_adanc@live.nl" userId="S::urn:spo:guest#gulseren_adanc@live.nl::" providerId="AD" clId="Web-{789704A3-D416-0F0D-875E-CD96CCB23AB3}" dt="2024-09-28T04:59:50.413" v="1346"/>
          <ac:spMkLst>
            <pc:docMk/>
            <pc:sldMk cId="1091040470" sldId="317"/>
            <ac:spMk id="8" creationId="{D9D1A155-E72E-D2A1-360E-AB42F8ABEADF}"/>
          </ac:spMkLst>
        </pc:spChg>
        <pc:spChg chg="add mod ord">
          <ac:chgData name="gulseren_adanc@live.nl" userId="S::urn:spo:guest#gulseren_adanc@live.nl::" providerId="AD" clId="Web-{789704A3-D416-0F0D-875E-CD96CCB23AB3}" dt="2024-09-28T05:13:36.292" v="1410"/>
          <ac:spMkLst>
            <pc:docMk/>
            <pc:sldMk cId="1091040470" sldId="317"/>
            <ac:spMk id="9" creationId="{69732312-D55D-B3DA-84C3-AD8189AD432F}"/>
          </ac:spMkLst>
        </pc:spChg>
      </pc:sldChg>
      <pc:sldChg chg="addSp delSp modSp new del mod modClrScheme chgLayout">
        <pc:chgData name="gulseren_adanc@live.nl" userId="S::urn:spo:guest#gulseren_adanc@live.nl::" providerId="AD" clId="Web-{789704A3-D416-0F0D-875E-CD96CCB23AB3}" dt="2024-09-28T05:11:33.821" v="1388"/>
        <pc:sldMkLst>
          <pc:docMk/>
          <pc:sldMk cId="271649738" sldId="318"/>
        </pc:sldMkLst>
        <pc:spChg chg="mod ord">
          <ac:chgData name="gulseren_adanc@live.nl" userId="S::urn:spo:guest#gulseren_adanc@live.nl::" providerId="AD" clId="Web-{789704A3-D416-0F0D-875E-CD96CCB23AB3}" dt="2024-09-28T05:11:32.993" v="1387"/>
          <ac:spMkLst>
            <pc:docMk/>
            <pc:sldMk cId="271649738" sldId="318"/>
            <ac:spMk id="2" creationId="{1D3F227E-4B9A-51FB-7561-EC10E1BF12C8}"/>
          </ac:spMkLst>
        </pc:spChg>
        <pc:spChg chg="mod ord">
          <ac:chgData name="gulseren_adanc@live.nl" userId="S::urn:spo:guest#gulseren_adanc@live.nl::" providerId="AD" clId="Web-{789704A3-D416-0F0D-875E-CD96CCB23AB3}" dt="2024-09-28T05:11:32.993" v="1387"/>
          <ac:spMkLst>
            <pc:docMk/>
            <pc:sldMk cId="271649738" sldId="318"/>
            <ac:spMk id="3" creationId="{22874104-99C1-CAAE-C6A9-25DC7C826E80}"/>
          </ac:spMkLst>
        </pc:spChg>
        <pc:spChg chg="add del">
          <ac:chgData name="gulseren_adanc@live.nl" userId="S::urn:spo:guest#gulseren_adanc@live.nl::" providerId="AD" clId="Web-{789704A3-D416-0F0D-875E-CD96CCB23AB3}" dt="2024-09-28T05:11:32.993" v="1387"/>
          <ac:spMkLst>
            <pc:docMk/>
            <pc:sldMk cId="271649738" sldId="318"/>
            <ac:spMk id="4" creationId="{67240C49-8398-4A2E-8D6B-655C371A6E16}"/>
          </ac:spMkLst>
        </pc:spChg>
        <pc:spChg chg="mod ord">
          <ac:chgData name="gulseren_adanc@live.nl" userId="S::urn:spo:guest#gulseren_adanc@live.nl::" providerId="AD" clId="Web-{789704A3-D416-0F0D-875E-CD96CCB23AB3}" dt="2024-09-28T05:11:32.993" v="1387"/>
          <ac:spMkLst>
            <pc:docMk/>
            <pc:sldMk cId="271649738" sldId="318"/>
            <ac:spMk id="5" creationId="{A245727A-00AB-CC23-8ACE-413BAE80AE55}"/>
          </ac:spMkLst>
        </pc:spChg>
        <pc:spChg chg="mod ord">
          <ac:chgData name="gulseren_adanc@live.nl" userId="S::urn:spo:guest#gulseren_adanc@live.nl::" providerId="AD" clId="Web-{789704A3-D416-0F0D-875E-CD96CCB23AB3}" dt="2024-09-28T05:11:32.993" v="1387"/>
          <ac:spMkLst>
            <pc:docMk/>
            <pc:sldMk cId="271649738" sldId="318"/>
            <ac:spMk id="6" creationId="{7537C613-CCBE-8AD5-367A-4ADD03A66418}"/>
          </ac:spMkLst>
        </pc:spChg>
        <pc:spChg chg="mod ord">
          <ac:chgData name="gulseren_adanc@live.nl" userId="S::urn:spo:guest#gulseren_adanc@live.nl::" providerId="AD" clId="Web-{789704A3-D416-0F0D-875E-CD96CCB23AB3}" dt="2024-09-28T05:11:32.993" v="1387"/>
          <ac:spMkLst>
            <pc:docMk/>
            <pc:sldMk cId="271649738" sldId="318"/>
            <ac:spMk id="7" creationId="{9AA76939-6F19-E83C-69DB-68499356B102}"/>
          </ac:spMkLst>
        </pc:spChg>
      </pc:sldChg>
      <pc:sldChg chg="addSp modSp new mod modClrScheme chgLayout">
        <pc:chgData name="gulseren_adanc@live.nl" userId="S::urn:spo:guest#gulseren_adanc@live.nl::" providerId="AD" clId="Web-{789704A3-D416-0F0D-875E-CD96CCB23AB3}" dt="2024-09-28T05:29:13.429" v="1511" actId="14100"/>
        <pc:sldMkLst>
          <pc:docMk/>
          <pc:sldMk cId="2163723588" sldId="318"/>
        </pc:sldMkLst>
        <pc:spChg chg="mod ord">
          <ac:chgData name="gulseren_adanc@live.nl" userId="S::urn:spo:guest#gulseren_adanc@live.nl::" providerId="AD" clId="Web-{789704A3-D416-0F0D-875E-CD96CCB23AB3}" dt="2024-09-28T05:28:24.412" v="1505"/>
          <ac:spMkLst>
            <pc:docMk/>
            <pc:sldMk cId="2163723588" sldId="318"/>
            <ac:spMk id="2" creationId="{FF046B11-D51A-1395-2C57-0C050A9A6F46}"/>
          </ac:spMkLst>
        </pc:spChg>
        <pc:spChg chg="mod ord">
          <ac:chgData name="gulseren_adanc@live.nl" userId="S::urn:spo:guest#gulseren_adanc@live.nl::" providerId="AD" clId="Web-{789704A3-D416-0F0D-875E-CD96CCB23AB3}" dt="2024-09-28T05:28:24.412" v="1505"/>
          <ac:spMkLst>
            <pc:docMk/>
            <pc:sldMk cId="2163723588" sldId="318"/>
            <ac:spMk id="3" creationId="{639691AF-94CB-B622-E34B-50A02631F461}"/>
          </ac:spMkLst>
        </pc:spChg>
        <pc:spChg chg="mod ord">
          <ac:chgData name="gulseren_adanc@live.nl" userId="S::urn:spo:guest#gulseren_adanc@live.nl::" providerId="AD" clId="Web-{789704A3-D416-0F0D-875E-CD96CCB23AB3}" dt="2024-09-28T05:29:13.429" v="1511" actId="14100"/>
          <ac:spMkLst>
            <pc:docMk/>
            <pc:sldMk cId="2163723588" sldId="318"/>
            <ac:spMk id="4" creationId="{F5940CA4-A356-29B8-E2F9-2FD8DB61E014}"/>
          </ac:spMkLst>
        </pc:spChg>
        <pc:spChg chg="mod ord">
          <ac:chgData name="gulseren_adanc@live.nl" userId="S::urn:spo:guest#gulseren_adanc@live.nl::" providerId="AD" clId="Web-{789704A3-D416-0F0D-875E-CD96CCB23AB3}" dt="2024-09-28T05:28:24.412" v="1505"/>
          <ac:spMkLst>
            <pc:docMk/>
            <pc:sldMk cId="2163723588" sldId="318"/>
            <ac:spMk id="5" creationId="{EAE234A3-F8E4-B45E-198E-DE4031C933C3}"/>
          </ac:spMkLst>
        </pc:spChg>
        <pc:spChg chg="mod ord">
          <ac:chgData name="gulseren_adanc@live.nl" userId="S::urn:spo:guest#gulseren_adanc@live.nl::" providerId="AD" clId="Web-{789704A3-D416-0F0D-875E-CD96CCB23AB3}" dt="2024-09-28T05:28:24.412" v="1505"/>
          <ac:spMkLst>
            <pc:docMk/>
            <pc:sldMk cId="2163723588" sldId="318"/>
            <ac:spMk id="6" creationId="{5C6E5AB4-712D-4297-4289-E6B0F072766C}"/>
          </ac:spMkLst>
        </pc:spChg>
        <pc:spChg chg="add mod ord">
          <ac:chgData name="gulseren_adanc@live.nl" userId="S::urn:spo:guest#gulseren_adanc@live.nl::" providerId="AD" clId="Web-{789704A3-D416-0F0D-875E-CD96CCB23AB3}" dt="2024-09-28T05:28:49.163" v="1507" actId="14100"/>
          <ac:spMkLst>
            <pc:docMk/>
            <pc:sldMk cId="2163723588" sldId="318"/>
            <ac:spMk id="7" creationId="{981EB09C-A1C9-F745-F8B0-F3FE1B1AB48E}"/>
          </ac:spMkLst>
        </pc:spChg>
      </pc:sldChg>
      <pc:sldChg chg="modSp new">
        <pc:chgData name="gulseren_adanc@live.nl" userId="S::urn:spo:guest#gulseren_adanc@live.nl::" providerId="AD" clId="Web-{789704A3-D416-0F0D-875E-CD96CCB23AB3}" dt="2024-09-28T05:35:59.985" v="1527" actId="20577"/>
        <pc:sldMkLst>
          <pc:docMk/>
          <pc:sldMk cId="4080151973" sldId="319"/>
        </pc:sldMkLst>
        <pc:spChg chg="mod">
          <ac:chgData name="gulseren_adanc@live.nl" userId="S::urn:spo:guest#gulseren_adanc@live.nl::" providerId="AD" clId="Web-{789704A3-D416-0F0D-875E-CD96CCB23AB3}" dt="2024-09-28T05:35:51.547" v="1523" actId="20577"/>
          <ac:spMkLst>
            <pc:docMk/>
            <pc:sldMk cId="4080151973" sldId="319"/>
            <ac:spMk id="2" creationId="{996F52E7-FC92-449B-1491-D40B15067E59}"/>
          </ac:spMkLst>
        </pc:spChg>
        <pc:spChg chg="mod">
          <ac:chgData name="gulseren_adanc@live.nl" userId="S::urn:spo:guest#gulseren_adanc@live.nl::" providerId="AD" clId="Web-{789704A3-D416-0F0D-875E-CD96CCB23AB3}" dt="2024-09-28T05:35:59.985" v="1527" actId="20577"/>
          <ac:spMkLst>
            <pc:docMk/>
            <pc:sldMk cId="4080151973" sldId="319"/>
            <ac:spMk id="4" creationId="{260DC2C8-AEDF-5AE4-81B2-3FD793ABF2FF}"/>
          </ac:spMkLst>
        </pc:spChg>
      </pc:sldChg>
      <pc:sldChg chg="addSp delSp modSp new mod modClrScheme chgLayout">
        <pc:chgData name="gulseren_adanc@live.nl" userId="S::urn:spo:guest#gulseren_adanc@live.nl::" providerId="AD" clId="Web-{789704A3-D416-0F0D-875E-CD96CCB23AB3}" dt="2024-09-28T05:47:38.749" v="1629" actId="14100"/>
        <pc:sldMkLst>
          <pc:docMk/>
          <pc:sldMk cId="3195065636" sldId="320"/>
        </pc:sldMkLst>
        <pc:spChg chg="mod ord">
          <ac:chgData name="gulseren_adanc@live.nl" userId="S::urn:spo:guest#gulseren_adanc@live.nl::" providerId="AD" clId="Web-{789704A3-D416-0F0D-875E-CD96CCB23AB3}" dt="2024-09-28T05:47:17.670" v="1626" actId="14100"/>
          <ac:spMkLst>
            <pc:docMk/>
            <pc:sldMk cId="3195065636" sldId="320"/>
            <ac:spMk id="2" creationId="{FA513C13-CB07-5394-4945-B6A730393C51}"/>
          </ac:spMkLst>
        </pc:spChg>
        <pc:spChg chg="mod ord">
          <ac:chgData name="gulseren_adanc@live.nl" userId="S::urn:spo:guest#gulseren_adanc@live.nl::" providerId="AD" clId="Web-{789704A3-D416-0F0D-875E-CD96CCB23AB3}" dt="2024-09-28T05:46:17.106" v="1618"/>
          <ac:spMkLst>
            <pc:docMk/>
            <pc:sldMk cId="3195065636" sldId="320"/>
            <ac:spMk id="3" creationId="{244F6E97-D837-DE11-4240-F32616695795}"/>
          </ac:spMkLst>
        </pc:spChg>
        <pc:spChg chg="mod ord">
          <ac:chgData name="gulseren_adanc@live.nl" userId="S::urn:spo:guest#gulseren_adanc@live.nl::" providerId="AD" clId="Web-{789704A3-D416-0F0D-875E-CD96CCB23AB3}" dt="2024-09-28T05:47:24.092" v="1627" actId="14100"/>
          <ac:spMkLst>
            <pc:docMk/>
            <pc:sldMk cId="3195065636" sldId="320"/>
            <ac:spMk id="4" creationId="{BBB620A7-928F-D8A2-F5A0-59D08DB89B3F}"/>
          </ac:spMkLst>
        </pc:spChg>
        <pc:spChg chg="mod ord">
          <ac:chgData name="gulseren_adanc@live.nl" userId="S::urn:spo:guest#gulseren_adanc@live.nl::" providerId="AD" clId="Web-{789704A3-D416-0F0D-875E-CD96CCB23AB3}" dt="2024-09-28T05:46:17.106" v="1618"/>
          <ac:spMkLst>
            <pc:docMk/>
            <pc:sldMk cId="3195065636" sldId="320"/>
            <ac:spMk id="5" creationId="{95F941C4-3624-4DAB-D3F4-4432BD46BCC5}"/>
          </ac:spMkLst>
        </pc:spChg>
        <pc:spChg chg="mod ord">
          <ac:chgData name="gulseren_adanc@live.nl" userId="S::urn:spo:guest#gulseren_adanc@live.nl::" providerId="AD" clId="Web-{789704A3-D416-0F0D-875E-CD96CCB23AB3}" dt="2024-09-28T05:46:17.106" v="1618"/>
          <ac:spMkLst>
            <pc:docMk/>
            <pc:sldMk cId="3195065636" sldId="320"/>
            <ac:spMk id="6" creationId="{72DF40F0-2A26-C7B3-B331-C7D1BF8E3C30}"/>
          </ac:spMkLst>
        </pc:spChg>
        <pc:spChg chg="add del mod ord">
          <ac:chgData name="gulseren_adanc@live.nl" userId="S::urn:spo:guest#gulseren_adanc@live.nl::" providerId="AD" clId="Web-{789704A3-D416-0F0D-875E-CD96CCB23AB3}" dt="2024-09-28T05:43:53.082" v="1605"/>
          <ac:spMkLst>
            <pc:docMk/>
            <pc:sldMk cId="3195065636" sldId="320"/>
            <ac:spMk id="7" creationId="{D459CC69-BA92-2C5D-9465-99CAEDF6DC50}"/>
          </ac:spMkLst>
        </pc:spChg>
        <pc:spChg chg="add mod ord">
          <ac:chgData name="gulseren_adanc@live.nl" userId="S::urn:spo:guest#gulseren_adanc@live.nl::" providerId="AD" clId="Web-{789704A3-D416-0F0D-875E-CD96CCB23AB3}" dt="2024-09-28T05:47:38.749" v="1629" actId="14100"/>
          <ac:spMkLst>
            <pc:docMk/>
            <pc:sldMk cId="3195065636" sldId="320"/>
            <ac:spMk id="8" creationId="{A99D2EE7-EC43-F6BE-DE9F-F0A48F8E919C}"/>
          </ac:spMkLst>
        </pc:spChg>
      </pc:sldChg>
      <pc:sldChg chg="addSp modSp new mod modClrScheme chgLayout">
        <pc:chgData name="gulseren_adanc@live.nl" userId="S::urn:spo:guest#gulseren_adanc@live.nl::" providerId="AD" clId="Web-{789704A3-D416-0F0D-875E-CD96CCB23AB3}" dt="2024-09-28T05:55:17.545" v="1679" actId="14100"/>
        <pc:sldMkLst>
          <pc:docMk/>
          <pc:sldMk cId="2726297180" sldId="321"/>
        </pc:sldMkLst>
        <pc:spChg chg="mod ord">
          <ac:chgData name="gulseren_adanc@live.nl" userId="S::urn:spo:guest#gulseren_adanc@live.nl::" providerId="AD" clId="Web-{789704A3-D416-0F0D-875E-CD96CCB23AB3}" dt="2024-09-28T05:54:48.373" v="1675"/>
          <ac:spMkLst>
            <pc:docMk/>
            <pc:sldMk cId="2726297180" sldId="321"/>
            <ac:spMk id="2" creationId="{3B00A1AD-33C4-1990-005A-1ACF5F70548A}"/>
          </ac:spMkLst>
        </pc:spChg>
        <pc:spChg chg="mod ord">
          <ac:chgData name="gulseren_adanc@live.nl" userId="S::urn:spo:guest#gulseren_adanc@live.nl::" providerId="AD" clId="Web-{789704A3-D416-0F0D-875E-CD96CCB23AB3}" dt="2024-09-28T05:54:48.373" v="1675"/>
          <ac:spMkLst>
            <pc:docMk/>
            <pc:sldMk cId="2726297180" sldId="321"/>
            <ac:spMk id="3" creationId="{38EF19A0-E2BB-859E-471D-F45307A306FD}"/>
          </ac:spMkLst>
        </pc:spChg>
        <pc:spChg chg="mod ord">
          <ac:chgData name="gulseren_adanc@live.nl" userId="S::urn:spo:guest#gulseren_adanc@live.nl::" providerId="AD" clId="Web-{789704A3-D416-0F0D-875E-CD96CCB23AB3}" dt="2024-09-28T05:55:17.545" v="1679" actId="14100"/>
          <ac:spMkLst>
            <pc:docMk/>
            <pc:sldMk cId="2726297180" sldId="321"/>
            <ac:spMk id="4" creationId="{7E6A7A4F-66DE-33DD-4E9D-73275360F85D}"/>
          </ac:spMkLst>
        </pc:spChg>
        <pc:spChg chg="mod ord">
          <ac:chgData name="gulseren_adanc@live.nl" userId="S::urn:spo:guest#gulseren_adanc@live.nl::" providerId="AD" clId="Web-{789704A3-D416-0F0D-875E-CD96CCB23AB3}" dt="2024-09-28T05:54:48.373" v="1675"/>
          <ac:spMkLst>
            <pc:docMk/>
            <pc:sldMk cId="2726297180" sldId="321"/>
            <ac:spMk id="5" creationId="{2E298FC0-E070-A011-B314-99500F6A3E89}"/>
          </ac:spMkLst>
        </pc:spChg>
        <pc:spChg chg="mod ord">
          <ac:chgData name="gulseren_adanc@live.nl" userId="S::urn:spo:guest#gulseren_adanc@live.nl::" providerId="AD" clId="Web-{789704A3-D416-0F0D-875E-CD96CCB23AB3}" dt="2024-09-28T05:54:48.373" v="1675"/>
          <ac:spMkLst>
            <pc:docMk/>
            <pc:sldMk cId="2726297180" sldId="321"/>
            <ac:spMk id="6" creationId="{2AB6B03B-5321-0652-9B6D-7DCDFB4FAAA9}"/>
          </ac:spMkLst>
        </pc:spChg>
        <pc:spChg chg="add mod ord">
          <ac:chgData name="gulseren_adanc@live.nl" userId="S::urn:spo:guest#gulseren_adanc@live.nl::" providerId="AD" clId="Web-{789704A3-D416-0F0D-875E-CD96CCB23AB3}" dt="2024-09-28T05:55:08.608" v="1678" actId="14100"/>
          <ac:spMkLst>
            <pc:docMk/>
            <pc:sldMk cId="2726297180" sldId="321"/>
            <ac:spMk id="7" creationId="{CB8946FD-EB14-71F9-06A6-3B5CE414404E}"/>
          </ac:spMkLst>
        </pc:spChg>
      </pc:sldChg>
      <pc:sldChg chg="modSp new">
        <pc:chgData name="gulseren_adanc@live.nl" userId="S::urn:spo:guest#gulseren_adanc@live.nl::" providerId="AD" clId="Web-{789704A3-D416-0F0D-875E-CD96CCB23AB3}" dt="2024-09-28T05:58:57.738" v="1699" actId="20577"/>
        <pc:sldMkLst>
          <pc:docMk/>
          <pc:sldMk cId="1519967977" sldId="322"/>
        </pc:sldMkLst>
        <pc:spChg chg="mod">
          <ac:chgData name="gulseren_adanc@live.nl" userId="S::urn:spo:guest#gulseren_adanc@live.nl::" providerId="AD" clId="Web-{789704A3-D416-0F0D-875E-CD96CCB23AB3}" dt="2024-09-28T05:58:08.424" v="1684" actId="20577"/>
          <ac:spMkLst>
            <pc:docMk/>
            <pc:sldMk cId="1519967977" sldId="322"/>
            <ac:spMk id="2" creationId="{3D8AD1BC-B473-FF8F-62C6-9C482B7EC86E}"/>
          </ac:spMkLst>
        </pc:spChg>
        <pc:spChg chg="mod">
          <ac:chgData name="gulseren_adanc@live.nl" userId="S::urn:spo:guest#gulseren_adanc@live.nl::" providerId="AD" clId="Web-{789704A3-D416-0F0D-875E-CD96CCB23AB3}" dt="2024-09-28T05:58:57.738" v="1699" actId="20577"/>
          <ac:spMkLst>
            <pc:docMk/>
            <pc:sldMk cId="1519967977" sldId="322"/>
            <ac:spMk id="4" creationId="{1334B48A-462F-0664-B3C1-E61048B35210}"/>
          </ac:spMkLst>
        </pc:spChg>
      </pc:sldChg>
    </pc:docChg>
  </pc:docChgLst>
  <pc:docChgLst>
    <pc:chgData name="gulseren_adanc@live.nl" userId="S::urn:spo:guest#gulseren_adanc@live.nl::" providerId="AD" clId="Web-{D23BEA77-2680-61D9-32F5-AB61A9F4A161}"/>
    <pc:docChg chg="sldOrd">
      <pc:chgData name="gulseren_adanc@live.nl" userId="S::urn:spo:guest#gulseren_adanc@live.nl::" providerId="AD" clId="Web-{D23BEA77-2680-61D9-32F5-AB61A9F4A161}" dt="2024-09-28T16:16:59.559" v="1"/>
      <pc:docMkLst>
        <pc:docMk/>
      </pc:docMkLst>
      <pc:sldChg chg="ord">
        <pc:chgData name="gulseren_adanc@live.nl" userId="S::urn:spo:guest#gulseren_adanc@live.nl::" providerId="AD" clId="Web-{D23BEA77-2680-61D9-32F5-AB61A9F4A161}" dt="2024-09-28T16:16:59.559" v="1"/>
        <pc:sldMkLst>
          <pc:docMk/>
          <pc:sldMk cId="481191994" sldId="289"/>
        </pc:sldMkLst>
      </pc:sldChg>
      <pc:sldChg chg="ord">
        <pc:chgData name="gulseren_adanc@live.nl" userId="S::urn:spo:guest#gulseren_adanc@live.nl::" providerId="AD" clId="Web-{D23BEA77-2680-61D9-32F5-AB61A9F4A161}" dt="2024-09-28T12:48:53.401" v="0"/>
        <pc:sldMkLst>
          <pc:docMk/>
          <pc:sldMk cId="329803842" sldId="290"/>
        </pc:sldMkLst>
      </pc:sldChg>
    </pc:docChg>
  </pc:docChgLst>
  <pc:docChgLst>
    <pc:chgData name="Suat erdemsoy" userId="S::s.erdemsoy@spior.nl::42a8f61a-456d-414e-a473-f5b084cd72d7" providerId="AD" clId="Web-{DB211C08-A161-308F-CD2D-B9D27D83E720}"/>
    <pc:docChg chg="modSld">
      <pc:chgData name="Suat erdemsoy" userId="S::s.erdemsoy@spior.nl::42a8f61a-456d-414e-a473-f5b084cd72d7" providerId="AD" clId="Web-{DB211C08-A161-308F-CD2D-B9D27D83E720}" dt="2024-09-26T17:20:59.441" v="126" actId="20577"/>
      <pc:docMkLst>
        <pc:docMk/>
      </pc:docMkLst>
      <pc:sldChg chg="modSp">
        <pc:chgData name="Suat erdemsoy" userId="S::s.erdemsoy@spior.nl::42a8f61a-456d-414e-a473-f5b084cd72d7" providerId="AD" clId="Web-{DB211C08-A161-308F-CD2D-B9D27D83E720}" dt="2024-09-26T17:10:01.289" v="0" actId="20577"/>
        <pc:sldMkLst>
          <pc:docMk/>
          <pc:sldMk cId="481191994" sldId="289"/>
        </pc:sldMkLst>
        <pc:spChg chg="mod">
          <ac:chgData name="Suat erdemsoy" userId="S::s.erdemsoy@spior.nl::42a8f61a-456d-414e-a473-f5b084cd72d7" providerId="AD" clId="Web-{DB211C08-A161-308F-CD2D-B9D27D83E720}" dt="2024-09-26T17:10:01.289" v="0" actId="20577"/>
          <ac:spMkLst>
            <pc:docMk/>
            <pc:sldMk cId="481191994" sldId="289"/>
            <ac:spMk id="2" creationId="{96FAEF3E-CEBD-4648-AABE-82941BDFD2F0}"/>
          </ac:spMkLst>
        </pc:spChg>
      </pc:sldChg>
      <pc:sldChg chg="modSp">
        <pc:chgData name="Suat erdemsoy" userId="S::s.erdemsoy@spior.nl::42a8f61a-456d-414e-a473-f5b084cd72d7" providerId="AD" clId="Web-{DB211C08-A161-308F-CD2D-B9D27D83E720}" dt="2024-09-26T17:10:34.338" v="9" actId="20577"/>
        <pc:sldMkLst>
          <pc:docMk/>
          <pc:sldMk cId="329803842" sldId="290"/>
        </pc:sldMkLst>
        <pc:spChg chg="mod">
          <ac:chgData name="Suat erdemsoy" userId="S::s.erdemsoy@spior.nl::42a8f61a-456d-414e-a473-f5b084cd72d7" providerId="AD" clId="Web-{DB211C08-A161-308F-CD2D-B9D27D83E720}" dt="2024-09-26T17:10:34.338" v="9" actId="20577"/>
          <ac:spMkLst>
            <pc:docMk/>
            <pc:sldMk cId="329803842" sldId="290"/>
            <ac:spMk id="11" creationId="{0EDD0D6F-0692-B4A6-4CBE-9E0A5987DC42}"/>
          </ac:spMkLst>
        </pc:spChg>
      </pc:sldChg>
      <pc:sldChg chg="modSp">
        <pc:chgData name="Suat erdemsoy" userId="S::s.erdemsoy@spior.nl::42a8f61a-456d-414e-a473-f5b084cd72d7" providerId="AD" clId="Web-{DB211C08-A161-308F-CD2D-B9D27D83E720}" dt="2024-09-26T17:10:54.902" v="18" actId="20577"/>
        <pc:sldMkLst>
          <pc:docMk/>
          <pc:sldMk cId="1542521161" sldId="291"/>
        </pc:sldMkLst>
        <pc:spChg chg="mod">
          <ac:chgData name="Suat erdemsoy" userId="S::s.erdemsoy@spior.nl::42a8f61a-456d-414e-a473-f5b084cd72d7" providerId="AD" clId="Web-{DB211C08-A161-308F-CD2D-B9D27D83E720}" dt="2024-09-26T17:10:54.902" v="18" actId="20577"/>
          <ac:spMkLst>
            <pc:docMk/>
            <pc:sldMk cId="1542521161" sldId="291"/>
            <ac:spMk id="8" creationId="{D05F9AC0-CB8A-8B15-C584-03396EFEA70E}"/>
          </ac:spMkLst>
        </pc:spChg>
      </pc:sldChg>
      <pc:sldChg chg="modSp">
        <pc:chgData name="Suat erdemsoy" userId="S::s.erdemsoy@spior.nl::42a8f61a-456d-414e-a473-f5b084cd72d7" providerId="AD" clId="Web-{DB211C08-A161-308F-CD2D-B9D27D83E720}" dt="2024-09-26T17:15:25.247" v="112" actId="20577"/>
        <pc:sldMkLst>
          <pc:docMk/>
          <pc:sldMk cId="783443589" sldId="303"/>
        </pc:sldMkLst>
        <pc:spChg chg="mod">
          <ac:chgData name="Suat erdemsoy" userId="S::s.erdemsoy@spior.nl::42a8f61a-456d-414e-a473-f5b084cd72d7" providerId="AD" clId="Web-{DB211C08-A161-308F-CD2D-B9D27D83E720}" dt="2024-09-26T17:15:25.247" v="112" actId="20577"/>
          <ac:spMkLst>
            <pc:docMk/>
            <pc:sldMk cId="783443589" sldId="303"/>
            <ac:spMk id="4" creationId="{9CB12469-9613-65C5-4E3D-C74A5C6D9E09}"/>
          </ac:spMkLst>
        </pc:spChg>
      </pc:sldChg>
      <pc:sldChg chg="modSp">
        <pc:chgData name="Suat erdemsoy" userId="S::s.erdemsoy@spior.nl::42a8f61a-456d-414e-a473-f5b084cd72d7" providerId="AD" clId="Web-{DB211C08-A161-308F-CD2D-B9D27D83E720}" dt="2024-09-26T17:11:59.499" v="42" actId="20577"/>
        <pc:sldMkLst>
          <pc:docMk/>
          <pc:sldMk cId="1539643402" sldId="307"/>
        </pc:sldMkLst>
        <pc:spChg chg="mod">
          <ac:chgData name="Suat erdemsoy" userId="S::s.erdemsoy@spior.nl::42a8f61a-456d-414e-a473-f5b084cd72d7" providerId="AD" clId="Web-{DB211C08-A161-308F-CD2D-B9D27D83E720}" dt="2024-09-26T17:11:59.499" v="42" actId="20577"/>
          <ac:spMkLst>
            <pc:docMk/>
            <pc:sldMk cId="1539643402" sldId="307"/>
            <ac:spMk id="8" creationId="{D05F9AC0-CB8A-8B15-C584-03396EFEA70E}"/>
          </ac:spMkLst>
        </pc:spChg>
      </pc:sldChg>
      <pc:sldChg chg="modSp">
        <pc:chgData name="Suat erdemsoy" userId="S::s.erdemsoy@spior.nl::42a8f61a-456d-414e-a473-f5b084cd72d7" providerId="AD" clId="Web-{DB211C08-A161-308F-CD2D-B9D27D83E720}" dt="2024-09-26T17:11:01.636" v="21" actId="20577"/>
        <pc:sldMkLst>
          <pc:docMk/>
          <pc:sldMk cId="1648238719" sldId="308"/>
        </pc:sldMkLst>
        <pc:spChg chg="mod">
          <ac:chgData name="Suat erdemsoy" userId="S::s.erdemsoy@spior.nl::42a8f61a-456d-414e-a473-f5b084cd72d7" providerId="AD" clId="Web-{DB211C08-A161-308F-CD2D-B9D27D83E720}" dt="2024-09-26T17:11:01.636" v="21" actId="20577"/>
          <ac:spMkLst>
            <pc:docMk/>
            <pc:sldMk cId="1648238719" sldId="308"/>
            <ac:spMk id="2" creationId="{912A66DA-D27E-6EC1-74AF-C6BF79EDFDAD}"/>
          </ac:spMkLst>
        </pc:spChg>
        <pc:spChg chg="mod">
          <ac:chgData name="Suat erdemsoy" userId="S::s.erdemsoy@spior.nl::42a8f61a-456d-414e-a473-f5b084cd72d7" providerId="AD" clId="Web-{DB211C08-A161-308F-CD2D-B9D27D83E720}" dt="2024-09-26T17:11:00.668" v="20" actId="20577"/>
          <ac:spMkLst>
            <pc:docMk/>
            <pc:sldMk cId="1648238719" sldId="308"/>
            <ac:spMk id="4" creationId="{293C37CC-EB08-D003-420F-071B9366B73A}"/>
          </ac:spMkLst>
        </pc:spChg>
      </pc:sldChg>
      <pc:sldChg chg="modSp">
        <pc:chgData name="Suat erdemsoy" userId="S::s.erdemsoy@spior.nl::42a8f61a-456d-414e-a473-f5b084cd72d7" providerId="AD" clId="Web-{DB211C08-A161-308F-CD2D-B9D27D83E720}" dt="2024-09-26T17:14:16.743" v="96" actId="20577"/>
        <pc:sldMkLst>
          <pc:docMk/>
          <pc:sldMk cId="3536334388" sldId="309"/>
        </pc:sldMkLst>
        <pc:spChg chg="mod">
          <ac:chgData name="Suat erdemsoy" userId="S::s.erdemsoy@spior.nl::42a8f61a-456d-414e-a473-f5b084cd72d7" providerId="AD" clId="Web-{DB211C08-A161-308F-CD2D-B9D27D83E720}" dt="2024-09-26T17:14:16.743" v="96" actId="20577"/>
          <ac:spMkLst>
            <pc:docMk/>
            <pc:sldMk cId="3536334388" sldId="309"/>
            <ac:spMk id="4" creationId="{D01DFFB9-A19F-0A6C-F98F-DBE4505B0255}"/>
          </ac:spMkLst>
        </pc:spChg>
      </pc:sldChg>
      <pc:sldChg chg="modSp">
        <pc:chgData name="Suat erdemsoy" userId="S::s.erdemsoy@spior.nl::42a8f61a-456d-414e-a473-f5b084cd72d7" providerId="AD" clId="Web-{DB211C08-A161-308F-CD2D-B9D27D83E720}" dt="2024-09-26T17:20:59.441" v="126" actId="20577"/>
        <pc:sldMkLst>
          <pc:docMk/>
          <pc:sldMk cId="1859889736" sldId="310"/>
        </pc:sldMkLst>
        <pc:spChg chg="mod">
          <ac:chgData name="Suat erdemsoy" userId="S::s.erdemsoy@spior.nl::42a8f61a-456d-414e-a473-f5b084cd72d7" providerId="AD" clId="Web-{DB211C08-A161-308F-CD2D-B9D27D83E720}" dt="2024-09-26T17:20:59.441" v="126" actId="20577"/>
          <ac:spMkLst>
            <pc:docMk/>
            <pc:sldMk cId="1859889736" sldId="310"/>
            <ac:spMk id="4" creationId="{610D5D7E-6CCC-1A10-2219-E327C59E1306}"/>
          </ac:spMkLst>
        </pc:spChg>
      </pc:sldChg>
      <pc:sldChg chg="modSp">
        <pc:chgData name="Suat erdemsoy" userId="S::s.erdemsoy@spior.nl::42a8f61a-456d-414e-a473-f5b084cd72d7" providerId="AD" clId="Web-{DB211C08-A161-308F-CD2D-B9D27D83E720}" dt="2024-09-26T17:15:52.983" v="121" actId="20577"/>
        <pc:sldMkLst>
          <pc:docMk/>
          <pc:sldMk cId="2151677510" sldId="312"/>
        </pc:sldMkLst>
        <pc:spChg chg="mod">
          <ac:chgData name="Suat erdemsoy" userId="S::s.erdemsoy@spior.nl::42a8f61a-456d-414e-a473-f5b084cd72d7" providerId="AD" clId="Web-{DB211C08-A161-308F-CD2D-B9D27D83E720}" dt="2024-09-26T17:15:52.983" v="121" actId="20577"/>
          <ac:spMkLst>
            <pc:docMk/>
            <pc:sldMk cId="2151677510" sldId="312"/>
            <ac:spMk id="4" creationId="{32F3BC1D-05E7-C4D5-25E5-2F00A33F2895}"/>
          </ac:spMkLst>
        </pc:spChg>
      </pc:sldChg>
      <pc:sldChg chg="modSp">
        <pc:chgData name="Suat erdemsoy" userId="S::s.erdemsoy@spior.nl::42a8f61a-456d-414e-a473-f5b084cd72d7" providerId="AD" clId="Web-{DB211C08-A161-308F-CD2D-B9D27D83E720}" dt="2024-09-26T17:17:16.317" v="125" actId="20577"/>
        <pc:sldMkLst>
          <pc:docMk/>
          <pc:sldMk cId="2437027023" sldId="313"/>
        </pc:sldMkLst>
        <pc:spChg chg="mod">
          <ac:chgData name="Suat erdemsoy" userId="S::s.erdemsoy@spior.nl::42a8f61a-456d-414e-a473-f5b084cd72d7" providerId="AD" clId="Web-{DB211C08-A161-308F-CD2D-B9D27D83E720}" dt="2024-09-26T17:17:16.317" v="125" actId="20577"/>
          <ac:spMkLst>
            <pc:docMk/>
            <pc:sldMk cId="2437027023" sldId="313"/>
            <ac:spMk id="4" creationId="{3E4D38E5-4B9E-21B9-4C6B-7AAECDAD03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4865F9-68B8-45CC-8DAB-4EC9E7F5355D}" type="datetimeFigureOut">
              <a:rPr lang="nl-NL" smtClean="0"/>
              <a:t>4-12-2024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E08795-6E5D-44A6-B5D9-F90C9B08C0F8}" type="slidenum">
              <a:rPr lang="nl-NL" smtClean="0"/>
              <a:t>‹nr.›</a:t>
            </a:fld>
            <a:endParaRPr lang="nl-NL"/>
          </a:p>
        </p:txBody>
      </p:sp>
    </p:spTree>
    <p:extLst>
      <p:ext uri="{BB962C8B-B14F-4D97-AF65-F5344CB8AC3E}">
        <p14:creationId xmlns:p14="http://schemas.microsoft.com/office/powerpoint/2010/main" val="2884609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1</a:t>
            </a:fld>
            <a:endParaRPr lang="nl-NL"/>
          </a:p>
        </p:txBody>
      </p:sp>
    </p:spTree>
    <p:extLst>
      <p:ext uri="{BB962C8B-B14F-4D97-AF65-F5344CB8AC3E}">
        <p14:creationId xmlns:p14="http://schemas.microsoft.com/office/powerpoint/2010/main" val="82501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85750" indent="-285750">
              <a:buFont typeface="Wingdings" panose="05000000000000000000" pitchFamily="2" charset="2"/>
              <a:buChar char="§"/>
            </a:pPr>
            <a:r>
              <a:rPr lang="nl-NL" sz="2400" i="1"/>
              <a:t>Gebruik hierbij de werkvorm; Denken-delen-uitwisselen.</a:t>
            </a:r>
          </a:p>
          <a:p>
            <a:endParaRPr lang="nl-NL"/>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3</a:t>
            </a:fld>
            <a:endParaRPr lang="nl-NL"/>
          </a:p>
        </p:txBody>
      </p:sp>
    </p:spTree>
    <p:extLst>
      <p:ext uri="{BB962C8B-B14F-4D97-AF65-F5344CB8AC3E}">
        <p14:creationId xmlns:p14="http://schemas.microsoft.com/office/powerpoint/2010/main" val="536298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90000"/>
              </a:lnSpc>
              <a:spcBef>
                <a:spcPts val="1200"/>
              </a:spcBef>
              <a:spcAft>
                <a:spcPts val="200"/>
              </a:spcAft>
            </a:pPr>
            <a:endParaRPr lang="en-US" i="1"/>
          </a:p>
          <a:p>
            <a:endParaRPr lang="nl-NL"/>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5</a:t>
            </a:fld>
            <a:endParaRPr lang="nl-NL"/>
          </a:p>
        </p:txBody>
      </p:sp>
    </p:spTree>
    <p:extLst>
      <p:ext uri="{BB962C8B-B14F-4D97-AF65-F5344CB8AC3E}">
        <p14:creationId xmlns:p14="http://schemas.microsoft.com/office/powerpoint/2010/main" val="2441284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14</a:t>
            </a:fld>
            <a:endParaRPr lang="nl-NL"/>
          </a:p>
        </p:txBody>
      </p:sp>
    </p:spTree>
    <p:extLst>
      <p:ext uri="{BB962C8B-B14F-4D97-AF65-F5344CB8AC3E}">
        <p14:creationId xmlns:p14="http://schemas.microsoft.com/office/powerpoint/2010/main" val="389233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85750" indent="-285750">
              <a:lnSpc>
                <a:spcPct val="90000"/>
              </a:lnSpc>
              <a:spcBef>
                <a:spcPts val="1200"/>
              </a:spcBef>
              <a:spcAft>
                <a:spcPts val="200"/>
              </a:spcAft>
              <a:buFont typeface="Arial"/>
              <a:buChar char="•"/>
            </a:pPr>
            <a:r>
              <a:rPr lang="nl-NL" sz="2800" i="1"/>
              <a:t>Gemene delers: Energizer</a:t>
            </a:r>
            <a:endParaRPr lang="en-US" i="1"/>
          </a:p>
          <a:p>
            <a:pPr marL="285750" indent="-285750">
              <a:buFont typeface="Arial" panose="05000000000000000000" pitchFamily="2" charset="2"/>
              <a:buChar char="•"/>
            </a:pPr>
            <a:r>
              <a:rPr lang="nl-NL" sz="2800" i="1"/>
              <a:t>Maak een grote ruimte vrij. </a:t>
            </a:r>
            <a:endParaRPr lang="nl-NL"/>
          </a:p>
          <a:p>
            <a:pPr marL="285750" indent="-285750">
              <a:buFont typeface="Arial" panose="05000000000000000000" pitchFamily="2" charset="2"/>
              <a:buChar char="•"/>
            </a:pPr>
            <a:r>
              <a:rPr lang="nl-NL" sz="2800" i="1"/>
              <a:t>De spelers lopen kriskras door elkaar</a:t>
            </a:r>
            <a:endParaRPr lang="nl-NL"/>
          </a:p>
          <a:p>
            <a:pPr marL="285750" indent="-285750">
              <a:buFont typeface="Arial" panose="05000000000000000000" pitchFamily="2" charset="2"/>
              <a:buChar char="•"/>
            </a:pPr>
            <a:r>
              <a:rPr lang="nl-NL" sz="2800" i="1"/>
              <a:t>Laat de spelers anderen zoeken op basis van gemeenschappelijke elementen</a:t>
            </a:r>
          </a:p>
          <a:p>
            <a:pPr marL="285750" indent="-285750">
              <a:buFont typeface="Arial" panose="05000000000000000000" pitchFamily="2" charset="2"/>
              <a:buChar char="•"/>
            </a:pPr>
            <a:r>
              <a:rPr lang="nl-NL" sz="2800" i="1"/>
              <a:t>Laat ze bv. groepjes maken met: </a:t>
            </a:r>
          </a:p>
          <a:p>
            <a:pPr marL="742950" lvl="1" indent="-285750">
              <a:buFont typeface="Courier New" panose="05000000000000000000" pitchFamily="2" charset="2"/>
              <a:buChar char="o"/>
            </a:pPr>
            <a:r>
              <a:rPr lang="nl-NL" sz="2800" i="1"/>
              <a:t>Iedereen die hetzelfde schoolvak leuk vindt</a:t>
            </a:r>
          </a:p>
          <a:p>
            <a:pPr marL="742950" lvl="1" indent="-285750">
              <a:buFont typeface="Courier New" panose="05000000000000000000" pitchFamily="2" charset="2"/>
              <a:buChar char="o"/>
            </a:pPr>
            <a:r>
              <a:rPr lang="nl-NL" i="1"/>
              <a:t>Iedereen die van hetzelfde dier houdt</a:t>
            </a:r>
            <a:endParaRPr lang="nl-NL" sz="2800" i="1"/>
          </a:p>
          <a:p>
            <a:pPr marL="742950" lvl="1" indent="-285750">
              <a:buFont typeface="Courier New" panose="05000000000000000000" pitchFamily="2" charset="2"/>
              <a:buChar char="o"/>
            </a:pPr>
            <a:r>
              <a:rPr lang="nl-NL" i="1"/>
              <a:t>Iedereen die dezelfde kleur sokken draagt</a:t>
            </a:r>
          </a:p>
          <a:p>
            <a:pPr marL="742950" lvl="1" indent="-285750">
              <a:buFont typeface="Courier New" panose="05000000000000000000" pitchFamily="2" charset="2"/>
              <a:buChar char="o"/>
            </a:pPr>
            <a:r>
              <a:rPr lang="nl-NL" i="1"/>
              <a:t>Iedereen die aan dezelfde sport doet</a:t>
            </a:r>
          </a:p>
          <a:p>
            <a:pPr marL="742950" lvl="1" indent="-285750">
              <a:buFont typeface="Courier New" panose="05000000000000000000" pitchFamily="2" charset="2"/>
              <a:buChar char="o"/>
            </a:pPr>
            <a:endParaRPr lang="nl-NL" i="1"/>
          </a:p>
          <a:p>
            <a:pPr marL="285750" indent="-285750">
              <a:buFont typeface="Arial" panose="05000000000000000000" pitchFamily="2" charset="2"/>
              <a:buChar char="•"/>
            </a:pPr>
            <a:r>
              <a:rPr lang="nl-NL" sz="2800" i="1"/>
              <a:t>De spelers sluiten zich telkens bij andere mensen aan en leren elkaar op die manier te leren kennen. Geef een (fluit)signaal om de aandacht te vragen en het tempo op te voeren.</a:t>
            </a:r>
          </a:p>
          <a:p>
            <a:pPr marL="285750" indent="-285750">
              <a:buFont typeface="Arial" panose="05000000000000000000" pitchFamily="2" charset="2"/>
              <a:buChar char="•"/>
            </a:pPr>
            <a:r>
              <a:rPr lang="nl-NL" sz="2800" i="1"/>
              <a:t>Beëindig het spel met iets dat de hele groep samenbrengt, bv 'maak een groep met iedereen die graag in de voetsporen treedt van de profeet (</a:t>
            </a:r>
            <a:r>
              <a:rPr lang="nl-NL" sz="2800" i="1" err="1"/>
              <a:t>vzmh</a:t>
            </a:r>
            <a:r>
              <a:rPr lang="nl-NL" sz="2800" i="1"/>
              <a:t>)!'</a:t>
            </a:r>
          </a:p>
          <a:p>
            <a:pPr marL="285750" indent="-285750">
              <a:buFont typeface="Arial" panose="05000000000000000000" pitchFamily="2" charset="2"/>
              <a:buChar char="•"/>
            </a:pPr>
            <a:endParaRPr lang="nl-NL" sz="2800" i="1"/>
          </a:p>
          <a:p>
            <a:pPr marL="285750" indent="-285750">
              <a:buFont typeface="Arial"/>
              <a:buChar char="•"/>
            </a:pPr>
            <a:endParaRPr lang="nl-NL" sz="2800" i="1"/>
          </a:p>
          <a:p>
            <a:pPr marL="1905" indent="-285750">
              <a:buFont typeface="Arial" panose="05000000000000000000" pitchFamily="2" charset="2"/>
              <a:buChar char="•"/>
            </a:pPr>
            <a:r>
              <a:rPr lang="nl-NL" sz="2400" i="0"/>
              <a:t>Sluit af met een evaluatievraag: </a:t>
            </a:r>
            <a:r>
              <a:rPr lang="nl-NL" sz="2400" i="1"/>
              <a:t>wat vonden jullie hiervan? Dit noemen we een werkvorm. Dit passen we toe in het onderwijs. Er zijn verschillende soorten werkvormen, afhankelijk o.a. van de activiteit. Deze werkvorm van kennismaking noemen we een actieve, ervaringsgerichte werkvorm. Dit hebben wij de afgelopen lessen ook toegepast.</a:t>
            </a:r>
          </a:p>
          <a:p>
            <a:endParaRPr lang="nl-NL"/>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16</a:t>
            </a:fld>
            <a:endParaRPr lang="nl-NL"/>
          </a:p>
        </p:txBody>
      </p:sp>
    </p:spTree>
    <p:extLst>
      <p:ext uri="{BB962C8B-B14F-4D97-AF65-F5344CB8AC3E}">
        <p14:creationId xmlns:p14="http://schemas.microsoft.com/office/powerpoint/2010/main" val="1610420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a:t>Klik om stijl te bewerken</a:t>
            </a:r>
            <a:endParaRPr lang="en-US"/>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a:t>Klikken om de ondertitelstijl van het model te bewerken</a:t>
            </a:r>
            <a:endParaRPr lang="en-US"/>
          </a:p>
        </p:txBody>
      </p:sp>
      <p:sp>
        <p:nvSpPr>
          <p:cNvPr id="4" name="Date Placeholder 3"/>
          <p:cNvSpPr>
            <a:spLocks noGrp="1"/>
          </p:cNvSpPr>
          <p:nvPr>
            <p:ph type="dt" sz="half" idx="10"/>
          </p:nvPr>
        </p:nvSpPr>
        <p:spPr/>
        <p:txBody>
          <a:bodyPr/>
          <a:lstStyle>
            <a:lvl1pPr algn="l">
              <a:defRPr/>
            </a:lvl1p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919433"/>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3367987116"/>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a:t>Klik om stijl te bewerken</a:t>
            </a:r>
            <a:endParaRPr lang="en-US"/>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62747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3_Afsluitin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29C97D6C-07B7-434E-BBAE-19379570CC2E}"/>
              </a:ext>
            </a:extLst>
          </p:cNvPr>
          <p:cNvSpPr>
            <a:spLocks noGrp="1"/>
          </p:cNvSpPr>
          <p:nvPr>
            <p:ph type="title"/>
          </p:nvPr>
        </p:nvSpPr>
        <p:spPr>
          <a:xfrm>
            <a:off x="8643193" y="457201"/>
            <a:ext cx="3091607" cy="1727643"/>
          </a:xfrm>
        </p:spPr>
        <p:txBody>
          <a:bodyPr rtlCol="0" anchor="b">
            <a:normAutofit/>
          </a:bodyPr>
          <a:lstStyle/>
          <a:p>
            <a:pPr rtl="0"/>
            <a:r>
              <a:rPr lang="nl-NL" sz="2800" noProof="0"/>
              <a:t>Klik om stijl te bewerken</a:t>
            </a:r>
          </a:p>
        </p:txBody>
      </p:sp>
      <p:sp>
        <p:nvSpPr>
          <p:cNvPr id="9" name="Tijdelijke aanduiding voor afbeelding 8">
            <a:extLst>
              <a:ext uri="{FF2B5EF4-FFF2-40B4-BE49-F238E27FC236}">
                <a16:creationId xmlns:a16="http://schemas.microsoft.com/office/drawing/2014/main" id="{DA2D2C88-FFBE-4F25-871F-68A09C5F530F}"/>
              </a:ext>
            </a:extLst>
          </p:cNvPr>
          <p:cNvSpPr>
            <a:spLocks noGrp="1"/>
          </p:cNvSpPr>
          <p:nvPr>
            <p:ph type="pic" sz="quarter" idx="13"/>
          </p:nvPr>
        </p:nvSpPr>
        <p:spPr>
          <a:xfrm>
            <a:off x="0" y="0"/>
            <a:ext cx="8119872" cy="6409944"/>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8" name="Tijdelijke aanduiding voor inhoud 7">
            <a:extLst>
              <a:ext uri="{FF2B5EF4-FFF2-40B4-BE49-F238E27FC236}">
                <a16:creationId xmlns:a16="http://schemas.microsoft.com/office/drawing/2014/main" id="{8D0529A2-5928-42C4-B397-6AEE7520D2C9}"/>
              </a:ext>
            </a:extLst>
          </p:cNvPr>
          <p:cNvSpPr>
            <a:spLocks noGrp="1"/>
          </p:cNvSpPr>
          <p:nvPr>
            <p:ph sz="quarter" idx="14" hasCustomPrompt="1"/>
          </p:nvPr>
        </p:nvSpPr>
        <p:spPr>
          <a:xfrm>
            <a:off x="8643938" y="2530475"/>
            <a:ext cx="3023806" cy="3427413"/>
          </a:xfrm>
        </p:spPr>
        <p:txBody>
          <a:bodyPr rtlCol="0"/>
          <a:lstStyle>
            <a:lvl1pPr>
              <a:buNone/>
              <a:defRPr sz="2000"/>
            </a:lvl1pPr>
            <a:lvl2pPr>
              <a:buNone/>
              <a:defRPr sz="2000"/>
            </a:lvl2pPr>
            <a:lvl3pPr>
              <a:buNone/>
              <a:defRPr sz="2000"/>
            </a:lvl3pPr>
            <a:lvl4pPr>
              <a:buNone/>
              <a:defRPr sz="2000"/>
            </a:lvl4pPr>
            <a:lvl5pPr>
              <a:buNone/>
              <a:defRPr sz="2000"/>
            </a:lvl5pPr>
          </a:lstStyle>
          <a:p>
            <a:pPr lvl="0" rtl="0"/>
            <a:r>
              <a:rPr lang="nl-NL" noProof="0"/>
              <a:t>Object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47438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Agenda">
    <p:spTree>
      <p:nvGrpSpPr>
        <p:cNvPr id="1" name=""/>
        <p:cNvGrpSpPr/>
        <p:nvPr/>
      </p:nvGrpSpPr>
      <p:grpSpPr>
        <a:xfrm>
          <a:off x="0" y="0"/>
          <a:ext cx="0" cy="0"/>
          <a:chOff x="0" y="0"/>
          <a:chExt cx="0" cy="0"/>
        </a:xfrm>
      </p:grpSpPr>
      <p:grpSp>
        <p:nvGrpSpPr>
          <p:cNvPr id="43" name="Groep 42">
            <a:extLst>
              <a:ext uri="{FF2B5EF4-FFF2-40B4-BE49-F238E27FC236}">
                <a16:creationId xmlns:a16="http://schemas.microsoft.com/office/drawing/2014/main" id="{306F3896-19D4-4232-82CE-6C81979F6FE1}"/>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44" name="Rechthoek 43">
              <a:extLst>
                <a:ext uri="{FF2B5EF4-FFF2-40B4-BE49-F238E27FC236}">
                  <a16:creationId xmlns:a16="http://schemas.microsoft.com/office/drawing/2014/main" id="{191D0E40-FF26-4842-B967-3FA07E78DC55}"/>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45" name="Rechthoek 44">
              <a:extLst>
                <a:ext uri="{FF2B5EF4-FFF2-40B4-BE49-F238E27FC236}">
                  <a16:creationId xmlns:a16="http://schemas.microsoft.com/office/drawing/2014/main" id="{7BE4E0C1-B316-4C88-9FF8-5BA9F1C67DCE}"/>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sp>
        <p:nvSpPr>
          <p:cNvPr id="38" name="Rechthoek 37">
            <a:extLst>
              <a:ext uri="{FF2B5EF4-FFF2-40B4-BE49-F238E27FC236}">
                <a16:creationId xmlns:a16="http://schemas.microsoft.com/office/drawing/2014/main" id="{6F7B3B56-B1E0-482A-BCB7-F6DFF267F460}"/>
              </a:ext>
              <a:ext uri="{C183D7F6-B498-43B3-948B-1728B52AA6E4}">
                <adec:decorative xmlns:adec="http://schemas.microsoft.com/office/drawing/2017/decorative" val="1"/>
              </a:ext>
            </a:extLst>
          </p:cNvPr>
          <p:cNvSpPr/>
          <p:nvPr userDrawn="1"/>
        </p:nvSpPr>
        <p:spPr>
          <a:xfrm rot="16200000" flipH="1">
            <a:off x="-1184687" y="1185453"/>
            <a:ext cx="6408742"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6" name="Rechthoek 25">
            <a:extLst>
              <a:ext uri="{FF2B5EF4-FFF2-40B4-BE49-F238E27FC236}">
                <a16:creationId xmlns:a16="http://schemas.microsoft.com/office/drawing/2014/main" id="{1966FDA2-772B-4D2A-AB6A-EE70A258E8F2}"/>
              </a:ext>
              <a:ext uri="{C183D7F6-B498-43B3-948B-1728B52AA6E4}">
                <adec:decorative xmlns:adec="http://schemas.microsoft.com/office/drawing/2017/decorative" val="1"/>
              </a:ext>
            </a:extLst>
          </p:cNvPr>
          <p:cNvSpPr/>
          <p:nvPr userDrawn="1"/>
        </p:nvSpPr>
        <p:spPr>
          <a:xfrm rot="16200000" flipH="1">
            <a:off x="1043780" y="3413921"/>
            <a:ext cx="1951041" cy="4038601"/>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7" name="Vrije vorm: Shape 26">
            <a:extLst>
              <a:ext uri="{FF2B5EF4-FFF2-40B4-BE49-F238E27FC236}">
                <a16:creationId xmlns:a16="http://schemas.microsoft.com/office/drawing/2014/main" id="{113291B3-B6EE-40A3-8DD7-FA478AD26ED6}"/>
              </a:ext>
              <a:ext uri="{C183D7F6-B498-43B3-948B-1728B52AA6E4}">
                <adec:decorative xmlns:adec="http://schemas.microsoft.com/office/drawing/2017/decorative" val="1"/>
              </a:ext>
            </a:extLst>
          </p:cNvPr>
          <p:cNvSpPr/>
          <p:nvPr userDrawn="1"/>
        </p:nvSpPr>
        <p:spPr>
          <a:xfrm rot="20635413">
            <a:off x="-364225" y="1757079"/>
            <a:ext cx="3900087" cy="4178958"/>
          </a:xfrm>
          <a:custGeom>
            <a:avLst/>
            <a:gdLst>
              <a:gd name="connsiteX0" fmla="*/ 2431955 w 3900087"/>
              <a:gd name="connsiteY0" fmla="*/ 93939 h 4178958"/>
              <a:gd name="connsiteX1" fmla="*/ 3900087 w 3900087"/>
              <a:gd name="connsiteY1" fmla="*/ 2089479 h 4178958"/>
              <a:gd name="connsiteX2" fmla="*/ 1810608 w 3900087"/>
              <a:gd name="connsiteY2" fmla="*/ 4178958 h 4178958"/>
              <a:gd name="connsiteX3" fmla="*/ 77979 w 3900087"/>
              <a:gd name="connsiteY3" fmla="*/ 3257727 h 4178958"/>
              <a:gd name="connsiteX4" fmla="*/ 0 w 3900087"/>
              <a:gd name="connsiteY4" fmla="*/ 3129368 h 4178958"/>
              <a:gd name="connsiteX5" fmla="*/ 831517 w 3900087"/>
              <a:gd name="connsiteY5" fmla="*/ 244058 h 4178958"/>
              <a:gd name="connsiteX6" fmla="*/ 997289 w 3900087"/>
              <a:gd name="connsiteY6" fmla="*/ 164202 h 4178958"/>
              <a:gd name="connsiteX7" fmla="*/ 1810608 w 3900087"/>
              <a:gd name="connsiteY7" fmla="*/ 0 h 4178958"/>
              <a:gd name="connsiteX8" fmla="*/ 2431955 w 390008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7" h="4178958">
                <a:moveTo>
                  <a:pt x="2431955" y="93939"/>
                </a:moveTo>
                <a:cubicBezTo>
                  <a:pt x="3282516" y="358491"/>
                  <a:pt x="3900087" y="1151865"/>
                  <a:pt x="3900087" y="2089479"/>
                </a:cubicBezTo>
                <a:cubicBezTo>
                  <a:pt x="3900087" y="3243466"/>
                  <a:pt x="2964595" y="4178958"/>
                  <a:pt x="1810608" y="4178958"/>
                </a:cubicBezTo>
                <a:cubicBezTo>
                  <a:pt x="1089366" y="4178958"/>
                  <a:pt x="453474" y="3813531"/>
                  <a:pt x="77979" y="3257727"/>
                </a:cubicBezTo>
                <a:lnTo>
                  <a:pt x="0" y="3129368"/>
                </a:lnTo>
                <a:lnTo>
                  <a:pt x="831517" y="244058"/>
                </a:lnTo>
                <a:lnTo>
                  <a:pt x="997289" y="164202"/>
                </a:lnTo>
                <a:cubicBezTo>
                  <a:pt x="1247270" y="58468"/>
                  <a:pt x="1522111" y="0"/>
                  <a:pt x="1810608" y="0"/>
                </a:cubicBezTo>
                <a:cubicBezTo>
                  <a:pt x="2026981" y="0"/>
                  <a:pt x="2235672" y="32888"/>
                  <a:pt x="2431955" y="93939"/>
                </a:cubicBezTo>
                <a:close/>
              </a:path>
            </a:pathLst>
          </a:custGeom>
          <a:gradFill>
            <a:gsLst>
              <a:gs pos="34000">
                <a:schemeClr val="bg1">
                  <a:alpha val="0"/>
                </a:schemeClr>
              </a:gs>
              <a:gs pos="100000">
                <a:schemeClr val="accent6">
                  <a:alpha val="35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28" name="Rechthoek 27">
            <a:extLst>
              <a:ext uri="{FF2B5EF4-FFF2-40B4-BE49-F238E27FC236}">
                <a16:creationId xmlns:a16="http://schemas.microsoft.com/office/drawing/2014/main" id="{CD997F7F-035E-456B-A91D-449104462481}"/>
              </a:ext>
              <a:ext uri="{C183D7F6-B498-43B3-948B-1728B52AA6E4}">
                <adec:decorative xmlns:adec="http://schemas.microsoft.com/office/drawing/2017/decorative" val="1"/>
              </a:ext>
            </a:extLst>
          </p:cNvPr>
          <p:cNvSpPr/>
          <p:nvPr userDrawn="1"/>
        </p:nvSpPr>
        <p:spPr>
          <a:xfrm rot="5400000" flipH="1">
            <a:off x="47595" y="413658"/>
            <a:ext cx="4400609" cy="3581400"/>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9" name="Titel 1">
            <a:extLst>
              <a:ext uri="{FF2B5EF4-FFF2-40B4-BE49-F238E27FC236}">
                <a16:creationId xmlns:a16="http://schemas.microsoft.com/office/drawing/2014/main" id="{10052647-C66D-4244-962F-2AA82F920071}"/>
              </a:ext>
            </a:extLst>
          </p:cNvPr>
          <p:cNvSpPr>
            <a:spLocks noGrp="1"/>
          </p:cNvSpPr>
          <p:nvPr>
            <p:ph type="title"/>
          </p:nvPr>
        </p:nvSpPr>
        <p:spPr>
          <a:xfrm>
            <a:off x="518616" y="586633"/>
            <a:ext cx="3125336" cy="3611584"/>
          </a:xfrm>
        </p:spPr>
        <p:txBody>
          <a:bodyPr rtlCol="0"/>
          <a:lstStyle>
            <a:lvl1pPr>
              <a:defRPr>
                <a:solidFill>
                  <a:schemeClr val="bg1"/>
                </a:solidFill>
              </a:defRPr>
            </a:lvl1pPr>
          </a:lstStyle>
          <a:p>
            <a:pPr rtl="0"/>
            <a:r>
              <a:rPr lang="nl-NL" noProof="0">
                <a:solidFill>
                  <a:schemeClr val="bg1"/>
                </a:solidFill>
              </a:rPr>
              <a:t>Klik om stijl te bewerken</a:t>
            </a:r>
          </a:p>
        </p:txBody>
      </p:sp>
      <p:sp>
        <p:nvSpPr>
          <p:cNvPr id="30" name="Tijdelijke aanduiding voor voettekst 4">
            <a:extLst>
              <a:ext uri="{FF2B5EF4-FFF2-40B4-BE49-F238E27FC236}">
                <a16:creationId xmlns:a16="http://schemas.microsoft.com/office/drawing/2014/main" id="{43D0BC76-B58B-4508-A4FF-DC3D3ADB54CE}"/>
              </a:ext>
            </a:extLst>
          </p:cNvPr>
          <p:cNvSpPr>
            <a:spLocks noGrp="1"/>
          </p:cNvSpPr>
          <p:nvPr>
            <p:ph type="ftr" sz="quarter" idx="11"/>
          </p:nvPr>
        </p:nvSpPr>
        <p:spPr>
          <a:xfrm rot="5400000">
            <a:off x="-1828801" y="1912217"/>
            <a:ext cx="4114800" cy="457200"/>
          </a:xfrm>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50A73B76-2F23-43F4-BD43-914BAEE88CF6}"/>
              </a:ext>
            </a:extLst>
          </p:cNvPr>
          <p:cNvSpPr>
            <a:spLocks noGrp="1"/>
          </p:cNvSpPr>
          <p:nvPr>
            <p:ph sz="quarter" idx="16" hasCustomPrompt="1"/>
          </p:nvPr>
        </p:nvSpPr>
        <p:spPr>
          <a:xfrm>
            <a:off x="4778375" y="863600"/>
            <a:ext cx="3441700" cy="5130800"/>
          </a:xfrm>
        </p:spPr>
        <p:txBody>
          <a:bodyPr rtlCol="0" anchor="ctr">
            <a:normAutofit/>
          </a:bodyPr>
          <a:lstStyle>
            <a:lvl1pPr>
              <a:buNone/>
              <a:defRPr sz="1800"/>
            </a:lvl1pPr>
            <a:lvl2pPr>
              <a:buNone/>
              <a:defRPr/>
            </a:lvl2pPr>
            <a:lvl3pPr>
              <a:buNone/>
              <a:defRPr/>
            </a:lvl3pPr>
            <a:lvl4pPr>
              <a:buNone/>
              <a:defRPr/>
            </a:lvl4pPr>
            <a:lvl5pPr>
              <a:buNone/>
              <a:defRPr/>
            </a:lvl5pPr>
          </a:lstStyle>
          <a:p>
            <a:pPr lvl="0" rtl="0"/>
            <a:r>
              <a:rPr lang="nl-NL" noProof="0"/>
              <a:t>Object</a:t>
            </a:r>
          </a:p>
        </p:txBody>
      </p:sp>
      <p:sp>
        <p:nvSpPr>
          <p:cNvPr id="40" name="Tijdelijke aanduiding voor afbeelding 39">
            <a:extLst>
              <a:ext uri="{FF2B5EF4-FFF2-40B4-BE49-F238E27FC236}">
                <a16:creationId xmlns:a16="http://schemas.microsoft.com/office/drawing/2014/main" id="{25D66CC0-A06E-4254-AAF8-8DA80B01936E}"/>
              </a:ext>
            </a:extLst>
          </p:cNvPr>
          <p:cNvSpPr>
            <a:spLocks noGrp="1"/>
          </p:cNvSpPr>
          <p:nvPr>
            <p:ph type="pic" sz="quarter" idx="13"/>
          </p:nvPr>
        </p:nvSpPr>
        <p:spPr>
          <a:xfrm>
            <a:off x="8787384" y="868680"/>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41" name="Tijdelijke aanduiding voor afbeelding 39">
            <a:extLst>
              <a:ext uri="{FF2B5EF4-FFF2-40B4-BE49-F238E27FC236}">
                <a16:creationId xmlns:a16="http://schemas.microsoft.com/office/drawing/2014/main" id="{9E32C36A-291F-44F8-81D5-1899179E0AED}"/>
              </a:ext>
            </a:extLst>
          </p:cNvPr>
          <p:cNvSpPr>
            <a:spLocks noGrp="1"/>
          </p:cNvSpPr>
          <p:nvPr>
            <p:ph type="pic" sz="quarter" idx="14"/>
          </p:nvPr>
        </p:nvSpPr>
        <p:spPr>
          <a:xfrm>
            <a:off x="8787384" y="2688336"/>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42" name="Tijdelijke aanduiding voor afbeelding 39">
            <a:extLst>
              <a:ext uri="{FF2B5EF4-FFF2-40B4-BE49-F238E27FC236}">
                <a16:creationId xmlns:a16="http://schemas.microsoft.com/office/drawing/2014/main" id="{E44311D2-BC20-4706-9F00-7D9178FB0A2F}"/>
              </a:ext>
            </a:extLst>
          </p:cNvPr>
          <p:cNvSpPr>
            <a:spLocks noGrp="1"/>
          </p:cNvSpPr>
          <p:nvPr>
            <p:ph type="pic" sz="quarter" idx="15"/>
          </p:nvPr>
        </p:nvSpPr>
        <p:spPr>
          <a:xfrm>
            <a:off x="8787384" y="4526280"/>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35" name="Tijdelijke aanduiding voor datum 3">
            <a:extLst>
              <a:ext uri="{FF2B5EF4-FFF2-40B4-BE49-F238E27FC236}">
                <a16:creationId xmlns:a16="http://schemas.microsoft.com/office/drawing/2014/main" id="{B0C91521-9FA7-4A68-9C94-30DAE875F3AF}"/>
              </a:ext>
            </a:extLst>
          </p:cNvPr>
          <p:cNvSpPr>
            <a:spLocks noGrp="1"/>
          </p:cNvSpPr>
          <p:nvPr>
            <p:ph type="dt" sz="half" idx="10"/>
          </p:nvPr>
        </p:nvSpPr>
        <p:spPr>
          <a:xfrm>
            <a:off x="7910111" y="6409170"/>
            <a:ext cx="3702392" cy="448830"/>
          </a:xfrm>
        </p:spPr>
        <p:txBody>
          <a:bodyPr rtlCol="0"/>
          <a:lstStyle>
            <a:lvl1pPr>
              <a:defRPr>
                <a:solidFill>
                  <a:schemeClr val="bg1"/>
                </a:solidFill>
              </a:defRPr>
            </a:lvl1pPr>
          </a:lstStyle>
          <a:p>
            <a:pPr rtl="0"/>
            <a:r>
              <a:rPr lang="nl-NL" noProof="0"/>
              <a:t>maandag 1 februari 20XX</a:t>
            </a:r>
          </a:p>
        </p:txBody>
      </p:sp>
      <p:sp>
        <p:nvSpPr>
          <p:cNvPr id="36" name="Tijdelijke aanduiding voor dianummer 5">
            <a:extLst>
              <a:ext uri="{FF2B5EF4-FFF2-40B4-BE49-F238E27FC236}">
                <a16:creationId xmlns:a16="http://schemas.microsoft.com/office/drawing/2014/main" id="{43143B3C-F960-42CF-BBA0-4990E987477B}"/>
              </a:ext>
            </a:extLst>
          </p:cNvPr>
          <p:cNvSpPr>
            <a:spLocks noGrp="1"/>
          </p:cNvSpPr>
          <p:nvPr>
            <p:ph type="sldNum" sz="quarter" idx="12"/>
          </p:nvPr>
        </p:nvSpPr>
        <p:spPr>
          <a:xfrm>
            <a:off x="11669678" y="6408742"/>
            <a:ext cx="438652" cy="448830"/>
          </a:xfrm>
        </p:spPr>
        <p:txBody>
          <a:bodyPr rtlCol="0"/>
          <a:lstStyle>
            <a:lvl1pPr>
              <a:defRPr>
                <a:solidFill>
                  <a:schemeClr val="bg1"/>
                </a:solidFill>
              </a:defRPr>
            </a:lvl1pPr>
          </a:lstStyle>
          <a:p>
            <a:pPr rtl="0"/>
            <a:fld id="{39A857F5-96C8-461D-A78C-38E92FE1C522}" type="slidenum">
              <a:rPr lang="nl-NL" noProof="0" smtClean="0"/>
              <a:pPr rtl="0"/>
              <a:t>‹nr.›</a:t>
            </a:fld>
            <a:endParaRPr lang="nl-NL" noProof="0"/>
          </a:p>
        </p:txBody>
      </p:sp>
    </p:spTree>
    <p:extLst>
      <p:ext uri="{BB962C8B-B14F-4D97-AF65-F5344CB8AC3E}">
        <p14:creationId xmlns:p14="http://schemas.microsoft.com/office/powerpoint/2010/main" val="2859237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Sectie-einde">
    <p:spTree>
      <p:nvGrpSpPr>
        <p:cNvPr id="1" name=""/>
        <p:cNvGrpSpPr/>
        <p:nvPr/>
      </p:nvGrpSpPr>
      <p:grpSpPr>
        <a:xfrm>
          <a:off x="0" y="0"/>
          <a:ext cx="0" cy="0"/>
          <a:chOff x="0" y="0"/>
          <a:chExt cx="0" cy="0"/>
        </a:xfrm>
      </p:grpSpPr>
      <p:sp>
        <p:nvSpPr>
          <p:cNvPr id="36" name="Rechthoek 35">
            <a:extLst>
              <a:ext uri="{FF2B5EF4-FFF2-40B4-BE49-F238E27FC236}">
                <a16:creationId xmlns:a16="http://schemas.microsoft.com/office/drawing/2014/main" id="{AE2DFFA2-22D4-4919-9C0C-45E51AF578AC}"/>
              </a:ext>
            </a:extLst>
          </p:cNvPr>
          <p:cNvSpPr/>
          <p:nvPr userDrawn="1"/>
        </p:nvSpPr>
        <p:spPr>
          <a:xfrm rot="5400000" flipH="1">
            <a:off x="-152592" y="162118"/>
            <a:ext cx="6400418" cy="6095233"/>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7" name="Rechthoek 36">
            <a:extLst>
              <a:ext uri="{FF2B5EF4-FFF2-40B4-BE49-F238E27FC236}">
                <a16:creationId xmlns:a16="http://schemas.microsoft.com/office/drawing/2014/main" id="{24FBF45C-4020-4F59-8E88-4006B53BE427}"/>
              </a:ext>
            </a:extLst>
          </p:cNvPr>
          <p:cNvSpPr/>
          <p:nvPr userDrawn="1"/>
        </p:nvSpPr>
        <p:spPr>
          <a:xfrm rot="5400000" flipH="1">
            <a:off x="-161024" y="143687"/>
            <a:ext cx="6400418" cy="6113043"/>
          </a:xfrm>
          <a:prstGeom prst="rect">
            <a:avLst/>
          </a:prstGeom>
          <a:gradFill>
            <a:gsLst>
              <a:gs pos="0">
                <a:schemeClr val="accent5">
                  <a:lumMod val="60000"/>
                  <a:lumOff val="40000"/>
                  <a:alpha val="0"/>
                </a:schemeClr>
              </a:gs>
              <a:gs pos="99000">
                <a:schemeClr val="accent2">
                  <a:lumMod val="75000"/>
                  <a:alpha val="87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8" name="Rechthoek 37">
            <a:extLst>
              <a:ext uri="{FF2B5EF4-FFF2-40B4-BE49-F238E27FC236}">
                <a16:creationId xmlns:a16="http://schemas.microsoft.com/office/drawing/2014/main" id="{BFCE23BB-F1B6-4676-BAD7-56273E800FEB}"/>
              </a:ext>
            </a:extLst>
          </p:cNvPr>
          <p:cNvSpPr/>
          <p:nvPr userDrawn="1"/>
        </p:nvSpPr>
        <p:spPr>
          <a:xfrm rot="5400000" flipH="1">
            <a:off x="1932850" y="2249496"/>
            <a:ext cx="2211724" cy="6113042"/>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9" name="Ovaal 38">
            <a:extLst>
              <a:ext uri="{FF2B5EF4-FFF2-40B4-BE49-F238E27FC236}">
                <a16:creationId xmlns:a16="http://schemas.microsoft.com/office/drawing/2014/main" id="{3136A792-3F80-40BE-96DB-0CDC51B9AA89}"/>
              </a:ext>
            </a:extLst>
          </p:cNvPr>
          <p:cNvSpPr/>
          <p:nvPr userDrawn="1"/>
        </p:nvSpPr>
        <p:spPr>
          <a:xfrm rot="6097846">
            <a:off x="767675" y="747345"/>
            <a:ext cx="4808302" cy="4808302"/>
          </a:xfrm>
          <a:prstGeom prst="ellipse">
            <a:avLst/>
          </a:pr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40" name="Titel 1">
            <a:extLst>
              <a:ext uri="{FF2B5EF4-FFF2-40B4-BE49-F238E27FC236}">
                <a16:creationId xmlns:a16="http://schemas.microsoft.com/office/drawing/2014/main" id="{0A3C02BB-F8E9-47C7-AF5B-34F4E0DF2CA3}"/>
              </a:ext>
            </a:extLst>
          </p:cNvPr>
          <p:cNvSpPr>
            <a:spLocks noGrp="1"/>
          </p:cNvSpPr>
          <p:nvPr>
            <p:ph type="ctrTitle"/>
          </p:nvPr>
        </p:nvSpPr>
        <p:spPr>
          <a:xfrm>
            <a:off x="929154" y="987237"/>
            <a:ext cx="4506259" cy="2976491"/>
          </a:xfrm>
        </p:spPr>
        <p:txBody>
          <a:bodyPr rtlCol="0" anchor="b">
            <a:normAutofit/>
          </a:bodyPr>
          <a:lstStyle>
            <a:lvl1pPr>
              <a:defRPr>
                <a:solidFill>
                  <a:schemeClr val="bg1"/>
                </a:solidFill>
              </a:defRPr>
            </a:lvl1pPr>
          </a:lstStyle>
          <a:p>
            <a:pPr algn="l" rtl="0"/>
            <a:r>
              <a:rPr lang="nl-NL" noProof="0">
                <a:solidFill>
                  <a:schemeClr val="bg1"/>
                </a:solidFill>
              </a:rPr>
              <a:t>Klik om stijl te bewerken</a:t>
            </a:r>
          </a:p>
        </p:txBody>
      </p:sp>
      <p:sp>
        <p:nvSpPr>
          <p:cNvPr id="41" name="Subtitel 2">
            <a:extLst>
              <a:ext uri="{FF2B5EF4-FFF2-40B4-BE49-F238E27FC236}">
                <a16:creationId xmlns:a16="http://schemas.microsoft.com/office/drawing/2014/main" id="{585BD763-B468-4FE3-BCE8-C2E276B77B2C}"/>
              </a:ext>
            </a:extLst>
          </p:cNvPr>
          <p:cNvSpPr>
            <a:spLocks noGrp="1"/>
          </p:cNvSpPr>
          <p:nvPr>
            <p:ph type="subTitle" idx="1"/>
          </p:nvPr>
        </p:nvSpPr>
        <p:spPr>
          <a:xfrm>
            <a:off x="929154" y="4393824"/>
            <a:ext cx="4506259" cy="1597145"/>
          </a:xfrm>
        </p:spPr>
        <p:txBody>
          <a:bodyPr rtlCol="0">
            <a:normAutofit/>
          </a:bodyPr>
          <a:lstStyle>
            <a:lvl1pPr>
              <a:buNone/>
              <a:defRPr>
                <a:solidFill>
                  <a:schemeClr val="bg1"/>
                </a:solidFill>
              </a:defRPr>
            </a:lvl1pPr>
          </a:lstStyle>
          <a:p>
            <a:pPr algn="l" rtl="0"/>
            <a:r>
              <a:rPr lang="nl-NL" sz="1400" noProof="0">
                <a:solidFill>
                  <a:schemeClr val="bg1"/>
                </a:solidFill>
              </a:rPr>
              <a:t>Klikken om de ondertitelstijl van het model te bewerken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46" name="Tijdelijke aanduiding voor afbeelding 45">
            <a:extLst>
              <a:ext uri="{FF2B5EF4-FFF2-40B4-BE49-F238E27FC236}">
                <a16:creationId xmlns:a16="http://schemas.microsoft.com/office/drawing/2014/main" id="{D482A36A-6BEB-495C-8399-9E9EA28C2B3B}"/>
              </a:ext>
            </a:extLst>
          </p:cNvPr>
          <p:cNvSpPr>
            <a:spLocks noGrp="1"/>
          </p:cNvSpPr>
          <p:nvPr>
            <p:ph type="pic" sz="quarter" idx="13"/>
          </p:nvPr>
        </p:nvSpPr>
        <p:spPr>
          <a:xfrm>
            <a:off x="6931152" y="627063"/>
            <a:ext cx="4195763" cy="2674937"/>
          </a:xfrm>
          <a:solidFill>
            <a:schemeClr val="accent6"/>
          </a:solidFill>
        </p:spPr>
        <p:txBody>
          <a:bodyPr rtlCol="0"/>
          <a:lstStyle/>
          <a:p>
            <a:pPr rtl="0"/>
            <a:r>
              <a:rPr lang="nl-NL" noProof="0"/>
              <a:t>Klik op het pictogram als u een afbeelding wilt toevoegen</a:t>
            </a:r>
          </a:p>
        </p:txBody>
      </p:sp>
      <p:sp>
        <p:nvSpPr>
          <p:cNvPr id="47" name="Tijdelijke aanduiding voor afbeelding 45">
            <a:extLst>
              <a:ext uri="{FF2B5EF4-FFF2-40B4-BE49-F238E27FC236}">
                <a16:creationId xmlns:a16="http://schemas.microsoft.com/office/drawing/2014/main" id="{23DC67C7-2D14-4866-B487-E6C7EF2D18DB}"/>
              </a:ext>
            </a:extLst>
          </p:cNvPr>
          <p:cNvSpPr>
            <a:spLocks noGrp="1"/>
          </p:cNvSpPr>
          <p:nvPr>
            <p:ph type="pic" sz="quarter" idx="14"/>
          </p:nvPr>
        </p:nvSpPr>
        <p:spPr>
          <a:xfrm>
            <a:off x="6931152" y="3621024"/>
            <a:ext cx="4195763" cy="2674937"/>
          </a:xfrm>
          <a:solidFill>
            <a:schemeClr val="accent6"/>
          </a:solidFill>
        </p:spPr>
        <p:txBody>
          <a:bodyPr rtlCol="0"/>
          <a:lstStyle/>
          <a:p>
            <a:pPr rtl="0"/>
            <a:r>
              <a:rPr lang="nl-NL" noProof="0"/>
              <a:t>Klik op het pictogram als u een afbeelding wilt toevoegen</a:t>
            </a:r>
          </a:p>
        </p:txBody>
      </p:sp>
      <p:sp>
        <p:nvSpPr>
          <p:cNvPr id="48" name="Tijdelijke aanduiding voor datum 1">
            <a:extLst>
              <a:ext uri="{FF2B5EF4-FFF2-40B4-BE49-F238E27FC236}">
                <a16:creationId xmlns:a16="http://schemas.microsoft.com/office/drawing/2014/main" id="{2DCC7554-6615-4584-921E-91285C62C09D}"/>
              </a:ext>
            </a:extLst>
          </p:cNvPr>
          <p:cNvSpPr>
            <a:spLocks noGrp="1"/>
          </p:cNvSpPr>
          <p:nvPr>
            <p:ph type="dt" sz="half" idx="10"/>
          </p:nvPr>
        </p:nvSpPr>
        <p:spPr>
          <a:xfrm>
            <a:off x="7909560" y="6409944"/>
            <a:ext cx="3703320" cy="448056"/>
          </a:xfrm>
        </p:spPr>
        <p:txBody>
          <a:bodyPr rtlCol="0"/>
          <a:lstStyle/>
          <a:p>
            <a:pPr rtl="0"/>
            <a:r>
              <a:rPr lang="nl-NL" noProof="0"/>
              <a:t>maandag 1 februari 20XX</a:t>
            </a:r>
          </a:p>
        </p:txBody>
      </p:sp>
      <p:sp>
        <p:nvSpPr>
          <p:cNvPr id="49" name="Tijdelijke aanduiding voor dianummer 3">
            <a:extLst>
              <a:ext uri="{FF2B5EF4-FFF2-40B4-BE49-F238E27FC236}">
                <a16:creationId xmlns:a16="http://schemas.microsoft.com/office/drawing/2014/main" id="{564CDF61-B448-4746-A22C-52C864C153BF}"/>
              </a:ext>
            </a:extLst>
          </p:cNvPr>
          <p:cNvSpPr>
            <a:spLocks noGrp="1"/>
          </p:cNvSpPr>
          <p:nvPr>
            <p:ph type="sldNum" sz="quarter" idx="12"/>
          </p:nvPr>
        </p:nvSpPr>
        <p:spPr>
          <a:xfrm>
            <a:off x="11667744" y="6409944"/>
            <a:ext cx="438912" cy="448056"/>
          </a:xfrm>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82255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Grafiek en tabel">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EC0C88D-87E5-47C3-AA92-269E45C85DD1}"/>
              </a:ext>
              <a:ext uri="{C183D7F6-B498-43B3-948B-1728B52AA6E4}">
                <adec:decorative xmlns:adec="http://schemas.microsoft.com/office/drawing/2017/decorative" val="1"/>
              </a:ext>
            </a:extLst>
          </p:cNvPr>
          <p:cNvSpPr/>
          <p:nvPr userDrawn="1"/>
        </p:nvSpPr>
        <p:spPr>
          <a:xfrm rot="10800000" flipH="1">
            <a:off x="0" y="1"/>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 name="Titel 1">
            <a:extLst>
              <a:ext uri="{FF2B5EF4-FFF2-40B4-BE49-F238E27FC236}">
                <a16:creationId xmlns:a16="http://schemas.microsoft.com/office/drawing/2014/main" id="{CAFE0F35-0AE7-48AB-9005-F1DB4BD0B473}"/>
              </a:ext>
            </a:extLst>
          </p:cNvPr>
          <p:cNvSpPr>
            <a:spLocks noGrp="1"/>
          </p:cNvSpPr>
          <p:nvPr>
            <p:ph type="title" hasCustomPrompt="1"/>
          </p:nvPr>
        </p:nvSpPr>
        <p:spPr>
          <a:xfrm>
            <a:off x="1371600" y="795528"/>
            <a:ext cx="10241280" cy="1234440"/>
          </a:xfrm>
        </p:spPr>
        <p:txBody>
          <a:bodyPr rtlCol="0"/>
          <a:lstStyle>
            <a:lvl1pPr>
              <a:defRPr>
                <a:solidFill>
                  <a:schemeClr val="bg1"/>
                </a:solidFill>
              </a:defRPr>
            </a:lvl1pPr>
          </a:lstStyle>
          <a:p>
            <a:pPr rtl="0"/>
            <a:r>
              <a:rPr lang="nl-NL" noProof="0"/>
              <a:t>Klik om de titelstijl van het model te bewerken</a:t>
            </a:r>
          </a:p>
        </p:txBody>
      </p:sp>
      <p:sp>
        <p:nvSpPr>
          <p:cNvPr id="5" name="Tijdelijke aanduiding voor voettekst 4">
            <a:extLst>
              <a:ext uri="{FF2B5EF4-FFF2-40B4-BE49-F238E27FC236}">
                <a16:creationId xmlns:a16="http://schemas.microsoft.com/office/drawing/2014/main" id="{92817DCF-881F-4956-81AE-A6D27A88F4B6}"/>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4DDD4022-C31F-4C4C-B5BF-5F9730C08A00}"/>
              </a:ext>
            </a:extLst>
          </p:cNvPr>
          <p:cNvSpPr>
            <a:spLocks noGrp="1"/>
          </p:cNvSpPr>
          <p:nvPr>
            <p:ph idx="1" hasCustomPrompt="1"/>
          </p:nvPr>
        </p:nvSpPr>
        <p:spPr>
          <a:xfrm>
            <a:off x="1371599" y="2603500"/>
            <a:ext cx="10190163" cy="3468688"/>
          </a:xfrm>
        </p:spPr>
        <p:txBody>
          <a:bodyPr rtlCol="0"/>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8" name="Vrije vorm: Shape 7">
            <a:extLst>
              <a:ext uri="{FF2B5EF4-FFF2-40B4-BE49-F238E27FC236}">
                <a16:creationId xmlns:a16="http://schemas.microsoft.com/office/drawing/2014/main" id="{4D12C7D5-A921-47A9-8619-DD3D6EC8142C}"/>
              </a:ext>
              <a:ext uri="{C183D7F6-B498-43B3-948B-1728B52AA6E4}">
                <adec:decorative xmlns:adec="http://schemas.microsoft.com/office/drawing/2017/decorative" val="1"/>
              </a:ext>
            </a:extLst>
          </p:cNvPr>
          <p:cNvSpPr/>
          <p:nvPr userDrawn="1"/>
        </p:nvSpPr>
        <p:spPr>
          <a:xfrm rot="14834054">
            <a:off x="4822383" y="-1739232"/>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4" name="Tijdelijke aanduiding voor datum 3">
            <a:extLst>
              <a:ext uri="{FF2B5EF4-FFF2-40B4-BE49-F238E27FC236}">
                <a16:creationId xmlns:a16="http://schemas.microsoft.com/office/drawing/2014/main" id="{99A45EE9-11D3-436C-9D73-1AA6CCDB165F}"/>
              </a:ext>
            </a:extLst>
          </p:cNvPr>
          <p:cNvSpPr>
            <a:spLocks noGrp="1"/>
          </p:cNvSpPr>
          <p:nvPr>
            <p:ph type="dt" sz="half" idx="10"/>
          </p:nvPr>
        </p:nvSpPr>
        <p:spPr/>
        <p:txBody>
          <a:bodyPr rtlCol="0"/>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
        <p:nvSpPr>
          <p:cNvPr id="9" name="Rechthoek 8">
            <a:extLst>
              <a:ext uri="{FF2B5EF4-FFF2-40B4-BE49-F238E27FC236}">
                <a16:creationId xmlns:a16="http://schemas.microsoft.com/office/drawing/2014/main" id="{34315B16-F859-4692-83E7-34DB868379B2}"/>
              </a:ext>
              <a:ext uri="{C183D7F6-B498-43B3-948B-1728B52AA6E4}">
                <adec:decorative xmlns:adec="http://schemas.microsoft.com/office/drawing/2017/decorative" val="1"/>
              </a:ext>
            </a:extLst>
          </p:cNvPr>
          <p:cNvSpPr/>
          <p:nvPr userDrawn="1"/>
        </p:nvSpPr>
        <p:spPr>
          <a:xfrm flipH="1">
            <a:off x="4060818" y="0"/>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Tree>
    <p:extLst>
      <p:ext uri="{BB962C8B-B14F-4D97-AF65-F5344CB8AC3E}">
        <p14:creationId xmlns:p14="http://schemas.microsoft.com/office/powerpoint/2010/main" val="2690375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Grafiek en tabel">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EC0C88D-87E5-47C3-AA92-269E45C85DD1}"/>
              </a:ext>
              <a:ext uri="{C183D7F6-B498-43B3-948B-1728B52AA6E4}">
                <adec:decorative xmlns:adec="http://schemas.microsoft.com/office/drawing/2017/decorative" val="1"/>
              </a:ext>
            </a:extLst>
          </p:cNvPr>
          <p:cNvSpPr/>
          <p:nvPr userDrawn="1"/>
        </p:nvSpPr>
        <p:spPr>
          <a:xfrm rot="10800000" flipH="1">
            <a:off x="0" y="1"/>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 name="Titel 1">
            <a:extLst>
              <a:ext uri="{FF2B5EF4-FFF2-40B4-BE49-F238E27FC236}">
                <a16:creationId xmlns:a16="http://schemas.microsoft.com/office/drawing/2014/main" id="{CAFE0F35-0AE7-48AB-9005-F1DB4BD0B473}"/>
              </a:ext>
            </a:extLst>
          </p:cNvPr>
          <p:cNvSpPr>
            <a:spLocks noGrp="1"/>
          </p:cNvSpPr>
          <p:nvPr>
            <p:ph type="title" hasCustomPrompt="1"/>
          </p:nvPr>
        </p:nvSpPr>
        <p:spPr>
          <a:xfrm>
            <a:off x="1371600" y="795528"/>
            <a:ext cx="10241280" cy="1234440"/>
          </a:xfrm>
        </p:spPr>
        <p:txBody>
          <a:bodyPr rtlCol="0"/>
          <a:lstStyle>
            <a:lvl1pPr>
              <a:defRPr>
                <a:solidFill>
                  <a:schemeClr val="bg1"/>
                </a:solidFill>
              </a:defRPr>
            </a:lvl1pPr>
          </a:lstStyle>
          <a:p>
            <a:pPr rtl="0"/>
            <a:r>
              <a:rPr lang="nl-NL" noProof="0"/>
              <a:t>Klik om de titelstijl van het model te bewerken</a:t>
            </a:r>
          </a:p>
        </p:txBody>
      </p:sp>
      <p:sp>
        <p:nvSpPr>
          <p:cNvPr id="5" name="Tijdelijke aanduiding voor voettekst 4">
            <a:extLst>
              <a:ext uri="{FF2B5EF4-FFF2-40B4-BE49-F238E27FC236}">
                <a16:creationId xmlns:a16="http://schemas.microsoft.com/office/drawing/2014/main" id="{92817DCF-881F-4956-81AE-A6D27A88F4B6}"/>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4DDD4022-C31F-4C4C-B5BF-5F9730C08A00}"/>
              </a:ext>
            </a:extLst>
          </p:cNvPr>
          <p:cNvSpPr>
            <a:spLocks noGrp="1"/>
          </p:cNvSpPr>
          <p:nvPr>
            <p:ph idx="1" hasCustomPrompt="1"/>
          </p:nvPr>
        </p:nvSpPr>
        <p:spPr>
          <a:xfrm>
            <a:off x="1320803" y="2865438"/>
            <a:ext cx="10240960" cy="2708655"/>
          </a:xfrm>
        </p:spPr>
        <p:txBody>
          <a:bodyPr rtlCol="0"/>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8" name="Vrije vorm: Shape 7">
            <a:extLst>
              <a:ext uri="{FF2B5EF4-FFF2-40B4-BE49-F238E27FC236}">
                <a16:creationId xmlns:a16="http://schemas.microsoft.com/office/drawing/2014/main" id="{4D12C7D5-A921-47A9-8619-DD3D6EC8142C}"/>
              </a:ext>
              <a:ext uri="{C183D7F6-B498-43B3-948B-1728B52AA6E4}">
                <adec:decorative xmlns:adec="http://schemas.microsoft.com/office/drawing/2017/decorative" val="1"/>
              </a:ext>
            </a:extLst>
          </p:cNvPr>
          <p:cNvSpPr/>
          <p:nvPr userDrawn="1"/>
        </p:nvSpPr>
        <p:spPr>
          <a:xfrm rot="14834054">
            <a:off x="4822383" y="-1739232"/>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4" name="Tijdelijke aanduiding voor datum 3">
            <a:extLst>
              <a:ext uri="{FF2B5EF4-FFF2-40B4-BE49-F238E27FC236}">
                <a16:creationId xmlns:a16="http://schemas.microsoft.com/office/drawing/2014/main" id="{99A45EE9-11D3-436C-9D73-1AA6CCDB165F}"/>
              </a:ext>
            </a:extLst>
          </p:cNvPr>
          <p:cNvSpPr>
            <a:spLocks noGrp="1"/>
          </p:cNvSpPr>
          <p:nvPr>
            <p:ph type="dt" sz="half" idx="10"/>
          </p:nvPr>
        </p:nvSpPr>
        <p:spPr/>
        <p:txBody>
          <a:bodyPr rtlCol="0"/>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
        <p:nvSpPr>
          <p:cNvPr id="9" name="Rechthoek 8">
            <a:extLst>
              <a:ext uri="{FF2B5EF4-FFF2-40B4-BE49-F238E27FC236}">
                <a16:creationId xmlns:a16="http://schemas.microsoft.com/office/drawing/2014/main" id="{34315B16-F859-4692-83E7-34DB868379B2}"/>
              </a:ext>
              <a:ext uri="{C183D7F6-B498-43B3-948B-1728B52AA6E4}">
                <adec:decorative xmlns:adec="http://schemas.microsoft.com/office/drawing/2017/decorative" val="1"/>
              </a:ext>
            </a:extLst>
          </p:cNvPr>
          <p:cNvSpPr/>
          <p:nvPr userDrawn="1"/>
        </p:nvSpPr>
        <p:spPr>
          <a:xfrm flipH="1">
            <a:off x="4060818" y="0"/>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Tree>
    <p:extLst>
      <p:ext uri="{BB962C8B-B14F-4D97-AF65-F5344CB8AC3E}">
        <p14:creationId xmlns:p14="http://schemas.microsoft.com/office/powerpoint/2010/main" val="12334432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2_Samenvattin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F01A8306-2063-4EE3-B249-F2AA08C30ACA}"/>
              </a:ext>
              <a:ext uri="{C183D7F6-B498-43B3-948B-1728B52AA6E4}">
                <adec:decorative xmlns:adec="http://schemas.microsoft.com/office/drawing/2017/decorative" val="1"/>
              </a:ext>
            </a:extLst>
          </p:cNvPr>
          <p:cNvSpPr/>
          <p:nvPr userDrawn="1"/>
        </p:nvSpPr>
        <p:spPr>
          <a:xfrm flipH="1">
            <a:off x="0" y="0"/>
            <a:ext cx="6096000" cy="6867136"/>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6" name="Rechthoek 5">
            <a:extLst>
              <a:ext uri="{FF2B5EF4-FFF2-40B4-BE49-F238E27FC236}">
                <a16:creationId xmlns:a16="http://schemas.microsoft.com/office/drawing/2014/main" id="{D3E64438-1D32-4E70-8582-6A520002B9F1}"/>
              </a:ext>
              <a:ext uri="{C183D7F6-B498-43B3-948B-1728B52AA6E4}">
                <adec:decorative xmlns:adec="http://schemas.microsoft.com/office/drawing/2017/decorative" val="1"/>
              </a:ext>
            </a:extLst>
          </p:cNvPr>
          <p:cNvSpPr/>
          <p:nvPr userDrawn="1"/>
        </p:nvSpPr>
        <p:spPr>
          <a:xfrm flipH="1">
            <a:off x="457200" y="17416"/>
            <a:ext cx="5638800" cy="6840584"/>
          </a:xfrm>
          <a:prstGeom prst="rect">
            <a:avLst/>
          </a:prstGeom>
          <a:gradFill>
            <a:gsLst>
              <a:gs pos="24000">
                <a:schemeClr val="accent5">
                  <a:lumMod val="60000"/>
                  <a:lumOff val="40000"/>
                  <a:alpha val="0"/>
                </a:schemeClr>
              </a:gs>
              <a:gs pos="99000">
                <a:schemeClr val="accent2">
                  <a:alpha val="8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E4954AC3-129F-4075-B216-D22A2C24021F}"/>
              </a:ext>
              <a:ext uri="{C183D7F6-B498-43B3-948B-1728B52AA6E4}">
                <adec:decorative xmlns:adec="http://schemas.microsoft.com/office/drawing/2017/decorative" val="1"/>
              </a:ext>
            </a:extLst>
          </p:cNvPr>
          <p:cNvSpPr/>
          <p:nvPr userDrawn="1"/>
        </p:nvSpPr>
        <p:spPr>
          <a:xfrm rot="5400000" flipH="1">
            <a:off x="-170122" y="389706"/>
            <a:ext cx="6422401" cy="6096002"/>
          </a:xfrm>
          <a:prstGeom prst="rect">
            <a:avLst/>
          </a:prstGeom>
          <a:gradFill>
            <a:gsLst>
              <a:gs pos="2000">
                <a:schemeClr val="accent5">
                  <a:alpha val="28000"/>
                </a:schemeClr>
              </a:gs>
              <a:gs pos="78000">
                <a:schemeClr val="accent4">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Rechthoek 9">
            <a:extLst>
              <a:ext uri="{FF2B5EF4-FFF2-40B4-BE49-F238E27FC236}">
                <a16:creationId xmlns:a16="http://schemas.microsoft.com/office/drawing/2014/main" id="{717117C9-4AC1-4174-8CED-D839A05086FE}"/>
              </a:ext>
              <a:ext uri="{C183D7F6-B498-43B3-948B-1728B52AA6E4}">
                <adec:decorative xmlns:adec="http://schemas.microsoft.com/office/drawing/2017/decorative" val="1"/>
              </a:ext>
            </a:extLst>
          </p:cNvPr>
          <p:cNvSpPr/>
          <p:nvPr userDrawn="1"/>
        </p:nvSpPr>
        <p:spPr>
          <a:xfrm rot="16200000">
            <a:off x="517670" y="1253114"/>
            <a:ext cx="6840582" cy="4316082"/>
          </a:xfrm>
          <a:prstGeom prst="rect">
            <a:avLst/>
          </a:prstGeom>
          <a:gradFill>
            <a:gsLst>
              <a:gs pos="44000">
                <a:schemeClr val="tx2">
                  <a:lumMod val="75000"/>
                  <a:lumOff val="25000"/>
                  <a:alpha val="11000"/>
                </a:schemeClr>
              </a:gs>
              <a:gs pos="99000">
                <a:schemeClr val="accent2">
                  <a:alpha val="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1" name="Titel 1">
            <a:extLst>
              <a:ext uri="{FF2B5EF4-FFF2-40B4-BE49-F238E27FC236}">
                <a16:creationId xmlns:a16="http://schemas.microsoft.com/office/drawing/2014/main" id="{FDBA4B60-FD16-4BB9-99BE-945815DB043E}"/>
              </a:ext>
            </a:extLst>
          </p:cNvPr>
          <p:cNvSpPr>
            <a:spLocks noGrp="1"/>
          </p:cNvSpPr>
          <p:nvPr>
            <p:ph type="title"/>
          </p:nvPr>
        </p:nvSpPr>
        <p:spPr>
          <a:xfrm>
            <a:off x="914400" y="758997"/>
            <a:ext cx="3319895" cy="5381177"/>
          </a:xfrm>
        </p:spPr>
        <p:txBody>
          <a:bodyPr rtlCol="0" anchor="ctr">
            <a:normAutofit/>
          </a:bodyPr>
          <a:lstStyle>
            <a:lvl1pPr>
              <a:defRPr>
                <a:solidFill>
                  <a:schemeClr val="bg1"/>
                </a:solidFill>
              </a:defRPr>
            </a:lvl1pPr>
          </a:lstStyle>
          <a:p>
            <a:pPr rtl="0"/>
            <a:r>
              <a:rPr lang="nl-NL" sz="3200" noProof="0">
                <a:solidFill>
                  <a:schemeClr val="bg1"/>
                </a:solidFill>
              </a:rPr>
              <a:t>Klik om stijl te bewerken</a:t>
            </a:r>
          </a:p>
        </p:txBody>
      </p:sp>
      <p:sp>
        <p:nvSpPr>
          <p:cNvPr id="8" name="Vrije vorm: Shape 7">
            <a:extLst>
              <a:ext uri="{FF2B5EF4-FFF2-40B4-BE49-F238E27FC236}">
                <a16:creationId xmlns:a16="http://schemas.microsoft.com/office/drawing/2014/main" id="{3648B8AB-3038-447E-A760-83F9D9900314}"/>
              </a:ext>
              <a:ext uri="{C183D7F6-B498-43B3-948B-1728B52AA6E4}">
                <adec:decorative xmlns:adec="http://schemas.microsoft.com/office/drawing/2017/decorative" val="1"/>
              </a:ext>
            </a:extLst>
          </p:cNvPr>
          <p:cNvSpPr/>
          <p:nvPr userDrawn="1"/>
        </p:nvSpPr>
        <p:spPr>
          <a:xfrm rot="14907757">
            <a:off x="-619013" y="1524958"/>
            <a:ext cx="4648282" cy="4433301"/>
          </a:xfrm>
          <a:custGeom>
            <a:avLst/>
            <a:gdLst>
              <a:gd name="connsiteX0" fmla="*/ 4465639 w 4648282"/>
              <a:gd name="connsiteY0" fmla="*/ 3013821 h 4433301"/>
              <a:gd name="connsiteX1" fmla="*/ 2324141 w 4648282"/>
              <a:gd name="connsiteY1" fmla="*/ 4433301 h 4433301"/>
              <a:gd name="connsiteX2" fmla="*/ 0 w 4648282"/>
              <a:gd name="connsiteY2" fmla="*/ 2109160 h 4433301"/>
              <a:gd name="connsiteX3" fmla="*/ 1216317 w 4648282"/>
              <a:gd name="connsiteY3" fmla="*/ 65530 h 4433301"/>
              <a:gd name="connsiteX4" fmla="*/ 1352350 w 4648282"/>
              <a:gd name="connsiteY4" fmla="*/ 0 h 4433301"/>
              <a:gd name="connsiteX5" fmla="*/ 4475994 w 4648282"/>
              <a:gd name="connsiteY5" fmla="*/ 1232791 h 4433301"/>
              <a:gd name="connsiteX6" fmla="*/ 4543793 w 4648282"/>
              <a:gd name="connsiteY6" fmla="*/ 1418031 h 4433301"/>
              <a:gd name="connsiteX7" fmla="*/ 4648282 w 4648282"/>
              <a:gd name="connsiteY7" fmla="*/ 2109160 h 4433301"/>
              <a:gd name="connsiteX8" fmla="*/ 4465639 w 4648282"/>
              <a:gd name="connsiteY8" fmla="*/ 3013821 h 443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48282" h="4433301">
                <a:moveTo>
                  <a:pt x="4465639" y="3013821"/>
                </a:moveTo>
                <a:cubicBezTo>
                  <a:pt x="4112816" y="3847990"/>
                  <a:pt x="3286832" y="4433301"/>
                  <a:pt x="2324141" y="4433301"/>
                </a:cubicBezTo>
                <a:cubicBezTo>
                  <a:pt x="1040553" y="4433301"/>
                  <a:pt x="0" y="3392748"/>
                  <a:pt x="0" y="2109160"/>
                </a:cubicBezTo>
                <a:cubicBezTo>
                  <a:pt x="0" y="1226693"/>
                  <a:pt x="491824" y="459098"/>
                  <a:pt x="1216317" y="65530"/>
                </a:cubicBezTo>
                <a:lnTo>
                  <a:pt x="1352350" y="0"/>
                </a:lnTo>
                <a:lnTo>
                  <a:pt x="4475994" y="1232791"/>
                </a:lnTo>
                <a:lnTo>
                  <a:pt x="4543793" y="1418031"/>
                </a:lnTo>
                <a:cubicBezTo>
                  <a:pt x="4611700" y="1636359"/>
                  <a:pt x="4648282" y="1868487"/>
                  <a:pt x="4648282" y="2109160"/>
                </a:cubicBezTo>
                <a:cubicBezTo>
                  <a:pt x="4648282" y="2430057"/>
                  <a:pt x="4583247" y="2735764"/>
                  <a:pt x="4465639" y="3013821"/>
                </a:cubicBezTo>
                <a:close/>
              </a:path>
            </a:pathLst>
          </a:custGeom>
          <a:gradFill>
            <a:gsLst>
              <a:gs pos="31000">
                <a:schemeClr val="accent6">
                  <a:alpha val="10000"/>
                </a:schemeClr>
              </a:gs>
              <a:gs pos="85000">
                <a:schemeClr val="accent6">
                  <a:lumMod val="60000"/>
                  <a:lumOff val="40000"/>
                  <a:alpha val="21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6" name="Tijdelijke aanduiding voor afbeelding 15">
            <a:extLst>
              <a:ext uri="{FF2B5EF4-FFF2-40B4-BE49-F238E27FC236}">
                <a16:creationId xmlns:a16="http://schemas.microsoft.com/office/drawing/2014/main" id="{F4B1264E-7B5A-4325-840D-E1994D41EFF0}"/>
              </a:ext>
            </a:extLst>
          </p:cNvPr>
          <p:cNvSpPr>
            <a:spLocks noGrp="1"/>
          </p:cNvSpPr>
          <p:nvPr>
            <p:ph type="pic" sz="quarter" idx="13"/>
          </p:nvPr>
        </p:nvSpPr>
        <p:spPr>
          <a:xfrm>
            <a:off x="4608576" y="758952"/>
            <a:ext cx="2962656" cy="2514600"/>
          </a:xfrm>
          <a:solidFill>
            <a:schemeClr val="accent6"/>
          </a:solidFill>
        </p:spPr>
        <p:txBody>
          <a:bodyPr rtlCol="0"/>
          <a:lstStyle/>
          <a:p>
            <a:pPr rtl="0"/>
            <a:r>
              <a:rPr lang="nl-NL" noProof="0"/>
              <a:t>Klik op het pictogram als u een afbeelding wilt toevoegen</a:t>
            </a:r>
          </a:p>
        </p:txBody>
      </p:sp>
      <p:sp>
        <p:nvSpPr>
          <p:cNvPr id="17" name="Tijdelijke aanduiding voor afbeelding 15">
            <a:extLst>
              <a:ext uri="{FF2B5EF4-FFF2-40B4-BE49-F238E27FC236}">
                <a16:creationId xmlns:a16="http://schemas.microsoft.com/office/drawing/2014/main" id="{30B566CA-63FC-43A4-A9E1-7EC3164CB40A}"/>
              </a:ext>
            </a:extLst>
          </p:cNvPr>
          <p:cNvSpPr>
            <a:spLocks noGrp="1"/>
          </p:cNvSpPr>
          <p:nvPr>
            <p:ph type="pic" sz="quarter" idx="14"/>
          </p:nvPr>
        </p:nvSpPr>
        <p:spPr>
          <a:xfrm>
            <a:off x="4608576" y="3593592"/>
            <a:ext cx="2962656" cy="2514600"/>
          </a:xfrm>
          <a:solidFill>
            <a:schemeClr val="accent6"/>
          </a:solidFill>
        </p:spPr>
        <p:txBody>
          <a:bodyPr rtlCol="0"/>
          <a:lstStyle/>
          <a:p>
            <a:pPr rtl="0"/>
            <a:r>
              <a:rPr lang="nl-NL" noProof="0"/>
              <a:t>Klik op het pictogram als u een afbeelding wilt toevoegen</a:t>
            </a:r>
          </a:p>
        </p:txBody>
      </p:sp>
      <p:sp>
        <p:nvSpPr>
          <p:cNvPr id="12" name="Tijdelijke aanduiding voor inhoud 11">
            <a:extLst>
              <a:ext uri="{FF2B5EF4-FFF2-40B4-BE49-F238E27FC236}">
                <a16:creationId xmlns:a16="http://schemas.microsoft.com/office/drawing/2014/main" id="{7DBD15FE-44A7-4CA5-815B-71FF4994DB1C}"/>
              </a:ext>
            </a:extLst>
          </p:cNvPr>
          <p:cNvSpPr>
            <a:spLocks noGrp="1"/>
          </p:cNvSpPr>
          <p:nvPr>
            <p:ph sz="quarter" idx="15" hasCustomPrompt="1"/>
          </p:nvPr>
        </p:nvSpPr>
        <p:spPr>
          <a:xfrm>
            <a:off x="8089901" y="693738"/>
            <a:ext cx="3522980" cy="5446712"/>
          </a:xfrm>
        </p:spPr>
        <p:txBody>
          <a:bodyPr rtlCol="0" anchor="ctr"/>
          <a:lstStyle>
            <a:lvl1pPr marL="0" indent="0">
              <a:buNone/>
              <a:defRPr sz="1800"/>
            </a:lvl1pPr>
            <a:lvl2pPr>
              <a:buNone/>
              <a:defRPr sz="1800"/>
            </a:lvl2pPr>
            <a:lvl3pPr>
              <a:buNone/>
              <a:defRPr sz="1800"/>
            </a:lvl3pPr>
            <a:lvl4pPr>
              <a:buNone/>
              <a:defRPr sz="1800"/>
            </a:lvl4pPr>
            <a:lvl5pPr>
              <a:buNone/>
              <a:defRPr sz="1800"/>
            </a:lvl5pPr>
          </a:lstStyle>
          <a:p>
            <a:pPr lvl="0" rtl="0"/>
            <a:r>
              <a:rPr lang="nl-NL" noProof="0"/>
              <a:t>Object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6330689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eam">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CABBCEB0-C572-483A-88B2-C65A607EC239}"/>
              </a:ext>
              <a:ext uri="{C183D7F6-B498-43B3-948B-1728B52AA6E4}">
                <adec:decorative xmlns:adec="http://schemas.microsoft.com/office/drawing/2017/decorative" val="1"/>
              </a:ext>
            </a:extLst>
          </p:cNvPr>
          <p:cNvSpPr/>
          <p:nvPr userDrawn="1"/>
        </p:nvSpPr>
        <p:spPr>
          <a:xfrm>
            <a:off x="-1" y="-428"/>
            <a:ext cx="12192001" cy="2386759"/>
          </a:xfrm>
          <a:prstGeom prst="rect">
            <a:avLst/>
          </a:prstGeom>
          <a:gradFill>
            <a:gsLst>
              <a:gs pos="10000">
                <a:schemeClr val="accent5">
                  <a:alpha val="86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764DDF8D-E0F6-454C-9BC5-15EF5630F5EA}"/>
              </a:ext>
              <a:ext uri="{C183D7F6-B498-43B3-948B-1728B52AA6E4}">
                <adec:decorative xmlns:adec="http://schemas.microsoft.com/office/drawing/2017/decorative" val="1"/>
              </a:ext>
            </a:extLst>
          </p:cNvPr>
          <p:cNvSpPr/>
          <p:nvPr userDrawn="1"/>
        </p:nvSpPr>
        <p:spPr>
          <a:xfrm rot="10800000" flipH="1">
            <a:off x="4817660" y="8011"/>
            <a:ext cx="7374340" cy="2378309"/>
          </a:xfrm>
          <a:prstGeom prst="rect">
            <a:avLst/>
          </a:prstGeom>
          <a:gradFill>
            <a:gsLst>
              <a:gs pos="0">
                <a:schemeClr val="accent5">
                  <a:alpha val="0"/>
                </a:schemeClr>
              </a:gs>
              <a:gs pos="100000">
                <a:schemeClr val="accent2"/>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8" name="Titel 10">
            <a:extLst>
              <a:ext uri="{FF2B5EF4-FFF2-40B4-BE49-F238E27FC236}">
                <a16:creationId xmlns:a16="http://schemas.microsoft.com/office/drawing/2014/main" id="{382B2655-24B6-4245-8B87-EE7F13887984}"/>
              </a:ext>
            </a:extLst>
          </p:cNvPr>
          <p:cNvSpPr>
            <a:spLocks noGrp="1"/>
          </p:cNvSpPr>
          <p:nvPr>
            <p:ph type="title" hasCustomPrompt="1"/>
          </p:nvPr>
        </p:nvSpPr>
        <p:spPr>
          <a:xfrm>
            <a:off x="1371600" y="580030"/>
            <a:ext cx="10240903" cy="1009934"/>
          </a:xfrm>
        </p:spPr>
        <p:txBody>
          <a:bodyPr rtlCol="0" anchor="ctr"/>
          <a:lstStyle>
            <a:lvl1pPr>
              <a:defRPr>
                <a:solidFill>
                  <a:schemeClr val="bg1"/>
                </a:solidFill>
              </a:defRPr>
            </a:lvl1pPr>
          </a:lstStyle>
          <a:p>
            <a:pPr rtl="0"/>
            <a:r>
              <a:rPr lang="nl-NL" noProof="0">
                <a:solidFill>
                  <a:schemeClr val="bg1"/>
                </a:solidFill>
              </a:rPr>
              <a:t>team</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5" name="Tijdelijke aanduiding voor afbeelding 14">
            <a:extLst>
              <a:ext uri="{FF2B5EF4-FFF2-40B4-BE49-F238E27FC236}">
                <a16:creationId xmlns:a16="http://schemas.microsoft.com/office/drawing/2014/main" id="{E1866142-B2E0-46DB-B8B4-2078CE78043D}"/>
              </a:ext>
            </a:extLst>
          </p:cNvPr>
          <p:cNvSpPr>
            <a:spLocks noGrp="1"/>
          </p:cNvSpPr>
          <p:nvPr>
            <p:ph type="pic" sz="quarter" idx="13"/>
          </p:nvPr>
        </p:nvSpPr>
        <p:spPr>
          <a:xfrm>
            <a:off x="1045013"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7" name="Tijdelijke aanduiding voor afbeelding 16">
            <a:extLst>
              <a:ext uri="{FF2B5EF4-FFF2-40B4-BE49-F238E27FC236}">
                <a16:creationId xmlns:a16="http://schemas.microsoft.com/office/drawing/2014/main" id="{C386A221-28CD-49DF-AF22-78815A6E2F2D}"/>
              </a:ext>
            </a:extLst>
          </p:cNvPr>
          <p:cNvSpPr>
            <a:spLocks noGrp="1"/>
          </p:cNvSpPr>
          <p:nvPr>
            <p:ph type="pic" sz="quarter" idx="14"/>
          </p:nvPr>
        </p:nvSpPr>
        <p:spPr>
          <a:xfrm>
            <a:off x="3657600"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8" name="Tijdelijke aanduiding voor afbeelding 17">
            <a:extLst>
              <a:ext uri="{FF2B5EF4-FFF2-40B4-BE49-F238E27FC236}">
                <a16:creationId xmlns:a16="http://schemas.microsoft.com/office/drawing/2014/main" id="{3671C398-D779-4B1A-BD2F-395D1F3F8D2D}"/>
              </a:ext>
            </a:extLst>
          </p:cNvPr>
          <p:cNvSpPr>
            <a:spLocks noGrp="1"/>
          </p:cNvSpPr>
          <p:nvPr>
            <p:ph type="pic" sz="quarter" idx="15"/>
          </p:nvPr>
        </p:nvSpPr>
        <p:spPr>
          <a:xfrm>
            <a:off x="6281928"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9" name="Tijdelijke aanduiding voor afbeelding 18">
            <a:extLst>
              <a:ext uri="{FF2B5EF4-FFF2-40B4-BE49-F238E27FC236}">
                <a16:creationId xmlns:a16="http://schemas.microsoft.com/office/drawing/2014/main" id="{C283C6BE-C8D0-4726-B217-58FE337E5E8D}"/>
              </a:ext>
            </a:extLst>
          </p:cNvPr>
          <p:cNvSpPr>
            <a:spLocks noGrp="1"/>
          </p:cNvSpPr>
          <p:nvPr>
            <p:ph type="pic" sz="quarter" idx="16"/>
          </p:nvPr>
        </p:nvSpPr>
        <p:spPr>
          <a:xfrm>
            <a:off x="8897112"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20" name="Tijdelijke aanduiding voor tekst 14">
            <a:extLst>
              <a:ext uri="{FF2B5EF4-FFF2-40B4-BE49-F238E27FC236}">
                <a16:creationId xmlns:a16="http://schemas.microsoft.com/office/drawing/2014/main" id="{035F3E11-74CF-4460-9FF3-DD91B5E570CF}"/>
              </a:ext>
            </a:extLst>
          </p:cNvPr>
          <p:cNvSpPr>
            <a:spLocks noGrp="1"/>
          </p:cNvSpPr>
          <p:nvPr>
            <p:ph type="body" sz="quarter" idx="17" hasCustomPrompt="1"/>
          </p:nvPr>
        </p:nvSpPr>
        <p:spPr>
          <a:xfrm>
            <a:off x="1031368" y="4466873"/>
            <a:ext cx="2286000" cy="274320"/>
          </a:xfrm>
        </p:spPr>
        <p:txBody>
          <a:bodyPr rtlCol="0"/>
          <a:lstStyle>
            <a:lvl1pPr algn="ctr">
              <a:lnSpc>
                <a:spcPct val="100000"/>
              </a:lnSpc>
              <a:buNone/>
              <a:defRPr sz="1800" b="1"/>
            </a:lvl1pPr>
          </a:lstStyle>
          <a:p>
            <a:pPr lvl="0" rtl="0"/>
            <a:r>
              <a:rPr lang="nl-NL" noProof="0"/>
              <a:t>Naam</a:t>
            </a:r>
          </a:p>
        </p:txBody>
      </p:sp>
      <p:sp>
        <p:nvSpPr>
          <p:cNvPr id="24" name="Tijdelijke aanduiding voor tekst 14">
            <a:extLst>
              <a:ext uri="{FF2B5EF4-FFF2-40B4-BE49-F238E27FC236}">
                <a16:creationId xmlns:a16="http://schemas.microsoft.com/office/drawing/2014/main" id="{7D857D03-665D-4D33-B7E8-B85D42470B0B}"/>
              </a:ext>
            </a:extLst>
          </p:cNvPr>
          <p:cNvSpPr>
            <a:spLocks noGrp="1"/>
          </p:cNvSpPr>
          <p:nvPr>
            <p:ph type="body" sz="quarter" idx="21" hasCustomPrompt="1"/>
          </p:nvPr>
        </p:nvSpPr>
        <p:spPr>
          <a:xfrm>
            <a:off x="1045013" y="4877332"/>
            <a:ext cx="2286000" cy="594360"/>
          </a:xfrm>
        </p:spPr>
        <p:txBody>
          <a:bodyPr rtlCol="0"/>
          <a:lstStyle>
            <a:lvl1pPr algn="ctr">
              <a:lnSpc>
                <a:spcPct val="100000"/>
              </a:lnSpc>
              <a:buNone/>
              <a:defRPr sz="1600"/>
            </a:lvl1pPr>
          </a:lstStyle>
          <a:p>
            <a:pPr lvl="0" rtl="0"/>
            <a:r>
              <a:rPr lang="nl-NL" noProof="0"/>
              <a:t>Titel</a:t>
            </a:r>
          </a:p>
        </p:txBody>
      </p:sp>
      <p:sp>
        <p:nvSpPr>
          <p:cNvPr id="28" name="Tijdelijke aanduiding voor tekst 14">
            <a:extLst>
              <a:ext uri="{FF2B5EF4-FFF2-40B4-BE49-F238E27FC236}">
                <a16:creationId xmlns:a16="http://schemas.microsoft.com/office/drawing/2014/main" id="{65D2C286-1A79-4B52-82F1-D52060269369}"/>
              </a:ext>
            </a:extLst>
          </p:cNvPr>
          <p:cNvSpPr>
            <a:spLocks noGrp="1"/>
          </p:cNvSpPr>
          <p:nvPr>
            <p:ph type="body" sz="quarter" idx="22" hasCustomPrompt="1"/>
          </p:nvPr>
        </p:nvSpPr>
        <p:spPr>
          <a:xfrm>
            <a:off x="3667663" y="4466873"/>
            <a:ext cx="2286000" cy="274320"/>
          </a:xfrm>
        </p:spPr>
        <p:txBody>
          <a:bodyPr rtlCol="0"/>
          <a:lstStyle>
            <a:lvl1pPr algn="ctr">
              <a:lnSpc>
                <a:spcPct val="100000"/>
              </a:lnSpc>
              <a:buNone/>
              <a:defRPr sz="1800" b="1"/>
            </a:lvl1pPr>
          </a:lstStyle>
          <a:p>
            <a:pPr lvl="0" rtl="0"/>
            <a:r>
              <a:rPr lang="nl-NL" noProof="0"/>
              <a:t>Naam</a:t>
            </a:r>
          </a:p>
        </p:txBody>
      </p:sp>
      <p:sp>
        <p:nvSpPr>
          <p:cNvPr id="29" name="Tijdelijke aanduiding voor tekst 14">
            <a:extLst>
              <a:ext uri="{FF2B5EF4-FFF2-40B4-BE49-F238E27FC236}">
                <a16:creationId xmlns:a16="http://schemas.microsoft.com/office/drawing/2014/main" id="{F0B53ABB-D4AE-4C0B-9902-0C1763EE403B}"/>
              </a:ext>
            </a:extLst>
          </p:cNvPr>
          <p:cNvSpPr>
            <a:spLocks noGrp="1"/>
          </p:cNvSpPr>
          <p:nvPr>
            <p:ph type="body" sz="quarter" idx="23" hasCustomPrompt="1"/>
          </p:nvPr>
        </p:nvSpPr>
        <p:spPr>
          <a:xfrm>
            <a:off x="3681308" y="4877332"/>
            <a:ext cx="2286000" cy="594360"/>
          </a:xfrm>
        </p:spPr>
        <p:txBody>
          <a:bodyPr rtlCol="0"/>
          <a:lstStyle>
            <a:lvl1pPr algn="ctr">
              <a:lnSpc>
                <a:spcPct val="100000"/>
              </a:lnSpc>
              <a:buNone/>
              <a:defRPr sz="1600"/>
            </a:lvl1pPr>
          </a:lstStyle>
          <a:p>
            <a:pPr lvl="0" rtl="0"/>
            <a:r>
              <a:rPr lang="nl-NL" noProof="0"/>
              <a:t>Titel</a:t>
            </a:r>
          </a:p>
        </p:txBody>
      </p:sp>
      <p:sp>
        <p:nvSpPr>
          <p:cNvPr id="30" name="Tijdelijke aanduiding voor tekst 14">
            <a:extLst>
              <a:ext uri="{FF2B5EF4-FFF2-40B4-BE49-F238E27FC236}">
                <a16:creationId xmlns:a16="http://schemas.microsoft.com/office/drawing/2014/main" id="{3AE87779-12F2-4327-ADEE-3F31BFB8D359}"/>
              </a:ext>
            </a:extLst>
          </p:cNvPr>
          <p:cNvSpPr>
            <a:spLocks noGrp="1"/>
          </p:cNvSpPr>
          <p:nvPr>
            <p:ph type="body" sz="quarter" idx="24" hasCustomPrompt="1"/>
          </p:nvPr>
        </p:nvSpPr>
        <p:spPr>
          <a:xfrm>
            <a:off x="6290307" y="4466873"/>
            <a:ext cx="2286000" cy="274320"/>
          </a:xfrm>
        </p:spPr>
        <p:txBody>
          <a:bodyPr rtlCol="0"/>
          <a:lstStyle>
            <a:lvl1pPr algn="ctr">
              <a:lnSpc>
                <a:spcPct val="100000"/>
              </a:lnSpc>
              <a:buNone/>
              <a:defRPr sz="1800" b="1"/>
            </a:lvl1pPr>
          </a:lstStyle>
          <a:p>
            <a:pPr lvl="0" rtl="0"/>
            <a:r>
              <a:rPr lang="nl-NL" noProof="0"/>
              <a:t>Naam</a:t>
            </a:r>
          </a:p>
        </p:txBody>
      </p:sp>
      <p:sp>
        <p:nvSpPr>
          <p:cNvPr id="31" name="Tijdelijke aanduiding voor tekst 14">
            <a:extLst>
              <a:ext uri="{FF2B5EF4-FFF2-40B4-BE49-F238E27FC236}">
                <a16:creationId xmlns:a16="http://schemas.microsoft.com/office/drawing/2014/main" id="{0DCB8055-0EA2-426F-989D-AC9932A17A1B}"/>
              </a:ext>
            </a:extLst>
          </p:cNvPr>
          <p:cNvSpPr>
            <a:spLocks noGrp="1"/>
          </p:cNvSpPr>
          <p:nvPr>
            <p:ph type="body" sz="quarter" idx="25" hasCustomPrompt="1"/>
          </p:nvPr>
        </p:nvSpPr>
        <p:spPr>
          <a:xfrm>
            <a:off x="6303952" y="4877332"/>
            <a:ext cx="2286000" cy="594360"/>
          </a:xfrm>
        </p:spPr>
        <p:txBody>
          <a:bodyPr rtlCol="0"/>
          <a:lstStyle>
            <a:lvl1pPr algn="ctr">
              <a:lnSpc>
                <a:spcPct val="100000"/>
              </a:lnSpc>
              <a:buNone/>
              <a:defRPr sz="1600"/>
            </a:lvl1pPr>
          </a:lstStyle>
          <a:p>
            <a:pPr lvl="0" rtl="0"/>
            <a:r>
              <a:rPr lang="nl-NL" noProof="0"/>
              <a:t>Titel</a:t>
            </a:r>
          </a:p>
        </p:txBody>
      </p:sp>
      <p:sp>
        <p:nvSpPr>
          <p:cNvPr id="32" name="Tijdelijke aanduiding voor tekst 14">
            <a:extLst>
              <a:ext uri="{FF2B5EF4-FFF2-40B4-BE49-F238E27FC236}">
                <a16:creationId xmlns:a16="http://schemas.microsoft.com/office/drawing/2014/main" id="{308EC59B-41AE-4F1B-9364-A00C479F76B9}"/>
              </a:ext>
            </a:extLst>
          </p:cNvPr>
          <p:cNvSpPr>
            <a:spLocks noGrp="1"/>
          </p:cNvSpPr>
          <p:nvPr>
            <p:ph type="body" sz="quarter" idx="26" hasCustomPrompt="1"/>
          </p:nvPr>
        </p:nvSpPr>
        <p:spPr>
          <a:xfrm>
            <a:off x="8924408" y="4466873"/>
            <a:ext cx="2286000" cy="274320"/>
          </a:xfrm>
        </p:spPr>
        <p:txBody>
          <a:bodyPr rtlCol="0"/>
          <a:lstStyle>
            <a:lvl1pPr algn="ctr">
              <a:lnSpc>
                <a:spcPct val="100000"/>
              </a:lnSpc>
              <a:buNone/>
              <a:defRPr sz="1800" b="1"/>
            </a:lvl1pPr>
          </a:lstStyle>
          <a:p>
            <a:pPr lvl="0" rtl="0"/>
            <a:r>
              <a:rPr lang="nl-NL" noProof="0"/>
              <a:t>Naam</a:t>
            </a:r>
          </a:p>
        </p:txBody>
      </p:sp>
      <p:sp>
        <p:nvSpPr>
          <p:cNvPr id="33" name="Tijdelijke aanduiding voor tekst 14">
            <a:extLst>
              <a:ext uri="{FF2B5EF4-FFF2-40B4-BE49-F238E27FC236}">
                <a16:creationId xmlns:a16="http://schemas.microsoft.com/office/drawing/2014/main" id="{BC3965F4-D2B3-4353-A638-332A3F4E704F}"/>
              </a:ext>
            </a:extLst>
          </p:cNvPr>
          <p:cNvSpPr>
            <a:spLocks noGrp="1"/>
          </p:cNvSpPr>
          <p:nvPr>
            <p:ph type="body" sz="quarter" idx="27" hasCustomPrompt="1"/>
          </p:nvPr>
        </p:nvSpPr>
        <p:spPr>
          <a:xfrm>
            <a:off x="8938053" y="4877332"/>
            <a:ext cx="2286000" cy="594360"/>
          </a:xfrm>
        </p:spPr>
        <p:txBody>
          <a:bodyPr rtlCol="0"/>
          <a:lstStyle>
            <a:lvl1pPr algn="ctr">
              <a:lnSpc>
                <a:spcPct val="100000"/>
              </a:lnSpc>
              <a:buNone/>
              <a:defRPr sz="1600"/>
            </a:lvl1pPr>
          </a:lstStyle>
          <a:p>
            <a:pPr lvl="0" rtl="0"/>
            <a:r>
              <a:rPr lang="nl-NL" noProof="0"/>
              <a:t>Titel</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39936211"/>
      </p:ext>
    </p:extLst>
  </p:cSld>
  <p:clrMapOvr>
    <a:masterClrMapping/>
  </p:clrMapOvr>
  <p:extLst>
    <p:ext uri="{DCECCB84-F9BA-43D5-87BE-67443E8EF086}">
      <p15:sldGuideLst xmlns:p15="http://schemas.microsoft.com/office/powerpoint/2012/main">
        <p15:guide id="1" pos="1368">
          <p15:clr>
            <a:srgbClr val="FBAE40"/>
          </p15:clr>
        </p15:guide>
        <p15:guide id="2" pos="3024">
          <p15:clr>
            <a:srgbClr val="FBAE40"/>
          </p15:clr>
        </p15:guide>
        <p15:guide id="3" pos="4680">
          <p15:clr>
            <a:srgbClr val="FBAE40"/>
          </p15:clr>
        </p15:guide>
        <p15:guide id="4" pos="633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el">
    <p:spTree>
      <p:nvGrpSpPr>
        <p:cNvPr id="1" name=""/>
        <p:cNvGrpSpPr/>
        <p:nvPr/>
      </p:nvGrpSpPr>
      <p:grpSpPr>
        <a:xfrm>
          <a:off x="0" y="0"/>
          <a:ext cx="0" cy="0"/>
          <a:chOff x="0" y="0"/>
          <a:chExt cx="0" cy="0"/>
        </a:xfrm>
      </p:grpSpPr>
      <p:sp useBgFill="1">
        <p:nvSpPr>
          <p:cNvPr id="15" name="Rechthoek 14">
            <a:extLst>
              <a:ext uri="{FF2B5EF4-FFF2-40B4-BE49-F238E27FC236}">
                <a16:creationId xmlns:a16="http://schemas.microsoft.com/office/drawing/2014/main" id="{52728D19-281F-4946-9684-65A557653DDA}"/>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6" name="Rechthoek 15">
            <a:extLst>
              <a:ext uri="{FF2B5EF4-FFF2-40B4-BE49-F238E27FC236}">
                <a16:creationId xmlns:a16="http://schemas.microsoft.com/office/drawing/2014/main" id="{D412D4F2-D8CF-48D7-8E93-9342D2AE3950}"/>
              </a:ext>
            </a:extLst>
          </p:cNvPr>
          <p:cNvSpPr/>
          <p:nvPr userDrawn="1"/>
        </p:nvSpPr>
        <p:spPr>
          <a:xfrm rot="10800000" flipH="1">
            <a:off x="0" y="0"/>
            <a:ext cx="12191999" cy="6858000"/>
          </a:xfrm>
          <a:prstGeom prst="rect">
            <a:avLst/>
          </a:prstGeom>
          <a:gradFill>
            <a:gsLst>
              <a:gs pos="0">
                <a:schemeClr val="accent5">
                  <a:alpha val="75000"/>
                </a:schemeClr>
              </a:gs>
              <a:gs pos="100000">
                <a:schemeClr val="tx2">
                  <a:lumMod val="50000"/>
                  <a:lumOff val="50000"/>
                  <a:alpha val="48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7" name="Rechthoek 16">
            <a:extLst>
              <a:ext uri="{FF2B5EF4-FFF2-40B4-BE49-F238E27FC236}">
                <a16:creationId xmlns:a16="http://schemas.microsoft.com/office/drawing/2014/main" id="{F81071F9-5F9E-43AF-B1F9-8F94CCA0D1D0}"/>
              </a:ext>
            </a:extLst>
          </p:cNvPr>
          <p:cNvSpPr/>
          <p:nvPr userDrawn="1"/>
        </p:nvSpPr>
        <p:spPr>
          <a:xfrm rot="10800000">
            <a:off x="-4" y="456773"/>
            <a:ext cx="12191999" cy="6400800"/>
          </a:xfrm>
          <a:prstGeom prst="rect">
            <a:avLst/>
          </a:prstGeom>
          <a:gradFill>
            <a:gsLst>
              <a:gs pos="0">
                <a:schemeClr val="accent5">
                  <a:alpha val="37000"/>
                </a:schemeClr>
              </a:gs>
              <a:gs pos="92000">
                <a:schemeClr val="accent2">
                  <a:alpha val="7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8" name="Rechthoek 17">
            <a:extLst>
              <a:ext uri="{FF2B5EF4-FFF2-40B4-BE49-F238E27FC236}">
                <a16:creationId xmlns:a16="http://schemas.microsoft.com/office/drawing/2014/main" id="{C954D1A4-E8FD-4E5A-A528-35498A356680}"/>
              </a:ext>
            </a:extLst>
          </p:cNvPr>
          <p:cNvSpPr/>
          <p:nvPr userDrawn="1"/>
        </p:nvSpPr>
        <p:spPr>
          <a:xfrm rot="10800000" flipH="1">
            <a:off x="-2" y="0"/>
            <a:ext cx="6096001" cy="6858000"/>
          </a:xfrm>
          <a:prstGeom prst="rect">
            <a:avLst/>
          </a:prstGeom>
          <a:gradFill>
            <a:gsLst>
              <a:gs pos="13000">
                <a:schemeClr val="accent2">
                  <a:alpha val="61000"/>
                </a:schemeClr>
              </a:gs>
              <a:gs pos="99000">
                <a:schemeClr val="accent4"/>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rtl="0">
              <a:buFont typeface="Arial" panose="020B0604020202020204" pitchFamily="34" charset="0"/>
              <a:buChar char="•"/>
            </a:pPr>
            <a:endParaRPr lang="nl-NL" noProof="0"/>
          </a:p>
        </p:txBody>
      </p:sp>
      <p:sp>
        <p:nvSpPr>
          <p:cNvPr id="19" name="Titel 6">
            <a:extLst>
              <a:ext uri="{FF2B5EF4-FFF2-40B4-BE49-F238E27FC236}">
                <a16:creationId xmlns:a16="http://schemas.microsoft.com/office/drawing/2014/main" id="{ED6FD0CF-1406-477D-A12B-53DC561BD054}"/>
              </a:ext>
            </a:extLst>
          </p:cNvPr>
          <p:cNvSpPr>
            <a:spLocks noGrp="1"/>
          </p:cNvSpPr>
          <p:nvPr>
            <p:ph type="ctrTitle"/>
          </p:nvPr>
        </p:nvSpPr>
        <p:spPr>
          <a:xfrm>
            <a:off x="782918" y="1028700"/>
            <a:ext cx="10614211" cy="1152712"/>
          </a:xfrm>
        </p:spPr>
        <p:txBody>
          <a:bodyPr rtlCol="0"/>
          <a:lstStyle>
            <a:lvl1pPr algn="ctr">
              <a:defRPr>
                <a:solidFill>
                  <a:schemeClr val="bg1"/>
                </a:solidFill>
              </a:defRPr>
            </a:lvl1pPr>
          </a:lstStyle>
          <a:p>
            <a:pPr rtl="0"/>
            <a:r>
              <a:rPr lang="nl-NL" noProof="0">
                <a:solidFill>
                  <a:schemeClr val="bg1"/>
                </a:solidFill>
              </a:rPr>
              <a:t>Klik om stijl te bewerken</a:t>
            </a:r>
          </a:p>
        </p:txBody>
      </p:sp>
      <p:sp>
        <p:nvSpPr>
          <p:cNvPr id="20" name="Vrije vorm: Shape 19">
            <a:extLst>
              <a:ext uri="{FF2B5EF4-FFF2-40B4-BE49-F238E27FC236}">
                <a16:creationId xmlns:a16="http://schemas.microsoft.com/office/drawing/2014/main" id="{230DFABF-2A96-46EC-8C35-1C4A9D0A0739}"/>
              </a:ext>
            </a:extLst>
          </p:cNvPr>
          <p:cNvSpPr/>
          <p:nvPr userDrawn="1"/>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7000">
                <a:schemeClr val="accent4">
                  <a:lumMod val="60000"/>
                  <a:lumOff val="40000"/>
                  <a:alpha val="3000"/>
                </a:schemeClr>
              </a:gs>
              <a:gs pos="100000">
                <a:schemeClr val="bg1">
                  <a:alpha val="16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21" name="Subtitel 7">
            <a:extLst>
              <a:ext uri="{FF2B5EF4-FFF2-40B4-BE49-F238E27FC236}">
                <a16:creationId xmlns:a16="http://schemas.microsoft.com/office/drawing/2014/main" id="{A943203E-4446-4D2D-AFEE-C3BCE7522010}"/>
              </a:ext>
            </a:extLst>
          </p:cNvPr>
          <p:cNvSpPr>
            <a:spLocks noGrp="1"/>
          </p:cNvSpPr>
          <p:nvPr>
            <p:ph type="subTitle" idx="1"/>
          </p:nvPr>
        </p:nvSpPr>
        <p:spPr>
          <a:xfrm>
            <a:off x="1524000" y="2408518"/>
            <a:ext cx="9144000" cy="609600"/>
          </a:xfrm>
        </p:spPr>
        <p:txBody>
          <a:bodyPr rtlCol="0">
            <a:normAutofit/>
          </a:bodyPr>
          <a:lstStyle>
            <a:lvl1pPr algn="ctr">
              <a:buNone/>
              <a:defRPr>
                <a:solidFill>
                  <a:schemeClr val="bg1"/>
                </a:solidFill>
              </a:defRPr>
            </a:lvl1pPr>
          </a:lstStyle>
          <a:p>
            <a:pPr rtl="0"/>
            <a:r>
              <a:rPr lang="nl-NL" sz="1400" b="0" noProof="0">
                <a:solidFill>
                  <a:schemeClr val="bg1"/>
                </a:solidFill>
                <a:latin typeface="+mj-lt"/>
              </a:rPr>
              <a:t>Klikken om de ondertitelstijl van het model te bewerken</a:t>
            </a:r>
          </a:p>
        </p:txBody>
      </p:sp>
      <p:sp>
        <p:nvSpPr>
          <p:cNvPr id="23" name="Tijdelijke aanduiding voor afbeelding 22">
            <a:extLst>
              <a:ext uri="{FF2B5EF4-FFF2-40B4-BE49-F238E27FC236}">
                <a16:creationId xmlns:a16="http://schemas.microsoft.com/office/drawing/2014/main" id="{D7662E6F-0458-41D6-A36A-37011FA74BF8}"/>
              </a:ext>
            </a:extLst>
          </p:cNvPr>
          <p:cNvSpPr>
            <a:spLocks noGrp="1"/>
          </p:cNvSpPr>
          <p:nvPr>
            <p:ph type="pic" sz="quarter" idx="13"/>
          </p:nvPr>
        </p:nvSpPr>
        <p:spPr>
          <a:xfrm>
            <a:off x="2343302" y="3351746"/>
            <a:ext cx="7519558" cy="3506255"/>
          </a:xfrm>
          <a:custGeom>
            <a:avLst/>
            <a:gdLst>
              <a:gd name="connsiteX0" fmla="*/ 3759779 w 7519558"/>
              <a:gd name="connsiteY0" fmla="*/ 0 h 3506255"/>
              <a:gd name="connsiteX1" fmla="*/ 7513560 w 7519558"/>
              <a:gd name="connsiteY1" fmla="*/ 3387468 h 3506255"/>
              <a:gd name="connsiteX2" fmla="*/ 7519558 w 7519558"/>
              <a:gd name="connsiteY2" fmla="*/ 3506255 h 3506255"/>
              <a:gd name="connsiteX3" fmla="*/ 0 w 7519558"/>
              <a:gd name="connsiteY3" fmla="*/ 3506255 h 3506255"/>
              <a:gd name="connsiteX4" fmla="*/ 5998 w 7519558"/>
              <a:gd name="connsiteY4" fmla="*/ 3387468 h 3506255"/>
              <a:gd name="connsiteX5" fmla="*/ 3759779 w 7519558"/>
              <a:gd name="connsiteY5" fmla="*/ 0 h 3506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Tree>
    <p:extLst>
      <p:ext uri="{BB962C8B-B14F-4D97-AF65-F5344CB8AC3E}">
        <p14:creationId xmlns:p14="http://schemas.microsoft.com/office/powerpoint/2010/main" val="76223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2354312674"/>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Inleidin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0A4A873-9306-44F1-9047-F853F0082D08}"/>
              </a:ext>
            </a:extLst>
          </p:cNvPr>
          <p:cNvSpPr>
            <a:spLocks noGrp="1"/>
          </p:cNvSpPr>
          <p:nvPr>
            <p:ph type="title"/>
          </p:nvPr>
        </p:nvSpPr>
        <p:spPr>
          <a:xfrm>
            <a:off x="4769893" y="457200"/>
            <a:ext cx="6230956" cy="1569368"/>
          </a:xfrm>
        </p:spPr>
        <p:txBody>
          <a:bodyPr rtlCol="0"/>
          <a:lstStyle/>
          <a:p>
            <a:pPr rtl="0"/>
            <a:r>
              <a:rPr lang="nl-NL" noProof="0"/>
              <a:t>Klik om stijl te bewerken</a:t>
            </a:r>
          </a:p>
        </p:txBody>
      </p:sp>
      <p:sp>
        <p:nvSpPr>
          <p:cNvPr id="12" name="Tijdelijke aanduiding voor afbeelding 11">
            <a:extLst>
              <a:ext uri="{FF2B5EF4-FFF2-40B4-BE49-F238E27FC236}">
                <a16:creationId xmlns:a16="http://schemas.microsoft.com/office/drawing/2014/main" id="{50B5C48D-A262-4537-89A8-437CBFD860EC}"/>
              </a:ext>
            </a:extLst>
          </p:cNvPr>
          <p:cNvSpPr>
            <a:spLocks noGrp="1"/>
          </p:cNvSpPr>
          <p:nvPr>
            <p:ph type="pic" sz="quarter" idx="13"/>
          </p:nvPr>
        </p:nvSpPr>
        <p:spPr>
          <a:xfrm>
            <a:off x="0" y="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3" name="Tijdelijke aanduiding voor afbeelding 11">
            <a:extLst>
              <a:ext uri="{FF2B5EF4-FFF2-40B4-BE49-F238E27FC236}">
                <a16:creationId xmlns:a16="http://schemas.microsoft.com/office/drawing/2014/main" id="{6702E7C4-3925-41D8-8339-6521FE726B22}"/>
              </a:ext>
            </a:extLst>
          </p:cNvPr>
          <p:cNvSpPr>
            <a:spLocks noGrp="1"/>
          </p:cNvSpPr>
          <p:nvPr>
            <p:ph type="pic" sz="quarter" idx="14"/>
          </p:nvPr>
        </p:nvSpPr>
        <p:spPr>
          <a:xfrm>
            <a:off x="0" y="160347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14" name="Tijdelijke aanduiding voor afbeelding 11">
            <a:extLst>
              <a:ext uri="{FF2B5EF4-FFF2-40B4-BE49-F238E27FC236}">
                <a16:creationId xmlns:a16="http://schemas.microsoft.com/office/drawing/2014/main" id="{D748BF23-0309-4049-B999-7977CE56B287}"/>
              </a:ext>
            </a:extLst>
          </p:cNvPr>
          <p:cNvSpPr>
            <a:spLocks noGrp="1"/>
          </p:cNvSpPr>
          <p:nvPr>
            <p:ph type="pic" sz="quarter" idx="15"/>
          </p:nvPr>
        </p:nvSpPr>
        <p:spPr>
          <a:xfrm>
            <a:off x="0" y="320694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15" name="Tijdelijke aanduiding voor afbeelding 11">
            <a:extLst>
              <a:ext uri="{FF2B5EF4-FFF2-40B4-BE49-F238E27FC236}">
                <a16:creationId xmlns:a16="http://schemas.microsoft.com/office/drawing/2014/main" id="{342D563E-638C-4E20-9FB7-739D6E4A9A9E}"/>
              </a:ext>
            </a:extLst>
          </p:cNvPr>
          <p:cNvSpPr>
            <a:spLocks noGrp="1"/>
          </p:cNvSpPr>
          <p:nvPr>
            <p:ph type="pic" sz="quarter" idx="16"/>
          </p:nvPr>
        </p:nvSpPr>
        <p:spPr>
          <a:xfrm>
            <a:off x="0" y="4810409"/>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7" name="Tijdelijke aanduiding voor inhoud 6">
            <a:extLst>
              <a:ext uri="{FF2B5EF4-FFF2-40B4-BE49-F238E27FC236}">
                <a16:creationId xmlns:a16="http://schemas.microsoft.com/office/drawing/2014/main" id="{CDCF384C-15B5-46CF-BA28-3C6898C9A979}"/>
              </a:ext>
            </a:extLst>
          </p:cNvPr>
          <p:cNvSpPr>
            <a:spLocks noGrp="1"/>
          </p:cNvSpPr>
          <p:nvPr>
            <p:ph sz="quarter" idx="17" hasCustomPrompt="1"/>
          </p:nvPr>
        </p:nvSpPr>
        <p:spPr>
          <a:xfrm>
            <a:off x="4770438" y="2368550"/>
            <a:ext cx="6230411" cy="3390900"/>
          </a:xfrm>
        </p:spPr>
        <p:txBody>
          <a:bodyPr rtlCol="0"/>
          <a:lstStyle>
            <a:lvl1pPr marL="0" indent="0">
              <a:buNone/>
              <a:defRPr sz="1800"/>
            </a:lvl1pPr>
            <a:lvl2pPr>
              <a:buNone/>
              <a:defRPr sz="1800"/>
            </a:lvl2pPr>
            <a:lvl3pPr>
              <a:buNone/>
              <a:defRPr sz="1800"/>
            </a:lvl3pPr>
            <a:lvl4pPr>
              <a:buNone/>
              <a:defRPr sz="1800"/>
            </a:lvl4pPr>
            <a:lvl5pPr>
              <a:buNone/>
              <a:defRPr sz="1800"/>
            </a:lvl5pPr>
          </a:lstStyle>
          <a:p>
            <a:pPr lvl="0" rtl="0"/>
            <a:r>
              <a:rPr lang="nl-NL" noProof="0"/>
              <a:t>Inhoud</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70090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_Citaat">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1B46EB34-1B8B-4396-BFD2-98D14076D4B8}"/>
              </a:ext>
              <a:ext uri="{C183D7F6-B498-43B3-948B-1728B52AA6E4}">
                <adec:decorative xmlns:adec="http://schemas.microsoft.com/office/drawing/2017/decorative" val="1"/>
              </a:ext>
            </a:extLst>
          </p:cNvPr>
          <p:cNvSpPr/>
          <p:nvPr userDrawn="1"/>
        </p:nvSpPr>
        <p:spPr>
          <a:xfrm rot="10800000" flipH="1">
            <a:off x="0" y="4460827"/>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F3E69A3D-D17E-4FD6-87AB-82FA30AC072A}"/>
              </a:ext>
              <a:ext uri="{C183D7F6-B498-43B3-948B-1728B52AA6E4}">
                <adec:decorative xmlns:adec="http://schemas.microsoft.com/office/drawing/2017/decorative" val="1"/>
              </a:ext>
            </a:extLst>
          </p:cNvPr>
          <p:cNvSpPr/>
          <p:nvPr userDrawn="1"/>
        </p:nvSpPr>
        <p:spPr>
          <a:xfrm rot="10800000" flipH="1">
            <a:off x="4038600" y="4463552"/>
            <a:ext cx="8153401" cy="2394447"/>
          </a:xfrm>
          <a:prstGeom prst="rect">
            <a:avLst/>
          </a:prstGeom>
          <a:gradFill>
            <a:gsLst>
              <a:gs pos="0">
                <a:schemeClr val="accent5">
                  <a:lumMod val="60000"/>
                  <a:lumOff val="40000"/>
                  <a:alpha val="0"/>
                </a:schemeClr>
              </a:gs>
              <a:gs pos="99000">
                <a:schemeClr val="accent2">
                  <a:alpha val="81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8" name="Freeform: Shape 7">
            <a:extLst>
              <a:ext uri="{FF2B5EF4-FFF2-40B4-BE49-F238E27FC236}">
                <a16:creationId xmlns:a16="http://schemas.microsoft.com/office/drawing/2014/main" id="{CAE216A4-83E5-4AF8-83B6-82171757BA87}"/>
              </a:ext>
              <a:ext uri="{C183D7F6-B498-43B3-948B-1728B52AA6E4}">
                <adec:decorative xmlns:adec="http://schemas.microsoft.com/office/drawing/2017/decorative" val="1"/>
              </a:ext>
            </a:extLst>
          </p:cNvPr>
          <p:cNvSpPr/>
          <p:nvPr userDrawn="1"/>
        </p:nvSpPr>
        <p:spPr>
          <a:xfrm rot="14834054">
            <a:off x="2944145" y="2710934"/>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9" name="Rechthoek 8">
            <a:extLst>
              <a:ext uri="{FF2B5EF4-FFF2-40B4-BE49-F238E27FC236}">
                <a16:creationId xmlns:a16="http://schemas.microsoft.com/office/drawing/2014/main" id="{E743141D-24A2-4BE2-B276-C20C06CB9601}"/>
              </a:ext>
              <a:ext uri="{C183D7F6-B498-43B3-948B-1728B52AA6E4}">
                <adec:decorative xmlns:adec="http://schemas.microsoft.com/office/drawing/2017/decorative" val="1"/>
              </a:ext>
            </a:extLst>
          </p:cNvPr>
          <p:cNvSpPr/>
          <p:nvPr userDrawn="1"/>
        </p:nvSpPr>
        <p:spPr>
          <a:xfrm flipH="1">
            <a:off x="4076701" y="4460827"/>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Titel 6">
            <a:extLst>
              <a:ext uri="{FF2B5EF4-FFF2-40B4-BE49-F238E27FC236}">
                <a16:creationId xmlns:a16="http://schemas.microsoft.com/office/drawing/2014/main" id="{A35F720A-671B-47F4-88B8-83CD2FE3B3EF}"/>
              </a:ext>
            </a:extLst>
          </p:cNvPr>
          <p:cNvSpPr>
            <a:spLocks noGrp="1"/>
          </p:cNvSpPr>
          <p:nvPr>
            <p:ph type="ctrTitle"/>
          </p:nvPr>
        </p:nvSpPr>
        <p:spPr>
          <a:xfrm>
            <a:off x="1383807" y="4611271"/>
            <a:ext cx="10229073" cy="1171556"/>
          </a:xfrm>
        </p:spPr>
        <p:txBody>
          <a:bodyPr rtlCol="0">
            <a:normAutofit/>
          </a:bodyPr>
          <a:lstStyle>
            <a:lvl1pPr>
              <a:defRPr>
                <a:solidFill>
                  <a:schemeClr val="bg1"/>
                </a:solidFill>
              </a:defRPr>
            </a:lvl1pPr>
          </a:lstStyle>
          <a:p>
            <a:pPr algn="l" rtl="0"/>
            <a:r>
              <a:rPr lang="nl-NL" sz="3600" noProof="0">
                <a:solidFill>
                  <a:schemeClr val="bg1"/>
                </a:solidFill>
              </a:rPr>
              <a:t>Klik om stijl te bewerken</a:t>
            </a:r>
          </a:p>
        </p:txBody>
      </p:sp>
      <p:sp>
        <p:nvSpPr>
          <p:cNvPr id="13" name="Tijdelijke aanduiding voor inhoud 7">
            <a:extLst>
              <a:ext uri="{FF2B5EF4-FFF2-40B4-BE49-F238E27FC236}">
                <a16:creationId xmlns:a16="http://schemas.microsoft.com/office/drawing/2014/main" id="{38168417-C3D6-45B7-898A-D94F37EA6C69}"/>
              </a:ext>
            </a:extLst>
          </p:cNvPr>
          <p:cNvSpPr>
            <a:spLocks noGrp="1"/>
          </p:cNvSpPr>
          <p:nvPr>
            <p:ph type="subTitle" idx="1"/>
          </p:nvPr>
        </p:nvSpPr>
        <p:spPr>
          <a:xfrm>
            <a:off x="1371601" y="5970897"/>
            <a:ext cx="9448800" cy="429904"/>
          </a:xfrm>
        </p:spPr>
        <p:txBody>
          <a:bodyPr rtlCol="0">
            <a:normAutofit/>
          </a:bodyPr>
          <a:lstStyle>
            <a:lvl1pPr>
              <a:buNone/>
              <a:defRPr>
                <a:solidFill>
                  <a:schemeClr val="bg1"/>
                </a:solidFill>
              </a:defRPr>
            </a:lvl1pPr>
          </a:lstStyle>
          <a:p>
            <a:pPr algn="l" rtl="0">
              <a:lnSpc>
                <a:spcPct val="100000"/>
              </a:lnSpc>
            </a:pPr>
            <a:r>
              <a:rPr lang="nl-NL" sz="1200" noProof="0">
                <a:solidFill>
                  <a:schemeClr val="bg1"/>
                </a:solidFill>
              </a:rPr>
              <a:t>Klikken om de ondertitelstijl van het model te bewerken</a:t>
            </a:r>
          </a:p>
        </p:txBody>
      </p:sp>
      <p:sp>
        <p:nvSpPr>
          <p:cNvPr id="12" name="Tijdelijke aanduiding voor afbeelding 11">
            <a:extLst>
              <a:ext uri="{FF2B5EF4-FFF2-40B4-BE49-F238E27FC236}">
                <a16:creationId xmlns:a16="http://schemas.microsoft.com/office/drawing/2014/main" id="{7B0F7C81-3A6B-4709-B144-6A0DFEF3B80C}"/>
              </a:ext>
            </a:extLst>
          </p:cNvPr>
          <p:cNvSpPr>
            <a:spLocks noGrp="1"/>
          </p:cNvSpPr>
          <p:nvPr>
            <p:ph type="pic" sz="quarter" idx="13"/>
          </p:nvPr>
        </p:nvSpPr>
        <p:spPr>
          <a:xfrm>
            <a:off x="0" y="0"/>
            <a:ext cx="12188952" cy="4462272"/>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733883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 3 kolom">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2D453288-3D76-40C1-BE00-223AB28F13DF}"/>
              </a:ext>
            </a:extLst>
          </p:cNvPr>
          <p:cNvSpPr>
            <a:spLocks noGrp="1"/>
          </p:cNvSpPr>
          <p:nvPr>
            <p:ph type="title" hasCustomPrompt="1"/>
          </p:nvPr>
        </p:nvSpPr>
        <p:spPr/>
        <p:txBody>
          <a:bodyPr rtlCol="0"/>
          <a:lstStyle/>
          <a:p>
            <a:pPr rtl="0"/>
            <a:r>
              <a:rPr lang="nl-NL" noProof="0"/>
              <a:t>Klik om de titelstijl van het model te bewerken</a:t>
            </a:r>
          </a:p>
        </p:txBody>
      </p:sp>
      <p:sp>
        <p:nvSpPr>
          <p:cNvPr id="8" name="Tijdelijke aanduiding voor voettekst 7">
            <a:extLst>
              <a:ext uri="{FF2B5EF4-FFF2-40B4-BE49-F238E27FC236}">
                <a16:creationId xmlns:a16="http://schemas.microsoft.com/office/drawing/2014/main" id="{CE9EC6C3-0950-4AFE-936A-9AB5D227844D}"/>
              </a:ext>
            </a:extLst>
          </p:cNvPr>
          <p:cNvSpPr>
            <a:spLocks noGrp="1"/>
          </p:cNvSpPr>
          <p:nvPr>
            <p:ph type="ftr" sz="quarter" idx="11"/>
          </p:nvPr>
        </p:nvSpPr>
        <p:spPr/>
        <p:txBody>
          <a:bodyPr rtlCol="0"/>
          <a:lstStyle/>
          <a:p>
            <a:pPr rtl="0"/>
            <a:r>
              <a:rPr lang="nl-NL" noProof="0"/>
              <a:t>Voorbeeld van voettekst</a:t>
            </a:r>
          </a:p>
        </p:txBody>
      </p:sp>
      <p:sp>
        <p:nvSpPr>
          <p:cNvPr id="3" name="Tijdelijke aanduiding voor tekst 2">
            <a:extLst>
              <a:ext uri="{FF2B5EF4-FFF2-40B4-BE49-F238E27FC236}">
                <a16:creationId xmlns:a16="http://schemas.microsoft.com/office/drawing/2014/main" id="{82036E0D-26A5-455A-A8BD-70DA8BC03EB2}"/>
              </a:ext>
            </a:extLst>
          </p:cNvPr>
          <p:cNvSpPr>
            <a:spLocks noGrp="1"/>
          </p:cNvSpPr>
          <p:nvPr>
            <p:ph type="body" idx="1" hasCustomPrompt="1"/>
          </p:nvPr>
        </p:nvSpPr>
        <p:spPr>
          <a:xfrm>
            <a:off x="1371600" y="2112264"/>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4" name="Tijdelijke aanduiding voor inhoud 3">
            <a:extLst>
              <a:ext uri="{FF2B5EF4-FFF2-40B4-BE49-F238E27FC236}">
                <a16:creationId xmlns:a16="http://schemas.microsoft.com/office/drawing/2014/main" id="{E7FD4EA0-094D-4056-9032-BFB44B40896B}"/>
              </a:ext>
            </a:extLst>
          </p:cNvPr>
          <p:cNvSpPr>
            <a:spLocks noGrp="1"/>
          </p:cNvSpPr>
          <p:nvPr>
            <p:ph sz="half" idx="2" hasCustomPrompt="1"/>
          </p:nvPr>
        </p:nvSpPr>
        <p:spPr>
          <a:xfrm>
            <a:off x="1371600" y="3018472"/>
            <a:ext cx="3200400" cy="3104856"/>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5" name="Tijdelijke aanduiding voor tekst 4">
            <a:extLst>
              <a:ext uri="{FF2B5EF4-FFF2-40B4-BE49-F238E27FC236}">
                <a16:creationId xmlns:a16="http://schemas.microsoft.com/office/drawing/2014/main" id="{5FC0CCE8-718F-4620-8B4A-C60EEA7B884D}"/>
              </a:ext>
            </a:extLst>
          </p:cNvPr>
          <p:cNvSpPr>
            <a:spLocks noGrp="1"/>
          </p:cNvSpPr>
          <p:nvPr>
            <p:ph type="body" sz="quarter" idx="3" hasCustomPrompt="1"/>
          </p:nvPr>
        </p:nvSpPr>
        <p:spPr>
          <a:xfrm>
            <a:off x="4892040" y="2109976"/>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6" name="Tijdelijke aanduiding voor inhoud 5">
            <a:extLst>
              <a:ext uri="{FF2B5EF4-FFF2-40B4-BE49-F238E27FC236}">
                <a16:creationId xmlns:a16="http://schemas.microsoft.com/office/drawing/2014/main" id="{56CE86DF-0069-4D31-BDD3-A9A2F9B7B468}"/>
              </a:ext>
            </a:extLst>
          </p:cNvPr>
          <p:cNvSpPr>
            <a:spLocks noGrp="1"/>
          </p:cNvSpPr>
          <p:nvPr>
            <p:ph sz="quarter" idx="4" hasCustomPrompt="1"/>
          </p:nvPr>
        </p:nvSpPr>
        <p:spPr>
          <a:xfrm>
            <a:off x="4892040" y="3016183"/>
            <a:ext cx="3200400" cy="3104857"/>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11" name="Tijdelijke aanduiding voor tekst 4">
            <a:extLst>
              <a:ext uri="{FF2B5EF4-FFF2-40B4-BE49-F238E27FC236}">
                <a16:creationId xmlns:a16="http://schemas.microsoft.com/office/drawing/2014/main" id="{5A7CDD05-39F5-4344-992F-995A7F9E8237}"/>
              </a:ext>
            </a:extLst>
          </p:cNvPr>
          <p:cNvSpPr>
            <a:spLocks noGrp="1"/>
          </p:cNvSpPr>
          <p:nvPr>
            <p:ph type="body" sz="quarter" idx="13" hasCustomPrompt="1"/>
          </p:nvPr>
        </p:nvSpPr>
        <p:spPr>
          <a:xfrm>
            <a:off x="8412480" y="2112263"/>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12" name="Tijdelijke aanduiding voor inhoud 5">
            <a:extLst>
              <a:ext uri="{FF2B5EF4-FFF2-40B4-BE49-F238E27FC236}">
                <a16:creationId xmlns:a16="http://schemas.microsoft.com/office/drawing/2014/main" id="{93C996A2-0E21-4652-A9DD-F74F8BC04053}"/>
              </a:ext>
            </a:extLst>
          </p:cNvPr>
          <p:cNvSpPr>
            <a:spLocks noGrp="1"/>
          </p:cNvSpPr>
          <p:nvPr>
            <p:ph sz="quarter" idx="14" hasCustomPrompt="1"/>
          </p:nvPr>
        </p:nvSpPr>
        <p:spPr>
          <a:xfrm>
            <a:off x="8412480" y="3018470"/>
            <a:ext cx="3200400" cy="3104857"/>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7" name="Tijdelijke aanduiding voor datum 6">
            <a:extLst>
              <a:ext uri="{FF2B5EF4-FFF2-40B4-BE49-F238E27FC236}">
                <a16:creationId xmlns:a16="http://schemas.microsoft.com/office/drawing/2014/main" id="{21A5ED06-FE54-4B86-A8D4-07D0EB08C3AB}"/>
              </a:ext>
            </a:extLst>
          </p:cNvPr>
          <p:cNvSpPr>
            <a:spLocks noGrp="1"/>
          </p:cNvSpPr>
          <p:nvPr>
            <p:ph type="dt" sz="half" idx="10"/>
          </p:nvPr>
        </p:nvSpPr>
        <p:spPr/>
        <p:txBody>
          <a:bodyPr rtlCol="0"/>
          <a:lstStyle/>
          <a:p>
            <a:pPr rtl="0"/>
            <a:r>
              <a:rPr lang="nl-NL" noProof="0"/>
              <a:t>maandag 1 februari 20XX</a:t>
            </a:r>
          </a:p>
        </p:txBody>
      </p:sp>
      <p:sp>
        <p:nvSpPr>
          <p:cNvPr id="9" name="Tijdelijke aanduiding voor dianumm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90067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a:t>Klik om stijl te bewerken</a:t>
            </a:r>
            <a:endParaRPr lang="en-US"/>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9479020"/>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a:t>Klik om stijl te bewerken</a:t>
            </a:r>
            <a:endParaRPr lang="en-US"/>
          </a:p>
        </p:txBody>
      </p:sp>
      <p:sp>
        <p:nvSpPr>
          <p:cNvPr id="3" name="Content Placeholder 2"/>
          <p:cNvSpPr>
            <a:spLocks noGrp="1"/>
          </p:cNvSpPr>
          <p:nvPr>
            <p:ph sz="half" idx="1"/>
          </p:nvPr>
        </p:nvSpPr>
        <p:spPr>
          <a:xfrm>
            <a:off x="1024127" y="2286000"/>
            <a:ext cx="475488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5989320" y="2286000"/>
            <a:ext cx="475488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b="0"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2455227025"/>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24128" y="2967788"/>
            <a:ext cx="475488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Klikken om de tekststijl van het model te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pPr rtl="0"/>
            <a:r>
              <a:rPr lang="nl-NL" noProof="0"/>
              <a:t>maandag 1 februari 20XX</a:t>
            </a:r>
          </a:p>
        </p:txBody>
      </p:sp>
      <p:sp>
        <p:nvSpPr>
          <p:cNvPr id="8" name="Footer Placeholder 7"/>
          <p:cNvSpPr>
            <a:spLocks noGrp="1"/>
          </p:cNvSpPr>
          <p:nvPr>
            <p:ph type="ftr" sz="quarter" idx="11"/>
          </p:nvPr>
        </p:nvSpPr>
        <p:spPr/>
        <p:txBody>
          <a:bodyPr/>
          <a:lstStyle/>
          <a:p>
            <a:pPr rtl="0"/>
            <a:r>
              <a:rPr lang="nl-NL" b="0" noProof="0"/>
              <a:t>Voorbeeld van voettekst</a:t>
            </a:r>
          </a:p>
        </p:txBody>
      </p:sp>
      <p:sp>
        <p:nvSpPr>
          <p:cNvPr id="9" name="Slide Number Placeholder 8"/>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509630491"/>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pPr rtl="0"/>
            <a:r>
              <a:rPr lang="nl-NL" noProof="0"/>
              <a:t>maandag 1 februari 20XX</a:t>
            </a:r>
          </a:p>
        </p:txBody>
      </p:sp>
      <p:sp>
        <p:nvSpPr>
          <p:cNvPr id="4" name="Footer Placeholder 3"/>
          <p:cNvSpPr>
            <a:spLocks noGrp="1"/>
          </p:cNvSpPr>
          <p:nvPr>
            <p:ph type="ftr" sz="quarter" idx="11"/>
          </p:nvPr>
        </p:nvSpPr>
        <p:spPr/>
        <p:txBody>
          <a:bodyPr/>
          <a:lstStyle/>
          <a:p>
            <a:pPr rtl="0"/>
            <a:r>
              <a:rPr lang="nl-NL" b="0" noProof="0"/>
              <a:t>Voorbeeld van voettekst</a:t>
            </a:r>
          </a:p>
        </p:txBody>
      </p:sp>
      <p:sp>
        <p:nvSpPr>
          <p:cNvPr id="5" name="Slide Number Placeholder 4"/>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3147354275"/>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nl-NL" noProof="0"/>
              <a:t>maandag 1 februari 20XX</a:t>
            </a:r>
          </a:p>
        </p:txBody>
      </p:sp>
      <p:sp>
        <p:nvSpPr>
          <p:cNvPr id="3" name="Footer Placeholder 2"/>
          <p:cNvSpPr>
            <a:spLocks noGrp="1"/>
          </p:cNvSpPr>
          <p:nvPr>
            <p:ph type="ftr" sz="quarter" idx="11"/>
          </p:nvPr>
        </p:nvSpPr>
        <p:spPr/>
        <p:txBody>
          <a:bodyPr/>
          <a:lstStyle/>
          <a:p>
            <a:pPr rtl="0"/>
            <a:r>
              <a:rPr lang="nl-NL" noProof="0"/>
              <a:t>Voorbeeld van voettekst</a:t>
            </a:r>
          </a:p>
        </p:txBody>
      </p:sp>
      <p:sp>
        <p:nvSpPr>
          <p:cNvPr id="4" name="Slide Number Placeholder 3"/>
          <p:cNvSpPr>
            <a:spLocks noGrp="1"/>
          </p:cNvSpPr>
          <p:nvPr>
            <p:ph type="sldNum" sz="quarter" idx="12"/>
          </p:nvPr>
        </p:nvSpPr>
        <p:spPr/>
        <p:txBody>
          <a:bodyPr/>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622645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a:t>Klik om stijl te bewerken</a:t>
            </a:r>
            <a:endParaRPr lang="en-US"/>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40910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a:t>Klik om stijl te bewerken</a:t>
            </a:r>
            <a:endParaRPr lang="en-US"/>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092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r>
              <a:rPr lang="nl-NL" noProof="0"/>
              <a:t>maandag 1 februari 20XX</a:t>
            </a: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rtl="0"/>
            <a:r>
              <a:rPr lang="nl-NL" b="0" noProof="0"/>
              <a:t>Voorbeeld van voettekst</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C01389E6-C847-4AD0-B56D-D205B2EAB1EE}" type="slidenum">
              <a:rPr lang="nl-NL" noProof="0" smtClean="0"/>
              <a:pPr rtl="0"/>
              <a:t>‹nr.›</a:t>
            </a:fld>
            <a:endParaRPr lang="nl-NL" noProof="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ep 7">
            <a:extLst>
              <a:ext uri="{FF2B5EF4-FFF2-40B4-BE49-F238E27FC236}">
                <a16:creationId xmlns:a16="http://schemas.microsoft.com/office/drawing/2014/main" id="{8B8A7361-0244-49BA-997B-9BC1E8F1F52B}"/>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9" name="Rechthoek 8">
              <a:extLst>
                <a:ext uri="{FF2B5EF4-FFF2-40B4-BE49-F238E27FC236}">
                  <a16:creationId xmlns:a16="http://schemas.microsoft.com/office/drawing/2014/main" id="{F6C0BAC4-9830-4923-842B-13EB08969EB9}"/>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Rechthoek 9">
              <a:extLst>
                <a:ext uri="{FF2B5EF4-FFF2-40B4-BE49-F238E27FC236}">
                  <a16:creationId xmlns:a16="http://schemas.microsoft.com/office/drawing/2014/main" id="{94F36A5A-785D-444A-9F53-58B5D3DDABD1}"/>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spTree>
    <p:extLst>
      <p:ext uri="{BB962C8B-B14F-4D97-AF65-F5344CB8AC3E}">
        <p14:creationId xmlns:p14="http://schemas.microsoft.com/office/powerpoint/2010/main" val="40545789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Lst>
  <p:hf hdr="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40" name="Straight Connector 1039">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888786" y="461591"/>
            <a:ext cx="3626770" cy="1643865"/>
          </a:xfrm>
        </p:spPr>
        <p:txBody>
          <a:bodyPr vert="horz" lIns="91440" tIns="45720" rIns="91440" bIns="45720" rtlCol="0" anchor="ctr">
            <a:noAutofit/>
          </a:bodyPr>
          <a:lstStyle/>
          <a:p>
            <a:r>
              <a:rPr lang="en-US" sz="3200" err="1"/>
              <a:t>Puberteit</a:t>
            </a:r>
            <a:r>
              <a:rPr lang="en-US" sz="3200"/>
              <a:t> </a:t>
            </a:r>
            <a:r>
              <a:rPr lang="en-US" sz="3200" err="1"/>
              <a:t>en</a:t>
            </a:r>
            <a:r>
              <a:rPr lang="en-US" sz="3200"/>
              <a:t> </a:t>
            </a:r>
            <a:r>
              <a:rPr lang="en-US" sz="3200" err="1"/>
              <a:t>omgaan</a:t>
            </a:r>
            <a:r>
              <a:rPr lang="en-US" sz="3200"/>
              <a:t> met puberS </a:t>
            </a:r>
          </a:p>
        </p:txBody>
      </p:sp>
      <p:sp>
        <p:nvSpPr>
          <p:cNvPr id="12" name="Ondertitel 2">
            <a:extLst>
              <a:ext uri="{FF2B5EF4-FFF2-40B4-BE49-F238E27FC236}">
                <a16:creationId xmlns:a16="http://schemas.microsoft.com/office/drawing/2014/main" id="{A5B32ED3-B939-B30E-C5C9-3A9D35303154}"/>
              </a:ext>
            </a:extLst>
          </p:cNvPr>
          <p:cNvSpPr txBox="1">
            <a:spLocks/>
          </p:cNvSpPr>
          <p:nvPr/>
        </p:nvSpPr>
        <p:spPr>
          <a:xfrm>
            <a:off x="1024128" y="2926080"/>
            <a:ext cx="3133580" cy="3097839"/>
          </a:xfrm>
          <a:prstGeom prst="rect">
            <a:avLst/>
          </a:prstGeom>
        </p:spPr>
        <p:txBody>
          <a:bodyPr vert="horz" lIns="45720" tIns="45720" rIns="4572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1600" dirty="0"/>
              <a:t>Training </a:t>
            </a:r>
            <a:r>
              <a:rPr lang="en-US" sz="1600" dirty="0" err="1"/>
              <a:t>Moskeedocenten</a:t>
            </a:r>
            <a:r>
              <a:rPr lang="en-US" sz="1600" dirty="0"/>
              <a:t> les 6</a:t>
            </a:r>
          </a:p>
          <a:p>
            <a:endParaRPr lang="en-US" sz="1600" dirty="0"/>
          </a:p>
        </p:txBody>
      </p:sp>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highlight>
                  <a:srgbClr val="FFFF00"/>
                </a:highlight>
              </a:rPr>
              <a:t>woensda</a:t>
            </a:r>
            <a:r>
              <a:rPr lang="en-US" noProof="0">
                <a:highlight>
                  <a:srgbClr val="FFFF00"/>
                </a:highlight>
              </a:rPr>
              <a:t>g 1</a:t>
            </a:r>
            <a:r>
              <a:rPr lang="en-US" noProof="0"/>
              <a:t> mei 2024</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a:pPr>
                <a:spcAft>
                  <a:spcPts val="600"/>
                </a:spcAft>
              </a:pPr>
              <a:t>1</a:t>
            </a:fld>
            <a:endParaRPr lang="en-US" noProof="0"/>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841043" y="5764807"/>
            <a:ext cx="2258511" cy="533009"/>
          </a:xfrm>
        </p:spPr>
      </p:pic>
      <p:sp>
        <p:nvSpPr>
          <p:cNvPr id="4" name="Ovaal 3">
            <a:extLst>
              <a:ext uri="{FF2B5EF4-FFF2-40B4-BE49-F238E27FC236}">
                <a16:creationId xmlns:a16="http://schemas.microsoft.com/office/drawing/2014/main" id="{84B0461F-9B71-F4D9-E3BA-C4CD60CEF545}"/>
              </a:ext>
            </a:extLst>
          </p:cNvPr>
          <p:cNvSpPr/>
          <p:nvPr/>
        </p:nvSpPr>
        <p:spPr>
          <a:xfrm>
            <a:off x="4181621" y="3178126"/>
            <a:ext cx="2760785" cy="214063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a:t>KIND</a:t>
            </a:r>
          </a:p>
        </p:txBody>
      </p:sp>
      <p:sp>
        <p:nvSpPr>
          <p:cNvPr id="7" name="Ovaal 6">
            <a:extLst>
              <a:ext uri="{FF2B5EF4-FFF2-40B4-BE49-F238E27FC236}">
                <a16:creationId xmlns:a16="http://schemas.microsoft.com/office/drawing/2014/main" id="{38D6BD54-B3F4-5A7B-132C-C5F3FBBF3671}"/>
              </a:ext>
            </a:extLst>
          </p:cNvPr>
          <p:cNvSpPr/>
          <p:nvPr/>
        </p:nvSpPr>
        <p:spPr>
          <a:xfrm>
            <a:off x="6099516" y="3180472"/>
            <a:ext cx="2725615" cy="216759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a:t>PUBER</a:t>
            </a:r>
          </a:p>
        </p:txBody>
      </p:sp>
      <p:sp>
        <p:nvSpPr>
          <p:cNvPr id="9" name="Ovaal 8">
            <a:extLst>
              <a:ext uri="{FF2B5EF4-FFF2-40B4-BE49-F238E27FC236}">
                <a16:creationId xmlns:a16="http://schemas.microsoft.com/office/drawing/2014/main" id="{DC1F6E8D-A4F1-5F83-AB10-C354A1229340}"/>
              </a:ext>
            </a:extLst>
          </p:cNvPr>
          <p:cNvSpPr/>
          <p:nvPr/>
        </p:nvSpPr>
        <p:spPr>
          <a:xfrm>
            <a:off x="8029134" y="3172265"/>
            <a:ext cx="2943665" cy="216173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a:t>VOLWASSENEN</a:t>
            </a:r>
          </a:p>
        </p:txBody>
      </p:sp>
    </p:spTree>
    <p:extLst>
      <p:ext uri="{BB962C8B-B14F-4D97-AF65-F5344CB8AC3E}">
        <p14:creationId xmlns:p14="http://schemas.microsoft.com/office/powerpoint/2010/main" val="481191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046B11-D51A-1395-2C57-0C050A9A6F46}"/>
              </a:ext>
            </a:extLst>
          </p:cNvPr>
          <p:cNvSpPr>
            <a:spLocks noGrp="1"/>
          </p:cNvSpPr>
          <p:nvPr>
            <p:ph type="title"/>
          </p:nvPr>
        </p:nvSpPr>
        <p:spPr/>
        <p:txBody>
          <a:bodyPr/>
          <a:lstStyle/>
          <a:p>
            <a:r>
              <a:rPr lang="nl-NL"/>
              <a:t>De rol van scholen/ weekendschool</a:t>
            </a:r>
          </a:p>
        </p:txBody>
      </p:sp>
      <p:sp>
        <p:nvSpPr>
          <p:cNvPr id="3" name="Tijdelijke aanduiding voor voettekst 2">
            <a:extLst>
              <a:ext uri="{FF2B5EF4-FFF2-40B4-BE49-F238E27FC236}">
                <a16:creationId xmlns:a16="http://schemas.microsoft.com/office/drawing/2014/main" id="{639691AF-94CB-B622-E34B-50A02631F461}"/>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F5940CA4-A356-29B8-E2F9-2FD8DB61E014}"/>
              </a:ext>
            </a:extLst>
          </p:cNvPr>
          <p:cNvSpPr>
            <a:spLocks noGrp="1"/>
          </p:cNvSpPr>
          <p:nvPr>
            <p:ph idx="1"/>
          </p:nvPr>
        </p:nvSpPr>
        <p:spPr>
          <a:xfrm>
            <a:off x="199292" y="2404209"/>
            <a:ext cx="11620377" cy="3667979"/>
          </a:xfrm>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Mentale en emotionele ondersteuning bieden</a:t>
            </a:r>
            <a:endParaRPr lang="nl-NL" b="1"/>
          </a:p>
          <a:p>
            <a:pPr>
              <a:buFont typeface="Wingdings" panose="020B0602020104020603" pitchFamily="34" charset="0"/>
              <a:buChar char="§"/>
            </a:pPr>
            <a:r>
              <a:rPr lang="nl-NL" b="1">
                <a:ea typeface="+mn-lt"/>
                <a:cs typeface="+mn-lt"/>
              </a:rPr>
              <a:t>Veilige en inclusieve schoolomgeving creëren</a:t>
            </a:r>
          </a:p>
          <a:p>
            <a:pPr>
              <a:buFont typeface="Wingdings" panose="020B0602020104020603" pitchFamily="34" charset="0"/>
              <a:buChar char="§"/>
            </a:pPr>
            <a:r>
              <a:rPr lang="nl-NL" b="1">
                <a:ea typeface="+mn-lt"/>
                <a:cs typeface="+mn-lt"/>
              </a:rPr>
              <a:t>Ondersteuning bij identiteitsontwikkeling</a:t>
            </a:r>
          </a:p>
          <a:p>
            <a:pPr>
              <a:buFont typeface="Wingdings" panose="020B0602020104020603" pitchFamily="34" charset="0"/>
              <a:buChar char="§"/>
            </a:pPr>
            <a:r>
              <a:rPr lang="nl-NL" b="1">
                <a:ea typeface="+mn-lt"/>
                <a:cs typeface="+mn-lt"/>
              </a:rPr>
              <a:t>Ondersteuning bij relaties en seksualiteit</a:t>
            </a:r>
          </a:p>
          <a:p>
            <a:pPr>
              <a:buFont typeface="Wingdings" panose="020B0602020104020603" pitchFamily="34" charset="0"/>
              <a:buChar char="§"/>
            </a:pPr>
            <a:r>
              <a:rPr lang="nl-NL" b="1">
                <a:ea typeface="+mn-lt"/>
                <a:cs typeface="+mn-lt"/>
              </a:rPr>
              <a:t>Omgaan met sociale media en technologie</a:t>
            </a:r>
          </a:p>
          <a:p>
            <a:pPr>
              <a:buFont typeface="Wingdings" panose="020B0602020104020603" pitchFamily="34" charset="0"/>
              <a:buChar char="§"/>
            </a:pPr>
            <a:r>
              <a:rPr lang="nl-NL" b="1">
                <a:ea typeface="+mn-lt"/>
                <a:cs typeface="+mn-lt"/>
              </a:rPr>
              <a:t>Onafhankelijkheid en verantwoordelijkheid stimuleren</a:t>
            </a:r>
            <a:endParaRPr lang="nl-NL" b="1"/>
          </a:p>
          <a:p>
            <a:pPr>
              <a:buFont typeface="Wingdings" panose="020B0602020104020603" pitchFamily="34" charset="0"/>
              <a:buChar char="§"/>
            </a:pPr>
            <a:endParaRPr lang="nl-NL" b="1">
              <a:ea typeface="+mn-lt"/>
              <a:cs typeface="+mn-lt"/>
            </a:endParaRPr>
          </a:p>
        </p:txBody>
      </p:sp>
      <p:sp>
        <p:nvSpPr>
          <p:cNvPr id="5" name="Tijdelijke aanduiding voor datum 4">
            <a:extLst>
              <a:ext uri="{FF2B5EF4-FFF2-40B4-BE49-F238E27FC236}">
                <a16:creationId xmlns:a16="http://schemas.microsoft.com/office/drawing/2014/main" id="{EAE234A3-F8E4-B45E-198E-DE4031C933C3}"/>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5C6E5AB4-712D-4297-4289-E6B0F072766C}"/>
              </a:ext>
            </a:extLst>
          </p:cNvPr>
          <p:cNvSpPr>
            <a:spLocks noGrp="1"/>
          </p:cNvSpPr>
          <p:nvPr>
            <p:ph type="sldNum" sz="quarter" idx="12"/>
          </p:nvPr>
        </p:nvSpPr>
        <p:spPr/>
        <p:txBody>
          <a:bodyPr/>
          <a:lstStyle/>
          <a:p>
            <a:pPr rtl="0"/>
            <a:fld id="{C01389E6-C847-4AD0-B56D-D205B2EAB1EE}" type="slidenum">
              <a:rPr lang="nl-NL" noProof="0" smtClean="0"/>
              <a:t>10</a:t>
            </a:fld>
            <a:endParaRPr lang="nl-NL" noProof="0"/>
          </a:p>
        </p:txBody>
      </p:sp>
      <p:sp>
        <p:nvSpPr>
          <p:cNvPr id="7" name="Tijdelijke aanduiding voor inhoud 6">
            <a:extLst>
              <a:ext uri="{FF2B5EF4-FFF2-40B4-BE49-F238E27FC236}">
                <a16:creationId xmlns:a16="http://schemas.microsoft.com/office/drawing/2014/main" id="{981EB09C-A1C9-F745-F8B0-F3FE1B1AB48E}"/>
              </a:ext>
            </a:extLst>
          </p:cNvPr>
          <p:cNvSpPr>
            <a:spLocks noGrp="1"/>
          </p:cNvSpPr>
          <p:nvPr>
            <p:ph sz="half" idx="4294967295"/>
          </p:nvPr>
        </p:nvSpPr>
        <p:spPr>
          <a:xfrm>
            <a:off x="6826983" y="2403475"/>
            <a:ext cx="5365017" cy="3905250"/>
          </a:xfrm>
        </p:spPr>
        <p:txBody>
          <a:bodyPr vert="horz" lIns="45720" tIns="45720" rIns="45720" bIns="45720" rtlCol="0" anchor="t">
            <a:normAutofit/>
          </a:bodyPr>
          <a:lstStyle/>
          <a:p>
            <a:pPr marL="228600" lvl="0" indent="-228600" rtl="0">
              <a:buFont typeface=""/>
              <a:buChar char="•"/>
            </a:pPr>
            <a:r>
              <a:rPr lang="nl-NL" b="1" baseline="0">
                <a:latin typeface="Tw Cen MT"/>
                <a:ea typeface="Arial"/>
                <a:cs typeface="Arial"/>
              </a:rPr>
              <a:t>Toekomstplannen en studiebegeleiding</a:t>
            </a:r>
            <a:r>
              <a:rPr lang="en-US" b="1">
                <a:latin typeface="Tw Cen MT"/>
                <a:ea typeface="Arial"/>
                <a:cs typeface="Arial"/>
              </a:rPr>
              <a:t>​</a:t>
            </a:r>
          </a:p>
          <a:p>
            <a:pPr marL="228600" lvl="0" indent="-228600" rtl="0">
              <a:buFont typeface=""/>
              <a:buChar char="•"/>
            </a:pPr>
            <a:r>
              <a:rPr lang="nl-NL" b="1" baseline="0">
                <a:latin typeface="Tw Cen MT"/>
                <a:ea typeface="Arial"/>
                <a:cs typeface="Arial"/>
              </a:rPr>
              <a:t>Gezinsbetrokkenheid stimuleren</a:t>
            </a:r>
            <a:r>
              <a:rPr lang="nl-NL" b="1">
                <a:latin typeface="Tw Cen MT"/>
                <a:ea typeface="Arial"/>
                <a:cs typeface="Arial"/>
              </a:rPr>
              <a:t>​</a:t>
            </a:r>
          </a:p>
          <a:p>
            <a:pPr marL="228600" lvl="0" indent="-228600" rtl="0">
              <a:buFont typeface=""/>
              <a:buChar char="•"/>
            </a:pPr>
            <a:r>
              <a:rPr lang="nl-NL" b="1" baseline="0">
                <a:latin typeface="Tw Cen MT"/>
                <a:ea typeface="Arial"/>
                <a:cs typeface="Arial"/>
              </a:rPr>
              <a:t>Gezondheid en welzijn bevorderen</a:t>
            </a:r>
            <a:r>
              <a:rPr lang="nl-NL" b="1">
                <a:latin typeface="Tw Cen MT"/>
                <a:ea typeface="Arial"/>
                <a:cs typeface="Arial"/>
              </a:rPr>
              <a:t>​</a:t>
            </a:r>
          </a:p>
          <a:p>
            <a:pPr marL="228600" lvl="0" indent="-228600" rtl="0">
              <a:buFont typeface=""/>
              <a:buChar char="•"/>
            </a:pPr>
            <a:r>
              <a:rPr lang="nl-NL" b="1" baseline="0">
                <a:latin typeface="Tw Cen MT"/>
                <a:ea typeface="Arial"/>
                <a:cs typeface="Arial"/>
              </a:rPr>
              <a:t>Persoonlijke groei en zelfvertrouwen stimuleren</a:t>
            </a:r>
            <a:r>
              <a:rPr lang="nl-NL" b="1">
                <a:latin typeface="Tw Cen MT"/>
                <a:ea typeface="Arial"/>
                <a:cs typeface="Arial"/>
              </a:rPr>
              <a:t>​</a:t>
            </a:r>
          </a:p>
          <a:p>
            <a:pPr marL="228600" lvl="0" indent="-228600" rtl="0">
              <a:buFont typeface=""/>
              <a:buChar char="•"/>
            </a:pPr>
            <a:r>
              <a:rPr lang="nl-NL" b="1" baseline="0">
                <a:latin typeface="Tw Cen MT"/>
                <a:ea typeface="Arial"/>
                <a:cs typeface="Arial"/>
              </a:rPr>
              <a:t>Vriendschappen en sociale interactie bevorderen</a:t>
            </a:r>
            <a:r>
              <a:rPr lang="nl-NL" b="1">
                <a:latin typeface="Tw Cen MT"/>
                <a:ea typeface="Arial"/>
                <a:cs typeface="Arial"/>
              </a:rPr>
              <a:t>​</a:t>
            </a:r>
            <a:endParaRPr lang="nl-NL" b="1"/>
          </a:p>
        </p:txBody>
      </p:sp>
    </p:spTree>
    <p:extLst>
      <p:ext uri="{BB962C8B-B14F-4D97-AF65-F5344CB8AC3E}">
        <p14:creationId xmlns:p14="http://schemas.microsoft.com/office/powerpoint/2010/main" val="2163723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6F52E7-FC92-449B-1491-D40B15067E59}"/>
              </a:ext>
            </a:extLst>
          </p:cNvPr>
          <p:cNvSpPr>
            <a:spLocks noGrp="1"/>
          </p:cNvSpPr>
          <p:nvPr>
            <p:ph type="title"/>
          </p:nvPr>
        </p:nvSpPr>
        <p:spPr/>
        <p:txBody>
          <a:bodyPr/>
          <a:lstStyle/>
          <a:p>
            <a:r>
              <a:rPr lang="nl-NL">
                <a:ea typeface="+mj-lt"/>
                <a:cs typeface="+mj-lt"/>
              </a:rPr>
              <a:t>risico's op sociale media</a:t>
            </a:r>
            <a:endParaRPr lang="nl-NL"/>
          </a:p>
        </p:txBody>
      </p:sp>
      <p:sp>
        <p:nvSpPr>
          <p:cNvPr id="3" name="Tijdelijke aanduiding voor voettekst 2">
            <a:extLst>
              <a:ext uri="{FF2B5EF4-FFF2-40B4-BE49-F238E27FC236}">
                <a16:creationId xmlns:a16="http://schemas.microsoft.com/office/drawing/2014/main" id="{94C38C8A-8C0F-23F3-803F-DBD42F084AB2}"/>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260DC2C8-AEDF-5AE4-81B2-3FD793ABF2FF}"/>
              </a:ext>
            </a:extLst>
          </p:cNvPr>
          <p:cNvSpPr>
            <a:spLocks noGrp="1"/>
          </p:cNvSpPr>
          <p:nvPr>
            <p:ph idx="1"/>
          </p:nvPr>
        </p:nvSpPr>
        <p:spPr/>
        <p:txBody>
          <a:bodyPr vert="horz" lIns="45720" tIns="45720" rIns="45720" bIns="45720" rtlCol="0" anchor="t">
            <a:normAutofit/>
          </a:bodyPr>
          <a:lstStyle/>
          <a:p>
            <a:r>
              <a:rPr lang="nl-NL"/>
              <a:t>Samen denken</a:t>
            </a:r>
          </a:p>
        </p:txBody>
      </p:sp>
      <p:sp>
        <p:nvSpPr>
          <p:cNvPr id="5" name="Tijdelijke aanduiding voor datum 4">
            <a:extLst>
              <a:ext uri="{FF2B5EF4-FFF2-40B4-BE49-F238E27FC236}">
                <a16:creationId xmlns:a16="http://schemas.microsoft.com/office/drawing/2014/main" id="{D141BD1B-B4C0-5EAE-7F05-C049D07A9DF7}"/>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6A050AB8-112A-617B-92C5-06520CB6B406}"/>
              </a:ext>
            </a:extLst>
          </p:cNvPr>
          <p:cNvSpPr>
            <a:spLocks noGrp="1"/>
          </p:cNvSpPr>
          <p:nvPr>
            <p:ph type="sldNum" sz="quarter" idx="12"/>
          </p:nvPr>
        </p:nvSpPr>
        <p:spPr/>
        <p:txBody>
          <a:bodyPr/>
          <a:lstStyle/>
          <a:p>
            <a:pPr rtl="0"/>
            <a:fld id="{C01389E6-C847-4AD0-B56D-D205B2EAB1EE}" type="slidenum">
              <a:rPr lang="nl-NL" noProof="0" smtClean="0"/>
              <a:t>11</a:t>
            </a:fld>
            <a:endParaRPr lang="nl-NL" noProof="0"/>
          </a:p>
        </p:txBody>
      </p:sp>
    </p:spTree>
    <p:extLst>
      <p:ext uri="{BB962C8B-B14F-4D97-AF65-F5344CB8AC3E}">
        <p14:creationId xmlns:p14="http://schemas.microsoft.com/office/powerpoint/2010/main" val="4080151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513C13-CB07-5394-4945-B6A730393C51}"/>
              </a:ext>
            </a:extLst>
          </p:cNvPr>
          <p:cNvSpPr>
            <a:spLocks noGrp="1"/>
          </p:cNvSpPr>
          <p:nvPr>
            <p:ph type="title"/>
          </p:nvPr>
        </p:nvSpPr>
        <p:spPr>
          <a:xfrm>
            <a:off x="1371600" y="795528"/>
            <a:ext cx="8981440" cy="1234440"/>
          </a:xfrm>
        </p:spPr>
        <p:txBody>
          <a:bodyPr/>
          <a:lstStyle/>
          <a:p>
            <a:r>
              <a:rPr lang="nl-NL"/>
              <a:t>risico's op sociale media</a:t>
            </a:r>
          </a:p>
        </p:txBody>
      </p:sp>
      <p:sp>
        <p:nvSpPr>
          <p:cNvPr id="3" name="Tijdelijke aanduiding voor voettekst 2">
            <a:extLst>
              <a:ext uri="{FF2B5EF4-FFF2-40B4-BE49-F238E27FC236}">
                <a16:creationId xmlns:a16="http://schemas.microsoft.com/office/drawing/2014/main" id="{244F6E97-D837-DE11-4240-F32616695795}"/>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BBB620A7-928F-D8A2-F5A0-59D08DB89B3F}"/>
              </a:ext>
            </a:extLst>
          </p:cNvPr>
          <p:cNvSpPr>
            <a:spLocks noGrp="1"/>
          </p:cNvSpPr>
          <p:nvPr>
            <p:ph idx="1"/>
          </p:nvPr>
        </p:nvSpPr>
        <p:spPr>
          <a:xfrm>
            <a:off x="20319" y="2603500"/>
            <a:ext cx="11571923" cy="3468688"/>
          </a:xfrm>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Cyberpesten (Online pesten)</a:t>
            </a:r>
            <a:endParaRPr lang="nl-NL"/>
          </a:p>
          <a:p>
            <a:pPr>
              <a:buFont typeface="Wingdings" panose="020B0602020104020603" pitchFamily="34" charset="0"/>
              <a:buChar char="§"/>
            </a:pPr>
            <a:r>
              <a:rPr lang="nl-NL" b="1">
                <a:ea typeface="+mn-lt"/>
                <a:cs typeface="+mn-lt"/>
              </a:rPr>
              <a:t>Verslaving aan sociale media</a:t>
            </a:r>
          </a:p>
          <a:p>
            <a:pPr>
              <a:buFont typeface="Wingdings" panose="020B0602020104020603" pitchFamily="34" charset="0"/>
              <a:buChar char="§"/>
            </a:pPr>
            <a:r>
              <a:rPr lang="nl-NL" b="1">
                <a:ea typeface="+mn-lt"/>
                <a:cs typeface="+mn-lt"/>
              </a:rPr>
              <a:t>Vergelijking en FOMO (Fear of Missing Out)</a:t>
            </a:r>
          </a:p>
          <a:p>
            <a:pPr>
              <a:buFont typeface="Wingdings" panose="020B0602020104020603" pitchFamily="34" charset="0"/>
              <a:buChar char="§"/>
            </a:pPr>
            <a:r>
              <a:rPr lang="nl-NL" b="1">
                <a:ea typeface="+mn-lt"/>
                <a:cs typeface="+mn-lt"/>
              </a:rPr>
              <a:t>Ongepaste content en blootstelling aan </a:t>
            </a:r>
          </a:p>
          <a:p>
            <a:pPr marL="0" indent="0">
              <a:buNone/>
            </a:pPr>
            <a:r>
              <a:rPr lang="nl-NL" b="1">
                <a:ea typeface="+mn-lt"/>
                <a:cs typeface="+mn-lt"/>
              </a:rPr>
              <a:t>schadelijke informatie</a:t>
            </a:r>
            <a:endParaRPr lang="nl-NL"/>
          </a:p>
          <a:p>
            <a:pPr>
              <a:buFont typeface="Wingdings" panose="020B0602020104020603" pitchFamily="34" charset="0"/>
              <a:buChar char="§"/>
            </a:pPr>
            <a:r>
              <a:rPr lang="nl-NL" b="1">
                <a:ea typeface="+mn-lt"/>
                <a:cs typeface="+mn-lt"/>
              </a:rPr>
              <a:t>Privacy en identiteitsdiefstal</a:t>
            </a:r>
            <a:endParaRPr lang="nl-NL" b="1"/>
          </a:p>
        </p:txBody>
      </p:sp>
      <p:sp>
        <p:nvSpPr>
          <p:cNvPr id="5" name="Tijdelijke aanduiding voor datum 4">
            <a:extLst>
              <a:ext uri="{FF2B5EF4-FFF2-40B4-BE49-F238E27FC236}">
                <a16:creationId xmlns:a16="http://schemas.microsoft.com/office/drawing/2014/main" id="{95F941C4-3624-4DAB-D3F4-4432BD46BCC5}"/>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72DF40F0-2A26-C7B3-B331-C7D1BF8E3C30}"/>
              </a:ext>
            </a:extLst>
          </p:cNvPr>
          <p:cNvSpPr>
            <a:spLocks noGrp="1"/>
          </p:cNvSpPr>
          <p:nvPr>
            <p:ph type="sldNum" sz="quarter" idx="12"/>
          </p:nvPr>
        </p:nvSpPr>
        <p:spPr/>
        <p:txBody>
          <a:bodyPr/>
          <a:lstStyle/>
          <a:p>
            <a:pPr rtl="0"/>
            <a:fld id="{C01389E6-C847-4AD0-B56D-D205B2EAB1EE}" type="slidenum">
              <a:rPr lang="nl-NL" noProof="0" smtClean="0"/>
              <a:t>12</a:t>
            </a:fld>
            <a:endParaRPr lang="nl-NL" noProof="0"/>
          </a:p>
        </p:txBody>
      </p:sp>
      <p:sp>
        <p:nvSpPr>
          <p:cNvPr id="8" name="Tijdelijke aanduiding voor inhoud 7">
            <a:extLst>
              <a:ext uri="{FF2B5EF4-FFF2-40B4-BE49-F238E27FC236}">
                <a16:creationId xmlns:a16="http://schemas.microsoft.com/office/drawing/2014/main" id="{A99D2EE7-EC43-F6BE-DE9F-F0A48F8E919C}"/>
              </a:ext>
            </a:extLst>
          </p:cNvPr>
          <p:cNvSpPr>
            <a:spLocks noGrp="1"/>
          </p:cNvSpPr>
          <p:nvPr>
            <p:ph sz="half" idx="4294967295"/>
          </p:nvPr>
        </p:nvSpPr>
        <p:spPr>
          <a:xfrm>
            <a:off x="5507038" y="2438400"/>
            <a:ext cx="5089842" cy="3870325"/>
          </a:xfrm>
        </p:spPr>
        <p:txBody>
          <a:bodyPr vert="horz" lIns="45720" tIns="45720" rIns="45720" bIns="45720" rtlCol="0" anchor="t">
            <a:normAutofit/>
          </a:bodyPr>
          <a:lstStyle/>
          <a:p>
            <a:pPr>
              <a:buFont typeface="Wingdings" panose="020B0602020104020603" pitchFamily="34" charset="0"/>
              <a:buChar char="§"/>
            </a:pPr>
            <a:r>
              <a:rPr lang="nl-NL" b="1">
                <a:latin typeface="TW Cen MT"/>
              </a:rPr>
              <a:t>Sociale druk en online groepsdruk</a:t>
            </a:r>
            <a:endParaRPr lang="en-US" b="1">
              <a:latin typeface="TW Cen MT"/>
            </a:endParaRPr>
          </a:p>
          <a:p>
            <a:pPr>
              <a:buFont typeface="Wingdings" panose="020B0602020104020603" pitchFamily="34" charset="0"/>
              <a:buChar char="§"/>
            </a:pPr>
            <a:r>
              <a:rPr lang="nl-NL" b="1">
                <a:latin typeface="TW Cen MT"/>
              </a:rPr>
              <a:t>Negatieve invloed op mentale gezondheid</a:t>
            </a:r>
            <a:endParaRPr lang="en-US" b="1">
              <a:latin typeface="TW Cen MT"/>
            </a:endParaRPr>
          </a:p>
          <a:p>
            <a:pPr>
              <a:buFont typeface="Wingdings" panose="020B0602020104020603" pitchFamily="34" charset="0"/>
              <a:buChar char="§"/>
            </a:pPr>
            <a:r>
              <a:rPr lang="nl-NL" b="1">
                <a:latin typeface="TW Cen MT"/>
              </a:rPr>
              <a:t>Sexting en seksuele uitbuiting</a:t>
            </a:r>
            <a:endParaRPr lang="en-US" b="1">
              <a:latin typeface="TW Cen MT"/>
            </a:endParaRPr>
          </a:p>
          <a:p>
            <a:pPr>
              <a:buFont typeface="Wingdings" panose="020B0602020104020603" pitchFamily="34" charset="0"/>
              <a:buChar char="§"/>
            </a:pPr>
            <a:r>
              <a:rPr lang="nl-NL" b="1">
                <a:latin typeface="TW Cen MT"/>
              </a:rPr>
              <a:t>Desinformatie en radicalisering</a:t>
            </a:r>
            <a:endParaRPr lang="en-US" b="1">
              <a:latin typeface="TW Cen MT"/>
            </a:endParaRPr>
          </a:p>
          <a:p>
            <a:pPr>
              <a:buFont typeface="Wingdings" panose="020B0602020104020603" pitchFamily="34" charset="0"/>
              <a:buChar char="§"/>
            </a:pPr>
            <a:r>
              <a:rPr lang="nl-NL" b="1">
                <a:latin typeface="TW Cen MT"/>
              </a:rPr>
              <a:t>Fysieke en mentale gezondheidsproblemen door sedentaire levensstijl</a:t>
            </a:r>
          </a:p>
          <a:p>
            <a:pPr>
              <a:buFont typeface="Wingdings" panose="020B0602020104020603" pitchFamily="34" charset="0"/>
              <a:buChar char="§"/>
            </a:pPr>
            <a:endParaRPr lang="nl-NL" b="1"/>
          </a:p>
        </p:txBody>
      </p:sp>
    </p:spTree>
    <p:extLst>
      <p:ext uri="{BB962C8B-B14F-4D97-AF65-F5344CB8AC3E}">
        <p14:creationId xmlns:p14="http://schemas.microsoft.com/office/powerpoint/2010/main" val="319506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00A1AD-33C4-1990-005A-1ACF5F70548A}"/>
              </a:ext>
            </a:extLst>
          </p:cNvPr>
          <p:cNvSpPr>
            <a:spLocks noGrp="1"/>
          </p:cNvSpPr>
          <p:nvPr>
            <p:ph type="title"/>
          </p:nvPr>
        </p:nvSpPr>
        <p:spPr/>
        <p:txBody>
          <a:bodyPr/>
          <a:lstStyle/>
          <a:p>
            <a:r>
              <a:rPr lang="nl-NL"/>
              <a:t>De rol van school/weekendschool</a:t>
            </a:r>
          </a:p>
        </p:txBody>
      </p:sp>
      <p:sp>
        <p:nvSpPr>
          <p:cNvPr id="3" name="Tijdelijke aanduiding voor voettekst 2">
            <a:extLst>
              <a:ext uri="{FF2B5EF4-FFF2-40B4-BE49-F238E27FC236}">
                <a16:creationId xmlns:a16="http://schemas.microsoft.com/office/drawing/2014/main" id="{38EF19A0-E2BB-859E-471D-F45307A306FD}"/>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7E6A7A4F-66DE-33DD-4E9D-73275360F85D}"/>
              </a:ext>
            </a:extLst>
          </p:cNvPr>
          <p:cNvSpPr>
            <a:spLocks noGrp="1"/>
          </p:cNvSpPr>
          <p:nvPr>
            <p:ph idx="1"/>
          </p:nvPr>
        </p:nvSpPr>
        <p:spPr>
          <a:xfrm>
            <a:off x="363415" y="2451100"/>
            <a:ext cx="11256962" cy="3621088"/>
          </a:xfrm>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Educatie over Digitale Geletterdheid</a:t>
            </a:r>
            <a:endParaRPr lang="nl-NL"/>
          </a:p>
          <a:p>
            <a:pPr>
              <a:buFont typeface="Wingdings" panose="020B0602020104020603" pitchFamily="34" charset="0"/>
              <a:buChar char="§"/>
            </a:pPr>
            <a:r>
              <a:rPr lang="nl-NL" b="1">
                <a:ea typeface="+mn-lt"/>
                <a:cs typeface="+mn-lt"/>
              </a:rPr>
              <a:t>Bewustwordingscampagnes</a:t>
            </a:r>
            <a:endParaRPr lang="nl-NL" b="1"/>
          </a:p>
          <a:p>
            <a:pPr>
              <a:buFont typeface="Wingdings" panose="020B0602020104020603" pitchFamily="34" charset="0"/>
              <a:buChar char="§"/>
            </a:pPr>
            <a:r>
              <a:rPr lang="nl-NL" b="1">
                <a:ea typeface="+mn-lt"/>
                <a:cs typeface="+mn-lt"/>
              </a:rPr>
              <a:t>Anti-pestbeleid</a:t>
            </a:r>
            <a:endParaRPr lang="nl-NL" b="1"/>
          </a:p>
          <a:p>
            <a:pPr>
              <a:buFont typeface="Wingdings" panose="020B0602020104020603" pitchFamily="34" charset="0"/>
              <a:buChar char="§"/>
            </a:pPr>
            <a:r>
              <a:rPr lang="nl-NL" b="1">
                <a:ea typeface="+mn-lt"/>
                <a:cs typeface="+mn-lt"/>
              </a:rPr>
              <a:t>Sociale Media &amp; Mentale Gezondheid Workshops</a:t>
            </a:r>
            <a:endParaRPr lang="nl-NL" b="1"/>
          </a:p>
          <a:p>
            <a:pPr>
              <a:buFont typeface="Wingdings" panose="020B0602020104020603" pitchFamily="34" charset="0"/>
              <a:buChar char="§"/>
            </a:pPr>
            <a:r>
              <a:rPr lang="nl-NL" b="1">
                <a:ea typeface="+mn-lt"/>
                <a:cs typeface="+mn-lt"/>
              </a:rPr>
              <a:t>Ouderbetrokkenheid</a:t>
            </a:r>
            <a:endParaRPr lang="nl-NL" b="1"/>
          </a:p>
          <a:p>
            <a:pPr>
              <a:buFont typeface="Wingdings" panose="020B0602020104020603" pitchFamily="34" charset="0"/>
              <a:buChar char="§"/>
            </a:pPr>
            <a:r>
              <a:rPr lang="nl-NL" b="1">
                <a:ea typeface="+mn-lt"/>
                <a:cs typeface="+mn-lt"/>
              </a:rPr>
              <a:t>Veiligheid op Schoolnetwerken</a:t>
            </a:r>
            <a:endParaRPr lang="nl-NL" b="1"/>
          </a:p>
          <a:p>
            <a:pPr>
              <a:buFont typeface="Wingdings" panose="020B0602020104020603" pitchFamily="34" charset="0"/>
              <a:buChar char="§"/>
            </a:pPr>
            <a:endParaRPr lang="nl-NL"/>
          </a:p>
          <a:p>
            <a:pPr>
              <a:buFont typeface="Wingdings" panose="020B0602020104020603" pitchFamily="34" charset="0"/>
              <a:buChar char="§"/>
            </a:pPr>
            <a:endParaRPr lang="nl-NL" b="1"/>
          </a:p>
        </p:txBody>
      </p:sp>
      <p:sp>
        <p:nvSpPr>
          <p:cNvPr id="5" name="Tijdelijke aanduiding voor datum 4">
            <a:extLst>
              <a:ext uri="{FF2B5EF4-FFF2-40B4-BE49-F238E27FC236}">
                <a16:creationId xmlns:a16="http://schemas.microsoft.com/office/drawing/2014/main" id="{2E298FC0-E070-A011-B314-99500F6A3E89}"/>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2AB6B03B-5321-0652-9B6D-7DCDFB4FAAA9}"/>
              </a:ext>
            </a:extLst>
          </p:cNvPr>
          <p:cNvSpPr>
            <a:spLocks noGrp="1"/>
          </p:cNvSpPr>
          <p:nvPr>
            <p:ph type="sldNum" sz="quarter" idx="12"/>
          </p:nvPr>
        </p:nvSpPr>
        <p:spPr/>
        <p:txBody>
          <a:bodyPr/>
          <a:lstStyle/>
          <a:p>
            <a:pPr rtl="0"/>
            <a:fld id="{C01389E6-C847-4AD0-B56D-D205B2EAB1EE}" type="slidenum">
              <a:rPr lang="nl-NL" noProof="0" smtClean="0"/>
              <a:t>13</a:t>
            </a:fld>
            <a:endParaRPr lang="nl-NL" noProof="0"/>
          </a:p>
        </p:txBody>
      </p:sp>
      <p:sp>
        <p:nvSpPr>
          <p:cNvPr id="7" name="Tijdelijke aanduiding voor inhoud 6">
            <a:extLst>
              <a:ext uri="{FF2B5EF4-FFF2-40B4-BE49-F238E27FC236}">
                <a16:creationId xmlns:a16="http://schemas.microsoft.com/office/drawing/2014/main" id="{CB8946FD-EB14-71F9-06A6-3B5CE414404E}"/>
              </a:ext>
            </a:extLst>
          </p:cNvPr>
          <p:cNvSpPr>
            <a:spLocks noGrp="1"/>
          </p:cNvSpPr>
          <p:nvPr>
            <p:ph sz="half" idx="4294967295"/>
          </p:nvPr>
        </p:nvSpPr>
        <p:spPr>
          <a:xfrm>
            <a:off x="6499592" y="2438400"/>
            <a:ext cx="5692408" cy="3870325"/>
          </a:xfrm>
        </p:spPr>
        <p:txBody>
          <a:bodyPr vert="horz" lIns="45720" tIns="45720" rIns="45720" bIns="45720" rtlCol="0" anchor="t">
            <a:normAutofit/>
          </a:bodyPr>
          <a:lstStyle/>
          <a:p>
            <a:pPr>
              <a:buFont typeface="Wingdings" panose="020B0602020104020603" pitchFamily="34" charset="0"/>
              <a:buChar char="§"/>
            </a:pPr>
            <a:r>
              <a:rPr lang="nl-NL" b="1"/>
              <a:t>Betrokkenheid van Leerlingen</a:t>
            </a:r>
          </a:p>
          <a:p>
            <a:pPr>
              <a:buFont typeface="Wingdings" panose="020B0602020104020603" pitchFamily="34" charset="0"/>
              <a:buChar char="§"/>
            </a:pPr>
            <a:r>
              <a:rPr lang="nl-NL" b="1">
                <a:ea typeface="+mn-lt"/>
                <a:cs typeface="+mn-lt"/>
              </a:rPr>
              <a:t>Schermtijd Richtlijnen</a:t>
            </a:r>
          </a:p>
          <a:p>
            <a:pPr>
              <a:buFont typeface="Wingdings" panose="020B0602020104020603" pitchFamily="34" charset="0"/>
              <a:buChar char="§"/>
            </a:pPr>
            <a:r>
              <a:rPr lang="nl-NL" b="1">
                <a:ea typeface="+mn-lt"/>
                <a:cs typeface="+mn-lt"/>
              </a:rPr>
              <a:t>Ondersteuning bieden aan slachtoffers van cyberpesten</a:t>
            </a:r>
          </a:p>
          <a:p>
            <a:pPr>
              <a:buFont typeface="Wingdings" panose="020B0602020104020603" pitchFamily="34" charset="0"/>
              <a:buChar char="§"/>
            </a:pPr>
            <a:r>
              <a:rPr lang="nl-NL" b="1">
                <a:ea typeface="+mn-lt"/>
                <a:cs typeface="+mn-lt"/>
              </a:rPr>
              <a:t>Docenten trainen in Sociale Media Etiquette en Begeleiding</a:t>
            </a:r>
          </a:p>
          <a:p>
            <a:pPr>
              <a:buFont typeface="Wingdings" panose="020B0602020104020603" pitchFamily="34" charset="0"/>
              <a:buChar char="§"/>
            </a:pPr>
            <a:r>
              <a:rPr lang="nl-NL" b="1">
                <a:ea typeface="+mn-lt"/>
                <a:cs typeface="+mn-lt"/>
              </a:rPr>
              <a:t>Gebruik van Sociale Media in het Lesprogramma</a:t>
            </a:r>
          </a:p>
        </p:txBody>
      </p:sp>
    </p:spTree>
    <p:extLst>
      <p:ext uri="{BB962C8B-B14F-4D97-AF65-F5344CB8AC3E}">
        <p14:creationId xmlns:p14="http://schemas.microsoft.com/office/powerpoint/2010/main" val="2726297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199" name="Straight Connector 8198">
            <a:extLst>
              <a:ext uri="{FF2B5EF4-FFF2-40B4-BE49-F238E27FC236}">
                <a16:creationId xmlns:a16="http://schemas.microsoft.com/office/drawing/2014/main" id="{15F1CC53-719A-4763-BF30-5E25A63CEF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024128" y="585216"/>
            <a:ext cx="9720072" cy="1499616"/>
          </a:xfrm>
        </p:spPr>
        <p:txBody>
          <a:bodyPr vert="horz" lIns="91440" tIns="45720" rIns="91440" bIns="45720" rtlCol="0" anchor="ctr">
            <a:normAutofit/>
          </a:bodyPr>
          <a:lstStyle/>
          <a:p>
            <a:r>
              <a:rPr lang="en-US"/>
              <a:t>Pauze</a:t>
            </a:r>
            <a:br>
              <a:rPr lang="en-US"/>
            </a:br>
            <a:endParaRPr lang="en-US"/>
          </a:p>
        </p:txBody>
      </p:sp>
      <p:pic>
        <p:nvPicPr>
          <p:cNvPr id="8194" name="Picture 2" descr="When was the last time you hit the PAUSE key? : r/pcmasterrace">
            <a:extLst>
              <a:ext uri="{FF2B5EF4-FFF2-40B4-BE49-F238E27FC236}">
                <a16:creationId xmlns:a16="http://schemas.microsoft.com/office/drawing/2014/main" id="{5EA0E456-09E7-F14B-23F4-D742A91D50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968" r="22189"/>
          <a:stretch/>
        </p:blipFill>
        <p:spPr bwMode="auto">
          <a:xfrm>
            <a:off x="4519781" y="2582461"/>
            <a:ext cx="3152438" cy="3448850"/>
          </a:xfrm>
          <a:prstGeom prst="rect">
            <a:avLst/>
          </a:prstGeom>
          <a:noFill/>
          <a:extLst>
            <a:ext uri="{909E8E84-426E-40DD-AFC4-6F175D3DCCD1}">
              <a14:hiddenFill xmlns:a14="http://schemas.microsoft.com/office/drawing/2010/main">
                <a:solidFill>
                  <a:srgbClr val="FFFFFF"/>
                </a:solidFill>
              </a14:hiddenFill>
            </a:ext>
          </a:extLst>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t>woensda</a:t>
            </a:r>
            <a:r>
              <a:rPr lang="en-US" noProof="0"/>
              <a:t>g 1 mei 2024</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14</a:t>
            </a:fld>
            <a:endParaRPr lang="en-US" noProof="0"/>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841043" y="5764807"/>
            <a:ext cx="2258511" cy="533009"/>
          </a:xfrm>
        </p:spPr>
      </p:pic>
    </p:spTree>
    <p:extLst>
      <p:ext uri="{BB962C8B-B14F-4D97-AF65-F5344CB8AC3E}">
        <p14:creationId xmlns:p14="http://schemas.microsoft.com/office/powerpoint/2010/main" val="826427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8AD1BC-B473-FF8F-62C6-9C482B7EC86E}"/>
              </a:ext>
            </a:extLst>
          </p:cNvPr>
          <p:cNvSpPr>
            <a:spLocks noGrp="1"/>
          </p:cNvSpPr>
          <p:nvPr>
            <p:ph type="title"/>
          </p:nvPr>
        </p:nvSpPr>
        <p:spPr/>
        <p:txBody>
          <a:bodyPr/>
          <a:lstStyle/>
          <a:p>
            <a:r>
              <a:rPr lang="nl-NL"/>
              <a:t>Rollenspel</a:t>
            </a:r>
          </a:p>
        </p:txBody>
      </p:sp>
      <p:sp>
        <p:nvSpPr>
          <p:cNvPr id="3" name="Tijdelijke aanduiding voor voettekst 2">
            <a:extLst>
              <a:ext uri="{FF2B5EF4-FFF2-40B4-BE49-F238E27FC236}">
                <a16:creationId xmlns:a16="http://schemas.microsoft.com/office/drawing/2014/main" id="{DF488A71-0209-5C75-1B77-3D3671A8DE67}"/>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1334B48A-462F-0664-B3C1-E61048B35210}"/>
              </a:ext>
            </a:extLst>
          </p:cNvPr>
          <p:cNvSpPr>
            <a:spLocks noGrp="1"/>
          </p:cNvSpPr>
          <p:nvPr>
            <p:ph idx="1"/>
          </p:nvPr>
        </p:nvSpPr>
        <p:spPr/>
        <p:txBody>
          <a:bodyPr vert="horz" lIns="45720" tIns="45720" rIns="45720" bIns="45720" rtlCol="0" anchor="t">
            <a:normAutofit/>
          </a:bodyPr>
          <a:lstStyle/>
          <a:p>
            <a:r>
              <a:rPr lang="nl-NL"/>
              <a:t>luisterspel</a:t>
            </a:r>
          </a:p>
        </p:txBody>
      </p:sp>
      <p:sp>
        <p:nvSpPr>
          <p:cNvPr id="5" name="Tijdelijke aanduiding voor datum 4">
            <a:extLst>
              <a:ext uri="{FF2B5EF4-FFF2-40B4-BE49-F238E27FC236}">
                <a16:creationId xmlns:a16="http://schemas.microsoft.com/office/drawing/2014/main" id="{D265F879-4F48-6CCC-C200-5BC2A1902C1F}"/>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5FB7935E-D663-A9CF-B27E-1B63BBC29FD8}"/>
              </a:ext>
            </a:extLst>
          </p:cNvPr>
          <p:cNvSpPr>
            <a:spLocks noGrp="1"/>
          </p:cNvSpPr>
          <p:nvPr>
            <p:ph type="sldNum" sz="quarter" idx="12"/>
          </p:nvPr>
        </p:nvSpPr>
        <p:spPr/>
        <p:txBody>
          <a:bodyPr/>
          <a:lstStyle/>
          <a:p>
            <a:pPr rtl="0"/>
            <a:fld id="{C01389E6-C847-4AD0-B56D-D205B2EAB1EE}" type="slidenum">
              <a:rPr lang="nl-NL" noProof="0" smtClean="0"/>
              <a:t>15</a:t>
            </a:fld>
            <a:endParaRPr lang="nl-NL" noProof="0"/>
          </a:p>
        </p:txBody>
      </p:sp>
    </p:spTree>
    <p:extLst>
      <p:ext uri="{BB962C8B-B14F-4D97-AF65-F5344CB8AC3E}">
        <p14:creationId xmlns:p14="http://schemas.microsoft.com/office/powerpoint/2010/main" val="1519967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371600" y="795528"/>
            <a:ext cx="10241280" cy="917918"/>
          </a:xfrm>
        </p:spPr>
        <p:txBody>
          <a:bodyPr vert="horz" lIns="91440" tIns="45720" rIns="91440" bIns="45720" rtlCol="0" anchor="ctr">
            <a:normAutofit fontScale="90000"/>
          </a:bodyPr>
          <a:lstStyle/>
          <a:p>
            <a:pPr>
              <a:lnSpc>
                <a:spcPct val="90000"/>
              </a:lnSpc>
              <a:spcBef>
                <a:spcPts val="1200"/>
              </a:spcBef>
              <a:spcAft>
                <a:spcPts val="200"/>
              </a:spcAft>
            </a:pPr>
            <a:br>
              <a:rPr lang="nl-NL" sz="2000">
                <a:solidFill>
                  <a:srgbClr val="000000"/>
                </a:solidFill>
                <a:latin typeface="Arial"/>
                <a:cs typeface="Arial"/>
              </a:rPr>
            </a:br>
            <a:br>
              <a:rPr lang="nl-NL" sz="2000">
                <a:latin typeface="Arial"/>
                <a:cs typeface="Arial"/>
              </a:rPr>
            </a:br>
            <a:br>
              <a:rPr lang="nl-NL" sz="2000">
                <a:latin typeface="Arial"/>
                <a:cs typeface="Arial"/>
              </a:rPr>
            </a:br>
            <a:br>
              <a:rPr lang="nl-NL" sz="2000">
                <a:latin typeface="Arial"/>
                <a:cs typeface="Arial"/>
              </a:rPr>
            </a:br>
            <a:r>
              <a:rPr lang="nl-NL" sz="2000">
                <a:solidFill>
                  <a:srgbClr val="000000"/>
                </a:solidFill>
                <a:latin typeface="Arial"/>
                <a:cs typeface="Arial"/>
              </a:rPr>
              <a:t>Omgaan met pubers als docent</a:t>
            </a:r>
            <a:br>
              <a:rPr lang="nl-NL" sz="2000">
                <a:latin typeface="Arial"/>
                <a:cs typeface="Arial"/>
              </a:rPr>
            </a:br>
            <a:br>
              <a:rPr lang="nl-NL" sz="2000">
                <a:latin typeface="Arial"/>
                <a:cs typeface="Arial"/>
              </a:rPr>
            </a:br>
            <a:endParaRPr lang="nl-NL" sz="2000">
              <a:solidFill>
                <a:srgbClr val="000000"/>
              </a:solidFill>
              <a:latin typeface="Arial"/>
              <a:cs typeface="Arial"/>
            </a:endParaRPr>
          </a:p>
          <a:p>
            <a:endParaRPr lang="en-US" sz="4000"/>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4" name="Tijdelijke aanduiding voor inhoud 3">
            <a:extLst>
              <a:ext uri="{FF2B5EF4-FFF2-40B4-BE49-F238E27FC236}">
                <a16:creationId xmlns:a16="http://schemas.microsoft.com/office/drawing/2014/main" id="{9CB12469-9613-65C5-4E3D-C74A5C6D9E09}"/>
              </a:ext>
            </a:extLst>
          </p:cNvPr>
          <p:cNvSpPr>
            <a:spLocks noGrp="1"/>
          </p:cNvSpPr>
          <p:nvPr>
            <p:ph idx="1"/>
          </p:nvPr>
        </p:nvSpPr>
        <p:spPr>
          <a:xfrm>
            <a:off x="668215" y="2497992"/>
            <a:ext cx="10952162" cy="3574196"/>
          </a:xfrm>
        </p:spPr>
        <p:txBody>
          <a:bodyPr vert="horz" lIns="45720" tIns="45720" rIns="45720" bIns="45720" rtlCol="0" anchor="t">
            <a:normAutofit/>
          </a:bodyPr>
          <a:lstStyle/>
          <a:p>
            <a:pPr>
              <a:buFont typeface="Wingdings" panose="020B0602020104020603" pitchFamily="34" charset="0"/>
              <a:buChar char="§"/>
            </a:pPr>
            <a:r>
              <a:rPr lang="nl-NL" b="1"/>
              <a:t>Wees consequent en duidelijk</a:t>
            </a:r>
            <a:endParaRPr lang="nl-NL"/>
          </a:p>
          <a:p>
            <a:pPr>
              <a:buFont typeface="Wingdings" panose="020B0602020104020603" pitchFamily="34" charset="0"/>
              <a:buChar char="§"/>
            </a:pPr>
            <a:r>
              <a:rPr lang="nl-NL" b="1">
                <a:ea typeface="+mn-lt"/>
                <a:cs typeface="+mn-lt"/>
              </a:rPr>
              <a:t>Toon begrip en empathie</a:t>
            </a:r>
          </a:p>
          <a:p>
            <a:pPr>
              <a:buFont typeface="Wingdings" panose="020B0602020104020603" pitchFamily="34" charset="0"/>
              <a:buChar char="§"/>
            </a:pPr>
            <a:r>
              <a:rPr lang="nl-NL" b="1">
                <a:ea typeface="+mn-lt"/>
                <a:cs typeface="+mn-lt"/>
              </a:rPr>
              <a:t>Wees flexibel maar vastberaden</a:t>
            </a:r>
          </a:p>
          <a:p>
            <a:pPr>
              <a:buFont typeface="Wingdings" panose="020B0602020104020603" pitchFamily="34" charset="0"/>
              <a:buChar char="§"/>
            </a:pPr>
            <a:r>
              <a:rPr lang="nl-NL" b="1">
                <a:ea typeface="+mn-lt"/>
                <a:cs typeface="+mn-lt"/>
              </a:rPr>
              <a:t>Respect en wederzijds vertrouwen</a:t>
            </a:r>
          </a:p>
          <a:p>
            <a:pPr>
              <a:buFont typeface="Wingdings" panose="020B0602020104020603" pitchFamily="34" charset="0"/>
              <a:buChar char="§"/>
            </a:pPr>
            <a:r>
              <a:rPr lang="nl-NL" b="1">
                <a:ea typeface="+mn-lt"/>
                <a:cs typeface="+mn-lt"/>
              </a:rPr>
              <a:t>Gebruik humor en wees jezelf</a:t>
            </a:r>
          </a:p>
          <a:p>
            <a:pPr>
              <a:buFont typeface="Wingdings" panose="020B0602020104020603" pitchFamily="34" charset="0"/>
              <a:buChar char="§"/>
            </a:pPr>
            <a:endParaRPr lang="nl-NL"/>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p:txBody>
          <a:bodyPr vert="horz" lIns="91440" tIns="45720" rIns="91440" bIns="45720" rtlCol="0" anchor="ctr">
            <a:normAutofit/>
          </a:bodyPr>
          <a:lstStyle/>
          <a:p>
            <a:pPr>
              <a:spcAft>
                <a:spcPts val="600"/>
              </a:spcAft>
            </a:pPr>
            <a:r>
              <a:rPr lang="en-US" noProof="0"/>
              <a:t>maandag 1 februari 20XX</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16</a:t>
            </a:fld>
            <a:endParaRPr lang="en-US" noProof="0"/>
          </a:p>
        </p:txBody>
      </p:sp>
      <p:sp>
        <p:nvSpPr>
          <p:cNvPr id="2" name="Tijdelijke aanduiding voor inhoud 1">
            <a:extLst>
              <a:ext uri="{FF2B5EF4-FFF2-40B4-BE49-F238E27FC236}">
                <a16:creationId xmlns:a16="http://schemas.microsoft.com/office/drawing/2014/main" id="{7D6E982C-72BB-A82D-AA8C-6BB59424780C}"/>
              </a:ext>
            </a:extLst>
          </p:cNvPr>
          <p:cNvSpPr>
            <a:spLocks noGrp="1"/>
          </p:cNvSpPr>
          <p:nvPr>
            <p:ph sz="half" idx="4294967295"/>
          </p:nvPr>
        </p:nvSpPr>
        <p:spPr>
          <a:xfrm>
            <a:off x="6300300" y="2508738"/>
            <a:ext cx="5891700" cy="3799987"/>
          </a:xfrm>
        </p:spPr>
        <p:txBody>
          <a:bodyPr vert="horz" lIns="45720" tIns="45720" rIns="45720" bIns="45720" rtlCol="0" anchor="t">
            <a:normAutofit/>
          </a:bodyPr>
          <a:lstStyle/>
          <a:p>
            <a:pPr>
              <a:buFont typeface="Wingdings" panose="020B0602020104020603" pitchFamily="34" charset="0"/>
              <a:buChar char="§"/>
            </a:pPr>
            <a:r>
              <a:rPr lang="nl-NL" b="1"/>
              <a:t>Wees geduldig</a:t>
            </a:r>
          </a:p>
          <a:p>
            <a:pPr>
              <a:buFont typeface="Wingdings" panose="020B0602020104020603" pitchFamily="34" charset="0"/>
              <a:buChar char="§"/>
            </a:pPr>
            <a:r>
              <a:rPr lang="nl-NL" b="1">
                <a:ea typeface="+mn-lt"/>
                <a:cs typeface="+mn-lt"/>
              </a:rPr>
              <a:t>Gebruik technologie op een slimme manier</a:t>
            </a:r>
          </a:p>
          <a:p>
            <a:pPr>
              <a:buFont typeface="Wingdings" panose="020B0602020104020603" pitchFamily="34" charset="0"/>
              <a:buChar char="§"/>
            </a:pPr>
            <a:r>
              <a:rPr lang="nl-NL" b="1">
                <a:latin typeface="TW Cen MT"/>
              </a:rPr>
              <a:t>Creëer een veilige omgeving</a:t>
            </a:r>
            <a:endParaRPr lang="en-US" b="1">
              <a:latin typeface="TW Cen MT"/>
            </a:endParaRPr>
          </a:p>
          <a:p>
            <a:pPr>
              <a:buFont typeface="Wingdings" panose="020B0602020104020603" pitchFamily="34" charset="0"/>
              <a:buChar char="§"/>
            </a:pPr>
            <a:r>
              <a:rPr lang="nl-NL" b="1">
                <a:latin typeface="TW Cen MT"/>
              </a:rPr>
              <a:t>Geef ruimte voor zelfstandigheid</a:t>
            </a:r>
            <a:endParaRPr lang="en-US" b="1">
              <a:latin typeface="TW Cen MT"/>
            </a:endParaRPr>
          </a:p>
          <a:p>
            <a:pPr>
              <a:buFont typeface="Wingdings" panose="020B0602020104020603" pitchFamily="34" charset="0"/>
              <a:buChar char="§"/>
            </a:pPr>
            <a:r>
              <a:rPr lang="nl-NL" b="1">
                <a:latin typeface="TW Cen MT"/>
              </a:rPr>
              <a:t>Positieve bekrachtiging</a:t>
            </a:r>
          </a:p>
          <a:p>
            <a:pPr>
              <a:buFont typeface="Wingdings" panose="020B0602020104020603" pitchFamily="34" charset="0"/>
              <a:buChar char="§"/>
            </a:pPr>
            <a:endParaRPr lang="nl-NL" b="1"/>
          </a:p>
        </p:txBody>
      </p:sp>
    </p:spTree>
    <p:extLst>
      <p:ext uri="{BB962C8B-B14F-4D97-AF65-F5344CB8AC3E}">
        <p14:creationId xmlns:p14="http://schemas.microsoft.com/office/powerpoint/2010/main" val="783443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2A8794-EB38-8743-B630-DD0439024F08}"/>
              </a:ext>
            </a:extLst>
          </p:cNvPr>
          <p:cNvSpPr>
            <a:spLocks noGrp="1"/>
          </p:cNvSpPr>
          <p:nvPr>
            <p:ph type="title"/>
          </p:nvPr>
        </p:nvSpPr>
        <p:spPr/>
        <p:txBody>
          <a:bodyPr>
            <a:normAutofit fontScale="90000"/>
          </a:bodyPr>
          <a:lstStyle/>
          <a:p>
            <a:r>
              <a:rPr lang="nl-NL">
                <a:ea typeface="+mj-lt"/>
                <a:cs typeface="+mj-lt"/>
              </a:rPr>
              <a:t>De profeet Mohammed (vrede en zegeningen zij met hem) EN zijn gedrag tegenOVER jongeren </a:t>
            </a:r>
            <a:endParaRPr lang="nl-NL"/>
          </a:p>
        </p:txBody>
      </p:sp>
      <p:sp>
        <p:nvSpPr>
          <p:cNvPr id="3" name="Tijdelijke aanduiding voor voettekst 2">
            <a:extLst>
              <a:ext uri="{FF2B5EF4-FFF2-40B4-BE49-F238E27FC236}">
                <a16:creationId xmlns:a16="http://schemas.microsoft.com/office/drawing/2014/main" id="{3F9277FD-1322-A5E9-5340-1E446C9FA960}"/>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32F3BC1D-05E7-C4D5-25E5-2F00A33F2895}"/>
              </a:ext>
            </a:extLst>
          </p:cNvPr>
          <p:cNvSpPr>
            <a:spLocks noGrp="1"/>
          </p:cNvSpPr>
          <p:nvPr>
            <p:ph idx="1"/>
          </p:nvPr>
        </p:nvSpPr>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Aandacht voor ontwikkeling</a:t>
            </a:r>
          </a:p>
          <a:p>
            <a:pPr>
              <a:buFont typeface="Wingdings" panose="020B0602020104020603" pitchFamily="34" charset="0"/>
              <a:buChar char="§"/>
            </a:pPr>
            <a:r>
              <a:rPr lang="nl-NL" b="1">
                <a:ea typeface="+mn-lt"/>
                <a:cs typeface="+mn-lt"/>
              </a:rPr>
              <a:t>Liefde, respect en vriendelijkheid</a:t>
            </a:r>
          </a:p>
          <a:p>
            <a:pPr>
              <a:buFont typeface="Wingdings" panose="020B0602020104020603" pitchFamily="34" charset="0"/>
              <a:buChar char="§"/>
            </a:pPr>
            <a:r>
              <a:rPr lang="nl-NL" b="1">
                <a:ea typeface="+mn-lt"/>
                <a:cs typeface="+mn-lt"/>
              </a:rPr>
              <a:t>Verantwoordelijkheid en zelfstandigheid</a:t>
            </a:r>
          </a:p>
          <a:p>
            <a:pPr>
              <a:buFont typeface="Wingdings" panose="020B0602020104020603" pitchFamily="34" charset="0"/>
              <a:buChar char="§"/>
            </a:pPr>
            <a:r>
              <a:rPr lang="nl-NL" b="1">
                <a:ea typeface="+mn-lt"/>
                <a:cs typeface="+mn-lt"/>
              </a:rPr>
              <a:t>Geduld en begrip tonen</a:t>
            </a:r>
          </a:p>
          <a:p>
            <a:pPr>
              <a:buFont typeface="Wingdings" panose="020B0602020104020603" pitchFamily="34" charset="0"/>
              <a:buChar char="§"/>
            </a:pPr>
            <a:r>
              <a:rPr lang="nl-NL" b="1">
                <a:ea typeface="+mn-lt"/>
                <a:cs typeface="+mn-lt"/>
              </a:rPr>
              <a:t>Leren door voorbeeld</a:t>
            </a:r>
          </a:p>
          <a:p>
            <a:pPr>
              <a:buFont typeface="Wingdings" panose="020B0602020104020603" pitchFamily="34" charset="0"/>
              <a:buChar char="§"/>
            </a:pPr>
            <a:r>
              <a:rPr lang="nl-NL" b="1">
                <a:ea typeface="+mn-lt"/>
                <a:cs typeface="+mn-lt"/>
              </a:rPr>
              <a:t>Het belang van goede vrienden</a:t>
            </a:r>
            <a:endParaRPr lang="nl-NL" b="1"/>
          </a:p>
        </p:txBody>
      </p:sp>
      <p:sp>
        <p:nvSpPr>
          <p:cNvPr id="5" name="Tijdelijke aanduiding voor datum 4">
            <a:extLst>
              <a:ext uri="{FF2B5EF4-FFF2-40B4-BE49-F238E27FC236}">
                <a16:creationId xmlns:a16="http://schemas.microsoft.com/office/drawing/2014/main" id="{98E1BC60-8A42-FFB7-C017-6E783BED4B3B}"/>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B7FAE89D-3826-DED9-B7EE-7877512EF184}"/>
              </a:ext>
            </a:extLst>
          </p:cNvPr>
          <p:cNvSpPr>
            <a:spLocks noGrp="1"/>
          </p:cNvSpPr>
          <p:nvPr>
            <p:ph type="sldNum" sz="quarter" idx="12"/>
          </p:nvPr>
        </p:nvSpPr>
        <p:spPr/>
        <p:txBody>
          <a:bodyPr/>
          <a:lstStyle/>
          <a:p>
            <a:pPr rtl="0"/>
            <a:fld id="{C01389E6-C847-4AD0-B56D-D205B2EAB1EE}" type="slidenum">
              <a:rPr lang="nl-NL" noProof="0" smtClean="0"/>
              <a:t>17</a:t>
            </a:fld>
            <a:endParaRPr lang="nl-NL" noProof="0"/>
          </a:p>
        </p:txBody>
      </p:sp>
    </p:spTree>
    <p:extLst>
      <p:ext uri="{BB962C8B-B14F-4D97-AF65-F5344CB8AC3E}">
        <p14:creationId xmlns:p14="http://schemas.microsoft.com/office/powerpoint/2010/main" val="2151677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271" name="Straight Connector 11270">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41043" y="5764807"/>
            <a:ext cx="2258511" cy="533009"/>
          </a:xfrm>
        </p:spPr>
      </p:pic>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024129" y="585216"/>
            <a:ext cx="4431792" cy="1499616"/>
          </a:xfrm>
        </p:spPr>
        <p:txBody>
          <a:bodyPr vert="horz" lIns="91440" tIns="45720" rIns="91440" bIns="45720" rtlCol="0" anchor="ctr">
            <a:normAutofit/>
          </a:bodyPr>
          <a:lstStyle/>
          <a:p>
            <a:r>
              <a:rPr lang="en-US" err="1"/>
              <a:t>Rondvraag</a:t>
            </a:r>
            <a:r>
              <a:rPr lang="en-US"/>
              <a:t> </a:t>
            </a:r>
            <a:r>
              <a:rPr lang="en-US" err="1"/>
              <a:t>en</a:t>
            </a:r>
            <a:r>
              <a:rPr lang="en-US"/>
              <a:t> </a:t>
            </a:r>
            <a:r>
              <a:rPr lang="en-US" err="1"/>
              <a:t>afsluiting</a:t>
            </a:r>
            <a:endParaRPr lang="en-US"/>
          </a:p>
        </p:txBody>
      </p:sp>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t>woensda</a:t>
            </a:r>
            <a:r>
              <a:rPr lang="en-US" noProof="0"/>
              <a:t>g 1 mei 2024</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18</a:t>
            </a:fld>
            <a:endParaRPr lang="en-US" noProof="0"/>
          </a:p>
        </p:txBody>
      </p:sp>
      <p:sp>
        <p:nvSpPr>
          <p:cNvPr id="4" name="Tekstvak 3">
            <a:extLst>
              <a:ext uri="{FF2B5EF4-FFF2-40B4-BE49-F238E27FC236}">
                <a16:creationId xmlns:a16="http://schemas.microsoft.com/office/drawing/2014/main" id="{C942BFE7-B65F-FB3D-834A-1ADE12D681E5}"/>
              </a:ext>
            </a:extLst>
          </p:cNvPr>
          <p:cNvSpPr txBox="1"/>
          <p:nvPr/>
        </p:nvSpPr>
        <p:spPr>
          <a:xfrm>
            <a:off x="1629508" y="3434862"/>
            <a:ext cx="7702060"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a:t>
            </a:r>
            <a:r>
              <a:rPr lang="en-US" sz="2800"/>
              <a:t>Hij is </a:t>
            </a:r>
            <a:r>
              <a:rPr lang="en-US" sz="2800" err="1"/>
              <a:t>niet</a:t>
            </a:r>
            <a:r>
              <a:rPr lang="en-US" sz="2800"/>
              <a:t> </a:t>
            </a:r>
            <a:r>
              <a:rPr lang="en-US" sz="2800" err="1"/>
              <a:t>één</a:t>
            </a:r>
            <a:r>
              <a:rPr lang="en-US" sz="2800"/>
              <a:t> van </a:t>
            </a:r>
            <a:r>
              <a:rPr lang="en-US" sz="2800" err="1"/>
              <a:t>ons</a:t>
            </a:r>
            <a:r>
              <a:rPr lang="en-US" sz="2800"/>
              <a:t> die </a:t>
            </a:r>
            <a:r>
              <a:rPr lang="en-US" sz="2800" err="1"/>
              <a:t>geen</a:t>
            </a:r>
            <a:r>
              <a:rPr lang="en-US" sz="2800"/>
              <a:t> </a:t>
            </a:r>
            <a:r>
              <a:rPr lang="en-US" sz="2800" err="1"/>
              <a:t>genade</a:t>
            </a:r>
            <a:r>
              <a:rPr lang="en-US" sz="2800"/>
              <a:t> </a:t>
            </a:r>
            <a:r>
              <a:rPr lang="en-US" sz="2800" err="1"/>
              <a:t>toont</a:t>
            </a:r>
            <a:r>
              <a:rPr lang="en-US" sz="2800"/>
              <a:t> </a:t>
            </a:r>
            <a:r>
              <a:rPr lang="en-US" sz="2800" err="1"/>
              <a:t>aan</a:t>
            </a:r>
            <a:r>
              <a:rPr lang="en-US" sz="2800"/>
              <a:t> </a:t>
            </a:r>
            <a:r>
              <a:rPr lang="en-US" sz="2800" err="1"/>
              <a:t>onze</a:t>
            </a:r>
            <a:r>
              <a:rPr lang="en-US" sz="2800"/>
              <a:t> </a:t>
            </a:r>
            <a:r>
              <a:rPr lang="en-US" sz="2800" err="1"/>
              <a:t>jongeren</a:t>
            </a:r>
            <a:r>
              <a:rPr lang="en-US" sz="2800"/>
              <a:t> </a:t>
            </a:r>
            <a:r>
              <a:rPr lang="en-US" sz="2800" err="1"/>
              <a:t>en</a:t>
            </a:r>
            <a:r>
              <a:rPr lang="en-US" sz="2800"/>
              <a:t> </a:t>
            </a:r>
            <a:r>
              <a:rPr lang="en-US" sz="2800" err="1"/>
              <a:t>geen</a:t>
            </a:r>
            <a:r>
              <a:rPr lang="en-US" sz="2800"/>
              <a:t> respect </a:t>
            </a:r>
            <a:r>
              <a:rPr lang="en-US" sz="2800" err="1"/>
              <a:t>toont</a:t>
            </a:r>
            <a:r>
              <a:rPr lang="en-US" sz="2800"/>
              <a:t> </a:t>
            </a:r>
            <a:r>
              <a:rPr lang="en-US" sz="2800" err="1"/>
              <a:t>voor</a:t>
            </a:r>
            <a:r>
              <a:rPr lang="en-US" sz="2800"/>
              <a:t> </a:t>
            </a:r>
            <a:r>
              <a:rPr lang="en-US" sz="2800" err="1"/>
              <a:t>onze</a:t>
            </a:r>
            <a:r>
              <a:rPr lang="en-US" sz="2800"/>
              <a:t> </a:t>
            </a:r>
            <a:r>
              <a:rPr lang="en-US" sz="2800" err="1"/>
              <a:t>ouderen</a:t>
            </a:r>
            <a:r>
              <a:rPr lang="en-US" sz="2800"/>
              <a:t>."</a:t>
            </a:r>
            <a:br>
              <a:rPr lang="en-US" sz="2800"/>
            </a:br>
            <a:r>
              <a:rPr lang="en-US" sz="2800"/>
              <a:t>— (</a:t>
            </a:r>
            <a:r>
              <a:rPr lang="en-US" sz="2800" err="1"/>
              <a:t>Tirmidhi</a:t>
            </a:r>
            <a:r>
              <a:rPr lang="en-US" sz="2800"/>
              <a:t>)</a:t>
            </a:r>
          </a:p>
        </p:txBody>
      </p:sp>
    </p:spTree>
    <p:extLst>
      <p:ext uri="{BB962C8B-B14F-4D97-AF65-F5344CB8AC3E}">
        <p14:creationId xmlns:p14="http://schemas.microsoft.com/office/powerpoint/2010/main" val="1820068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371600" y="1139252"/>
            <a:ext cx="9076544" cy="890716"/>
          </a:xfrm>
        </p:spPr>
        <p:txBody>
          <a:bodyPr/>
          <a:lstStyle/>
          <a:p>
            <a:r>
              <a:rPr lang="nl-NL"/>
              <a:t>Afronding</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p:txBody>
          <a:bodyPr/>
          <a:lstStyle/>
          <a:p>
            <a:pPr rtl="0"/>
            <a:r>
              <a:rPr lang="nl-NL" noProof="0">
                <a:solidFill>
                  <a:schemeClr val="bg1"/>
                </a:solidFill>
              </a:rPr>
              <a:t>Voorbeeld van voettekst</a:t>
            </a:r>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41043" y="5764807"/>
            <a:ext cx="2258511" cy="533009"/>
          </a:xfrm>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p:txBody>
          <a:bodyPr/>
          <a:lstStyle/>
          <a:p>
            <a:pPr rtl="0"/>
            <a:r>
              <a:rPr lang="nl-NL" err="1"/>
              <a:t>woensda</a:t>
            </a:r>
            <a:r>
              <a:rPr lang="nl-NL" noProof="0"/>
              <a:t>g 1 mei 2024</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p:txBody>
          <a:bodyPr/>
          <a:lstStyle/>
          <a:p>
            <a:pPr rtl="0"/>
            <a:fld id="{C01389E6-C847-4AD0-B56D-D205B2EAB1EE}" type="slidenum">
              <a:rPr lang="nl-NL" noProof="0" smtClean="0"/>
              <a:t>19</a:t>
            </a:fld>
            <a:endParaRPr lang="nl-NL" noProof="0"/>
          </a:p>
        </p:txBody>
      </p:sp>
      <p:pic>
        <p:nvPicPr>
          <p:cNvPr id="9218" name="Picture 2" descr="Bedankt en graag tot de volgende keer!! - Online tegeltjes bakken - WBVB  Rotterdam">
            <a:extLst>
              <a:ext uri="{FF2B5EF4-FFF2-40B4-BE49-F238E27FC236}">
                <a16:creationId xmlns:a16="http://schemas.microsoft.com/office/drawing/2014/main" id="{BE6DB758-A09A-FE2F-347E-C4AE7AD913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8651" y="2669954"/>
            <a:ext cx="3245897" cy="3245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367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p:txBody>
          <a:bodyPr/>
          <a:lstStyle/>
          <a:p>
            <a:pPr rtl="0"/>
            <a:fld id="{C01389E6-C847-4AD0-B56D-D205B2EAB1EE}" type="slidenum">
              <a:rPr lang="nl-NL" noProof="0" smtClean="0"/>
              <a:t>2</a:t>
            </a:fld>
            <a:endParaRPr lang="nl-NL" noProof="0"/>
          </a:p>
        </p:txBody>
      </p:sp>
      <p:sp>
        <p:nvSpPr>
          <p:cNvPr id="7" name="Titel 1">
            <a:extLst>
              <a:ext uri="{FF2B5EF4-FFF2-40B4-BE49-F238E27FC236}">
                <a16:creationId xmlns:a16="http://schemas.microsoft.com/office/drawing/2014/main" id="{E7CEF284-F8A2-2AEB-97D3-B7BB7BEC1CA7}"/>
              </a:ext>
            </a:extLst>
          </p:cNvPr>
          <p:cNvSpPr>
            <a:spLocks noGrp="1"/>
          </p:cNvSpPr>
          <p:nvPr>
            <p:ph type="title"/>
          </p:nvPr>
        </p:nvSpPr>
        <p:spPr>
          <a:xfrm>
            <a:off x="1371600" y="795338"/>
            <a:ext cx="10240963" cy="1235075"/>
          </a:xfrm>
        </p:spPr>
        <p:txBody>
          <a:bodyPr vert="horz" lIns="91440" tIns="45720" rIns="91440" bIns="45720" rtlCol="0" anchor="ctr">
            <a:noAutofit/>
          </a:bodyPr>
          <a:lstStyle/>
          <a:p>
            <a:r>
              <a:rPr lang="en-US" sz="4000"/>
              <a:t>Programma </a:t>
            </a:r>
            <a:r>
              <a:rPr lang="en-US" sz="4000" err="1"/>
              <a:t>dag</a:t>
            </a:r>
            <a:r>
              <a:rPr lang="en-US" sz="4000"/>
              <a:t> 7</a:t>
            </a:r>
          </a:p>
        </p:txBody>
      </p:sp>
      <p:sp>
        <p:nvSpPr>
          <p:cNvPr id="11" name="Tekstvak 10">
            <a:extLst>
              <a:ext uri="{FF2B5EF4-FFF2-40B4-BE49-F238E27FC236}">
                <a16:creationId xmlns:a16="http://schemas.microsoft.com/office/drawing/2014/main" id="{0EDD0D6F-0692-B4A6-4CBE-9E0A5987DC42}"/>
              </a:ext>
            </a:extLst>
          </p:cNvPr>
          <p:cNvSpPr txBox="1"/>
          <p:nvPr/>
        </p:nvSpPr>
        <p:spPr>
          <a:xfrm>
            <a:off x="1371600" y="2771178"/>
            <a:ext cx="6446598" cy="2954655"/>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
            </a:pPr>
            <a:r>
              <a:rPr lang="nl-NL" sz="2800" dirty="0"/>
              <a:t>Welkom en introductie</a:t>
            </a:r>
            <a:endParaRPr lang="nl-NL" sz="2800" dirty="0">
              <a:latin typeface="TW Cen MT"/>
            </a:endParaRPr>
          </a:p>
          <a:p>
            <a:pPr marL="285750" indent="-285750">
              <a:buFont typeface="Wingdings" panose="05000000000000000000" pitchFamily="2" charset="2"/>
              <a:buChar char="§"/>
            </a:pPr>
            <a:r>
              <a:rPr lang="nl-NL" sz="2800" dirty="0"/>
              <a:t>Puberteit en Veranderingen in Puberteit</a:t>
            </a:r>
          </a:p>
          <a:p>
            <a:pPr marL="285750" indent="-285750">
              <a:buFont typeface="Wingdings" panose="05000000000000000000" pitchFamily="2" charset="2"/>
              <a:buChar char="§"/>
            </a:pPr>
            <a:r>
              <a:rPr lang="nl-NL" sz="2800" dirty="0">
                <a:latin typeface="TW Cen MT"/>
              </a:rPr>
              <a:t>Pauze</a:t>
            </a:r>
            <a:endParaRPr lang="nl-NL" dirty="0"/>
          </a:p>
          <a:p>
            <a:pPr marL="285750" indent="-285750">
              <a:buFont typeface="Wingdings" panose="05000000000000000000" pitchFamily="2" charset="2"/>
              <a:buChar char="§"/>
            </a:pPr>
            <a:r>
              <a:rPr lang="nl-NL" sz="2800" dirty="0"/>
              <a:t>Rollenspel </a:t>
            </a:r>
          </a:p>
          <a:p>
            <a:pPr marL="285750" indent="-285750">
              <a:buFont typeface="Wingdings" panose="05000000000000000000" pitchFamily="2" charset="2"/>
              <a:buChar char="§"/>
            </a:pPr>
            <a:r>
              <a:rPr lang="nl-NL" sz="2800" dirty="0"/>
              <a:t>Omgaan met Pubers </a:t>
            </a:r>
          </a:p>
          <a:p>
            <a:pPr marL="285750" indent="-285750">
              <a:buFont typeface="Wingdings" panose="05000000000000000000" pitchFamily="2" charset="2"/>
              <a:buChar char="§"/>
            </a:pPr>
            <a:r>
              <a:rPr lang="nl-NL" sz="2800" dirty="0"/>
              <a:t>Rondvraag en Afsluiting</a:t>
            </a:r>
            <a:endParaRPr lang="nl-NL" dirty="0"/>
          </a:p>
          <a:p>
            <a:pPr marL="285750" indent="-285750">
              <a:buFont typeface="Wingdings" panose="05000000000000000000" pitchFamily="2" charset="2"/>
              <a:buChar char="§"/>
            </a:pPr>
            <a:endParaRPr lang="nl-NL"/>
          </a:p>
        </p:txBody>
      </p:sp>
    </p:spTree>
    <p:extLst>
      <p:ext uri="{BB962C8B-B14F-4D97-AF65-F5344CB8AC3E}">
        <p14:creationId xmlns:p14="http://schemas.microsoft.com/office/powerpoint/2010/main" val="32980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024128" y="585216"/>
            <a:ext cx="6669737" cy="1499616"/>
          </a:xfrm>
        </p:spPr>
        <p:txBody>
          <a:bodyPr vert="horz" lIns="91440" tIns="45720" rIns="91440" bIns="45720" rtlCol="0" anchor="ctr">
            <a:normAutofit/>
          </a:bodyPr>
          <a:lstStyle/>
          <a:p>
            <a:r>
              <a:rPr lang="en-US" sz="4000" err="1">
                <a:solidFill>
                  <a:srgbClr val="FFFFFF"/>
                </a:solidFill>
                <a:ea typeface="+mj-lt"/>
                <a:cs typeface="+mj-lt"/>
              </a:rPr>
              <a:t>rondvraag</a:t>
            </a:r>
            <a:endParaRPr lang="en-US" sz="4000" err="1"/>
          </a:p>
        </p:txBody>
      </p:sp>
      <p:sp>
        <p:nvSpPr>
          <p:cNvPr id="8" name="Tijdelijke aanduiding voor inhoud 7">
            <a:extLst>
              <a:ext uri="{FF2B5EF4-FFF2-40B4-BE49-F238E27FC236}">
                <a16:creationId xmlns:a16="http://schemas.microsoft.com/office/drawing/2014/main" id="{D05F9AC0-CB8A-8B15-C584-03396EFEA70E}"/>
              </a:ext>
            </a:extLst>
          </p:cNvPr>
          <p:cNvSpPr txBox="1">
            <a:spLocks noGrp="1"/>
          </p:cNvSpPr>
          <p:nvPr>
            <p:ph idx="1"/>
          </p:nvPr>
        </p:nvSpPr>
        <p:spPr>
          <a:xfrm>
            <a:off x="816061" y="2412694"/>
            <a:ext cx="8934941" cy="3778786"/>
          </a:xfrm>
          <a:prstGeom prst="rect">
            <a:avLst/>
          </a:prstGeom>
        </p:spPr>
        <p:txBody>
          <a:bodyPr vert="horz" lIns="45720" tIns="45720" rIns="45720" bIns="45720" rtlCol="0" anchor="t">
            <a:normAutofit/>
          </a:bodyPr>
          <a:lstStyle/>
          <a:p>
            <a:pPr marL="285750" indent="-285750">
              <a:buFont typeface="Wingdings" panose="05000000000000000000" pitchFamily="2" charset="2"/>
              <a:buChar char="§"/>
            </a:pPr>
            <a:r>
              <a:rPr lang="en-US" sz="2400"/>
              <a:t>Wie van </a:t>
            </a:r>
            <a:r>
              <a:rPr lang="en-US" sz="2400" err="1"/>
              <a:t>jullie</a:t>
            </a:r>
            <a:r>
              <a:rPr lang="en-US" sz="2400"/>
              <a:t> </a:t>
            </a:r>
            <a:r>
              <a:rPr lang="en-US" sz="2400" err="1"/>
              <a:t>geeft</a:t>
            </a:r>
            <a:r>
              <a:rPr lang="en-US" sz="2400"/>
              <a:t> les </a:t>
            </a:r>
            <a:r>
              <a:rPr lang="en-US" sz="2400" err="1"/>
              <a:t>aan</a:t>
            </a:r>
            <a:r>
              <a:rPr lang="en-US" sz="2400"/>
              <a:t> </a:t>
            </a:r>
            <a:r>
              <a:rPr lang="en-US" sz="2400" err="1"/>
              <a:t>pubers</a:t>
            </a:r>
            <a:r>
              <a:rPr lang="en-US" sz="2400"/>
              <a:t>?</a:t>
            </a:r>
          </a:p>
          <a:p>
            <a:pPr marL="285750" indent="-285750">
              <a:buFont typeface="Wingdings" panose="05000000000000000000" pitchFamily="2" charset="2"/>
              <a:buChar char="§"/>
            </a:pPr>
            <a:r>
              <a:rPr lang="en-US" sz="2400"/>
              <a:t>Wie </a:t>
            </a:r>
            <a:r>
              <a:rPr lang="en-US" sz="2400" err="1"/>
              <a:t>gaf</a:t>
            </a:r>
            <a:r>
              <a:rPr lang="en-US" sz="2400"/>
              <a:t> </a:t>
            </a:r>
            <a:r>
              <a:rPr lang="en-US" sz="2400" err="1"/>
              <a:t>vroeger</a:t>
            </a:r>
            <a:r>
              <a:rPr lang="en-US" sz="2400"/>
              <a:t> les </a:t>
            </a:r>
            <a:r>
              <a:rPr lang="en-US" sz="2400" err="1"/>
              <a:t>aan</a:t>
            </a:r>
            <a:r>
              <a:rPr lang="en-US" sz="2400"/>
              <a:t> </a:t>
            </a:r>
            <a:r>
              <a:rPr lang="en-US" sz="2400" err="1"/>
              <a:t>pubers</a:t>
            </a:r>
            <a:r>
              <a:rPr lang="en-US" sz="2400"/>
              <a:t>?</a:t>
            </a:r>
          </a:p>
          <a:p>
            <a:pPr marL="285750" indent="-285750">
              <a:buFont typeface="Wingdings" panose="05000000000000000000" pitchFamily="2" charset="2"/>
              <a:buChar char="§"/>
            </a:pPr>
            <a:r>
              <a:rPr lang="en-US" sz="2400"/>
              <a:t>Wie </a:t>
            </a:r>
            <a:r>
              <a:rPr lang="en-US" sz="2400" err="1"/>
              <a:t>heeft</a:t>
            </a:r>
            <a:r>
              <a:rPr lang="en-US" sz="2400"/>
              <a:t> </a:t>
            </a:r>
            <a:r>
              <a:rPr lang="en-US" sz="2400" err="1"/>
              <a:t>zelf</a:t>
            </a:r>
            <a:r>
              <a:rPr lang="en-US" sz="2400"/>
              <a:t> </a:t>
            </a:r>
            <a:r>
              <a:rPr lang="en-US" sz="2400" err="1"/>
              <a:t>een</a:t>
            </a:r>
            <a:r>
              <a:rPr lang="en-US" sz="2400"/>
              <a:t> </a:t>
            </a:r>
            <a:r>
              <a:rPr lang="en-US" sz="2400" err="1"/>
              <a:t>puber</a:t>
            </a:r>
            <a:r>
              <a:rPr lang="en-US" sz="2400"/>
              <a:t> </a:t>
            </a:r>
            <a:r>
              <a:rPr lang="en-US" sz="2400" err="1"/>
              <a:t>thuis</a:t>
            </a:r>
            <a:r>
              <a:rPr lang="en-US" sz="2400"/>
              <a:t>?</a:t>
            </a:r>
          </a:p>
          <a:p>
            <a:pPr marL="285750" indent="-285750">
              <a:buFont typeface="Wingdings" panose="05000000000000000000" pitchFamily="2" charset="2"/>
              <a:buChar char="§"/>
            </a:pPr>
            <a:r>
              <a:rPr lang="en-US" sz="2400"/>
              <a:t>Welke </a:t>
            </a:r>
            <a:r>
              <a:rPr lang="en-US" sz="2400" err="1"/>
              <a:t>veranderingen</a:t>
            </a:r>
            <a:r>
              <a:rPr lang="en-US" sz="2400"/>
              <a:t> </a:t>
            </a:r>
            <a:r>
              <a:rPr lang="en-US" sz="2400" err="1"/>
              <a:t>zie</a:t>
            </a:r>
            <a:r>
              <a:rPr lang="en-US" sz="2400"/>
              <a:t> je </a:t>
            </a:r>
            <a:r>
              <a:rPr lang="en-US" sz="2400" err="1"/>
              <a:t>bij</a:t>
            </a:r>
            <a:r>
              <a:rPr lang="en-US" sz="2400"/>
              <a:t> </a:t>
            </a:r>
            <a:r>
              <a:rPr lang="en-US" sz="2400" err="1"/>
              <a:t>een</a:t>
            </a:r>
            <a:r>
              <a:rPr lang="en-US" sz="2400"/>
              <a:t> </a:t>
            </a:r>
            <a:r>
              <a:rPr lang="en-US" sz="2400" err="1"/>
              <a:t>puber</a:t>
            </a:r>
            <a:r>
              <a:rPr lang="en-US" sz="2400"/>
              <a:t>, wat </a:t>
            </a:r>
            <a:r>
              <a:rPr lang="en-US" sz="2400" err="1"/>
              <a:t>valt</a:t>
            </a:r>
            <a:r>
              <a:rPr lang="en-US" sz="2400"/>
              <a:t> op in </a:t>
            </a:r>
            <a:r>
              <a:rPr lang="en-US" sz="2400" err="1"/>
              <a:t>hun</a:t>
            </a:r>
            <a:r>
              <a:rPr lang="en-US" sz="2400"/>
              <a:t> </a:t>
            </a:r>
            <a:r>
              <a:rPr lang="en-US" sz="2400" err="1"/>
              <a:t>gedrag</a:t>
            </a:r>
            <a:r>
              <a:rPr lang="en-US" sz="2400"/>
              <a:t>?</a:t>
            </a:r>
          </a:p>
          <a:p>
            <a:pPr marL="285750" indent="-285750">
              <a:buFont typeface="Wingdings" panose="05000000000000000000" pitchFamily="2" charset="2"/>
              <a:buChar char="§"/>
            </a:pPr>
            <a:r>
              <a:rPr lang="en-US" sz="2400"/>
              <a:t>Wat </a:t>
            </a:r>
            <a:r>
              <a:rPr lang="en-US" sz="2400" err="1"/>
              <a:t>vind</a:t>
            </a:r>
            <a:r>
              <a:rPr lang="en-US" sz="2400"/>
              <a:t> je </a:t>
            </a:r>
            <a:r>
              <a:rPr lang="en-US" sz="2400" err="1"/>
              <a:t>leuk</a:t>
            </a:r>
            <a:r>
              <a:rPr lang="en-US" sz="2400"/>
              <a:t> </a:t>
            </a:r>
            <a:r>
              <a:rPr lang="en-US" sz="2400" err="1"/>
              <a:t>en</a:t>
            </a:r>
            <a:r>
              <a:rPr lang="en-US" sz="2400"/>
              <a:t> wat </a:t>
            </a:r>
            <a:r>
              <a:rPr lang="en-US" sz="2400" err="1"/>
              <a:t>vind</a:t>
            </a:r>
            <a:r>
              <a:rPr lang="en-US" sz="2400"/>
              <a:t> je </a:t>
            </a:r>
            <a:r>
              <a:rPr lang="en-US" sz="2400" err="1"/>
              <a:t>lastig</a:t>
            </a:r>
            <a:r>
              <a:rPr lang="en-US" sz="2400"/>
              <a:t>? </a:t>
            </a:r>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3</a:t>
            </a:fld>
            <a:endParaRPr lang="en-US" noProof="0"/>
          </a:p>
        </p:txBody>
      </p:sp>
    </p:spTree>
    <p:extLst>
      <p:ext uri="{BB962C8B-B14F-4D97-AF65-F5344CB8AC3E}">
        <p14:creationId xmlns:p14="http://schemas.microsoft.com/office/powerpoint/2010/main" val="154252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2A66DA-D27E-6EC1-74AF-C6BF79EDFDAD}"/>
              </a:ext>
            </a:extLst>
          </p:cNvPr>
          <p:cNvSpPr>
            <a:spLocks noGrp="1"/>
          </p:cNvSpPr>
          <p:nvPr>
            <p:ph type="title"/>
          </p:nvPr>
        </p:nvSpPr>
        <p:spPr/>
        <p:txBody>
          <a:bodyPr/>
          <a:lstStyle/>
          <a:p>
            <a:r>
              <a:rPr lang="nl-NL" sz="2800">
                <a:solidFill>
                  <a:srgbClr val="000000"/>
                </a:solidFill>
              </a:rPr>
              <a:t>Veranderingen in de puberteit </a:t>
            </a:r>
            <a:br>
              <a:rPr lang="nl-NL" sz="2800"/>
            </a:br>
            <a:endParaRPr lang="nl-NL" sz="2800">
              <a:solidFill>
                <a:srgbClr val="000000"/>
              </a:solidFill>
            </a:endParaRPr>
          </a:p>
        </p:txBody>
      </p:sp>
      <p:sp>
        <p:nvSpPr>
          <p:cNvPr id="3" name="Tijdelijke aanduiding voor voettekst 2">
            <a:extLst>
              <a:ext uri="{FF2B5EF4-FFF2-40B4-BE49-F238E27FC236}">
                <a16:creationId xmlns:a16="http://schemas.microsoft.com/office/drawing/2014/main" id="{59F18D43-E42B-0530-AEC7-F1720B0CDEA7}"/>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293C37CC-EB08-D003-420F-071B9366B73A}"/>
              </a:ext>
            </a:extLst>
          </p:cNvPr>
          <p:cNvSpPr>
            <a:spLocks noGrp="1"/>
          </p:cNvSpPr>
          <p:nvPr>
            <p:ph idx="1"/>
          </p:nvPr>
        </p:nvSpPr>
        <p:spPr>
          <a:xfrm>
            <a:off x="1138083" y="2603500"/>
            <a:ext cx="7735676" cy="3468688"/>
          </a:xfrm>
        </p:spPr>
        <p:txBody>
          <a:bodyPr vert="horz" lIns="45720" tIns="45720" rIns="45720" bIns="45720" rtlCol="0" anchor="t">
            <a:normAutofit/>
          </a:bodyPr>
          <a:lstStyle/>
          <a:p>
            <a:pPr marL="0" indent="0">
              <a:buNone/>
            </a:pPr>
            <a:r>
              <a:rPr lang="nl-NL" sz="2800"/>
              <a:t>Lichamelijke veranderingen </a:t>
            </a:r>
          </a:p>
          <a:p>
            <a:pPr marL="0" indent="0">
              <a:buNone/>
            </a:pPr>
            <a:endParaRPr lang="nl-NL" sz="2800"/>
          </a:p>
          <a:p>
            <a:pPr marL="0" indent="0">
              <a:buNone/>
            </a:pPr>
            <a:endParaRPr lang="nl-NL" sz="2800"/>
          </a:p>
          <a:p>
            <a:pPr marL="0" indent="0">
              <a:buNone/>
            </a:pPr>
            <a:r>
              <a:rPr lang="nl-NL" sz="2800"/>
              <a:t>Geestelijke veranderingen </a:t>
            </a:r>
          </a:p>
        </p:txBody>
      </p:sp>
      <p:sp>
        <p:nvSpPr>
          <p:cNvPr id="5" name="Tijdelijke aanduiding voor datum 4">
            <a:extLst>
              <a:ext uri="{FF2B5EF4-FFF2-40B4-BE49-F238E27FC236}">
                <a16:creationId xmlns:a16="http://schemas.microsoft.com/office/drawing/2014/main" id="{067C922B-194E-3FD7-3F9B-7C8405CE4C7C}"/>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AAAB865A-4F9B-6E87-6B25-5D520FA44151}"/>
              </a:ext>
            </a:extLst>
          </p:cNvPr>
          <p:cNvSpPr>
            <a:spLocks noGrp="1"/>
          </p:cNvSpPr>
          <p:nvPr>
            <p:ph type="sldNum" sz="quarter" idx="12"/>
          </p:nvPr>
        </p:nvSpPr>
        <p:spPr/>
        <p:txBody>
          <a:bodyPr/>
          <a:lstStyle/>
          <a:p>
            <a:pPr rtl="0"/>
            <a:fld id="{C01389E6-C847-4AD0-B56D-D205B2EAB1EE}" type="slidenum">
              <a:rPr lang="nl-NL" noProof="0" smtClean="0"/>
              <a:t>4</a:t>
            </a:fld>
            <a:endParaRPr lang="nl-NL" noProof="0"/>
          </a:p>
        </p:txBody>
      </p:sp>
    </p:spTree>
    <p:extLst>
      <p:ext uri="{BB962C8B-B14F-4D97-AF65-F5344CB8AC3E}">
        <p14:creationId xmlns:p14="http://schemas.microsoft.com/office/powerpoint/2010/main" val="1648238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024128" y="585216"/>
            <a:ext cx="6669737" cy="1499616"/>
          </a:xfrm>
        </p:spPr>
        <p:txBody>
          <a:bodyPr vert="horz" lIns="91440" tIns="45720" rIns="91440" bIns="45720" rtlCol="0" anchor="ctr">
            <a:normAutofit/>
          </a:bodyPr>
          <a:lstStyle/>
          <a:p>
            <a:r>
              <a:rPr lang="en-US" sz="4000" err="1"/>
              <a:t>Lichamelijke</a:t>
            </a:r>
            <a:r>
              <a:rPr lang="en-US" sz="4000"/>
              <a:t> </a:t>
            </a:r>
            <a:r>
              <a:rPr lang="en-US" sz="4000" err="1"/>
              <a:t>veranderingen</a:t>
            </a:r>
            <a:r>
              <a:rPr lang="en-US" sz="4000"/>
              <a:t> 1</a:t>
            </a:r>
          </a:p>
        </p:txBody>
      </p:sp>
      <p:sp>
        <p:nvSpPr>
          <p:cNvPr id="8" name="Tijdelijke aanduiding voor inhoud 7">
            <a:extLst>
              <a:ext uri="{FF2B5EF4-FFF2-40B4-BE49-F238E27FC236}">
                <a16:creationId xmlns:a16="http://schemas.microsoft.com/office/drawing/2014/main" id="{D05F9AC0-CB8A-8B15-C584-03396EFEA70E}"/>
              </a:ext>
            </a:extLst>
          </p:cNvPr>
          <p:cNvSpPr txBox="1">
            <a:spLocks noGrp="1"/>
          </p:cNvSpPr>
          <p:nvPr>
            <p:ph idx="1"/>
          </p:nvPr>
        </p:nvSpPr>
        <p:spPr>
          <a:xfrm>
            <a:off x="640184" y="2412694"/>
            <a:ext cx="11353275" cy="3778786"/>
          </a:xfrm>
          <a:prstGeom prst="rect">
            <a:avLst/>
          </a:prstGeom>
        </p:spPr>
        <p:txBody>
          <a:bodyPr vert="horz" lIns="45720" tIns="45720" rIns="45720" bIns="45720" rtlCol="0" anchor="t">
            <a:normAutofit/>
          </a:bodyPr>
          <a:lstStyle/>
          <a:p>
            <a:pPr>
              <a:buNone/>
            </a:pPr>
            <a:r>
              <a:rPr lang="nl-NL" sz="2400"/>
              <a:t>Groeispurt: </a:t>
            </a:r>
          </a:p>
          <a:p>
            <a:pPr>
              <a:buFont typeface="Wingdings" panose="020B0602020104020603" pitchFamily="34" charset="0"/>
              <a:buChar char="§"/>
            </a:pPr>
            <a:r>
              <a:rPr lang="nl-NL" sz="2400"/>
              <a:t>Tussen 11-15 jaar, soms wel 25 cm per jaar, einde lengtegroei rond 17/18 jaar</a:t>
            </a:r>
          </a:p>
          <a:p>
            <a:pPr>
              <a:buFont typeface="Wingdings" panose="020B0602020104020603" pitchFamily="34" charset="0"/>
              <a:buChar char="§"/>
            </a:pPr>
            <a:r>
              <a:rPr lang="nl-NL" sz="2400"/>
              <a:t>Grote verschillen bij pubers in tijdstip waarop groei begint </a:t>
            </a:r>
          </a:p>
          <a:p>
            <a:pPr>
              <a:buFont typeface="Wingdings" panose="020B0602020104020603" pitchFamily="34" charset="0"/>
              <a:buChar char="§"/>
            </a:pPr>
            <a:r>
              <a:rPr lang="nl-NL" sz="2400"/>
              <a:t>Sommigen worden lang, anderen blijven een beetje kort</a:t>
            </a:r>
          </a:p>
          <a:p>
            <a:pPr>
              <a:buFont typeface="Wingdings" panose="020B0602020104020603" pitchFamily="34" charset="0"/>
              <a:buChar char="§"/>
            </a:pPr>
            <a:r>
              <a:rPr lang="nl-NL" sz="2400"/>
              <a:t>Groeien kost energie (eetlust, op de bank hangen)</a:t>
            </a:r>
          </a:p>
          <a:p>
            <a:pPr>
              <a:buFont typeface="Wingdings" panose="020B0602020104020603" pitchFamily="34" charset="0"/>
              <a:buChar char="§"/>
            </a:pPr>
            <a:r>
              <a:rPr lang="nl-NL" sz="2400"/>
              <a:t>Motoriek is tijdelijk ontregeld </a:t>
            </a:r>
          </a:p>
          <a:p>
            <a:pPr marL="285750" indent="-285750">
              <a:buFont typeface="Wingdings" panose="020B0602020104020603" pitchFamily="34" charset="0"/>
              <a:buChar char="§"/>
            </a:pPr>
            <a:endParaRPr lang="en-US" sz="1600"/>
          </a:p>
          <a:p>
            <a:pPr marL="285750" indent="-285750">
              <a:buFont typeface="Wingdings" panose="020B0602020104020603" pitchFamily="34" charset="0"/>
              <a:buChar char="§"/>
            </a:pPr>
            <a:endParaRPr lang="en-US" sz="1600"/>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5</a:t>
            </a:fld>
            <a:endParaRPr lang="en-US" noProof="0"/>
          </a:p>
        </p:txBody>
      </p:sp>
    </p:spTree>
    <p:extLst>
      <p:ext uri="{BB962C8B-B14F-4D97-AF65-F5344CB8AC3E}">
        <p14:creationId xmlns:p14="http://schemas.microsoft.com/office/powerpoint/2010/main" val="1539643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A1AE7-9C66-6F07-3932-2D8A5F70C578}"/>
              </a:ext>
            </a:extLst>
          </p:cNvPr>
          <p:cNvSpPr>
            <a:spLocks noGrp="1"/>
          </p:cNvSpPr>
          <p:nvPr>
            <p:ph type="title"/>
          </p:nvPr>
        </p:nvSpPr>
        <p:spPr/>
        <p:txBody>
          <a:bodyPr/>
          <a:lstStyle/>
          <a:p>
            <a:r>
              <a:rPr lang="en-US" sz="4000"/>
              <a:t>LICHAMELIJKE VERANDERINGEN 2</a:t>
            </a:r>
            <a:endParaRPr lang="nl-NL"/>
          </a:p>
        </p:txBody>
      </p:sp>
      <p:sp>
        <p:nvSpPr>
          <p:cNvPr id="3" name="Tijdelijke aanduiding voor voettekst 2">
            <a:extLst>
              <a:ext uri="{FF2B5EF4-FFF2-40B4-BE49-F238E27FC236}">
                <a16:creationId xmlns:a16="http://schemas.microsoft.com/office/drawing/2014/main" id="{A7B7C247-A2D3-A0AD-D50C-20413A99C6ED}"/>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D01DFFB9-A19F-0A6C-F98F-DBE4505B0255}"/>
              </a:ext>
            </a:extLst>
          </p:cNvPr>
          <p:cNvSpPr>
            <a:spLocks noGrp="1"/>
          </p:cNvSpPr>
          <p:nvPr>
            <p:ph idx="1"/>
          </p:nvPr>
        </p:nvSpPr>
        <p:spPr>
          <a:xfrm>
            <a:off x="1371599" y="2462824"/>
            <a:ext cx="10237055" cy="3609364"/>
          </a:xfrm>
        </p:spPr>
        <p:txBody>
          <a:bodyPr vert="horz" lIns="45720" tIns="45720" rIns="45720" bIns="45720" rtlCol="0" anchor="t">
            <a:normAutofit lnSpcReduction="10000"/>
          </a:bodyPr>
          <a:lstStyle/>
          <a:p>
            <a:pPr marL="0" indent="0">
              <a:buNone/>
            </a:pPr>
            <a:r>
              <a:rPr lang="nl-NL"/>
              <a:t>Seksuele ontwikkeling of geslachtsrijping</a:t>
            </a:r>
          </a:p>
          <a:p>
            <a:pPr>
              <a:buFont typeface="Wingdings" panose="020B0602020104020603" pitchFamily="34" charset="0"/>
              <a:buChar char="§"/>
            </a:pPr>
            <a:r>
              <a:rPr lang="nl-NL"/>
              <a:t> Hormonen bepalen ontwikkeling geslachtskenmerken </a:t>
            </a:r>
          </a:p>
          <a:p>
            <a:pPr>
              <a:buFont typeface="Wingdings" panose="020B0602020104020603" pitchFamily="34" charset="0"/>
              <a:buChar char="§"/>
            </a:pPr>
            <a:r>
              <a:rPr lang="nl-NL"/>
              <a:t> Meisjes; borstontwikkeling, schaamhaar, ongesteldheid..</a:t>
            </a:r>
          </a:p>
          <a:p>
            <a:pPr>
              <a:buFont typeface="Wingdings" panose="020B0602020104020603" pitchFamily="34" charset="0"/>
              <a:buChar char="§"/>
            </a:pPr>
            <a:r>
              <a:rPr lang="nl-NL"/>
              <a:t> Jongen: stem wordt zwaarder, baardgroei..</a:t>
            </a:r>
          </a:p>
          <a:p>
            <a:pPr>
              <a:buFont typeface="Wingdings" panose="020B0602020104020603" pitchFamily="34" charset="0"/>
              <a:buChar char="§"/>
            </a:pPr>
            <a:r>
              <a:rPr lang="nl-NL">
                <a:latin typeface="TW Cen MT"/>
              </a:rPr>
              <a:t> Lichaamsbouw en uiterlijk verandert</a:t>
            </a:r>
            <a:endParaRPr lang="en-US" err="1">
              <a:latin typeface="TW Cen MT"/>
            </a:endParaRPr>
          </a:p>
          <a:p>
            <a:pPr>
              <a:buFont typeface="Wingdings"/>
              <a:buChar char="§"/>
            </a:pPr>
            <a:r>
              <a:rPr lang="nl-NL">
                <a:latin typeface="TW Cen MT"/>
              </a:rPr>
              <a:t> Meisjes krijgen een vrouwelijke figuur</a:t>
            </a:r>
            <a:endParaRPr lang="en-US">
              <a:latin typeface="TW Cen MT"/>
            </a:endParaRPr>
          </a:p>
          <a:p>
            <a:pPr>
              <a:buFont typeface="Wingdings"/>
              <a:buChar char="§"/>
            </a:pPr>
            <a:r>
              <a:rPr lang="nl-NL">
                <a:latin typeface="TW Cen MT"/>
              </a:rPr>
              <a:t> Jongens krijgen krachtigere spieren, bredere schouders</a:t>
            </a:r>
            <a:endParaRPr lang="en-US">
              <a:latin typeface="TW Cen MT"/>
            </a:endParaRPr>
          </a:p>
          <a:p>
            <a:pPr>
              <a:buFont typeface="Wingdings"/>
              <a:buChar char="§"/>
            </a:pPr>
            <a:r>
              <a:rPr lang="nl-NL">
                <a:latin typeface="TW Cen MT"/>
              </a:rPr>
              <a:t> Kinderlijke trekken verdwijnen, soms grover gezicht, puisjes/acne</a:t>
            </a:r>
            <a:endParaRPr lang="nl-NL"/>
          </a:p>
          <a:p>
            <a:pPr>
              <a:buFont typeface="Wingdings" panose="020B0602020104020603" pitchFamily="34" charset="0"/>
              <a:buChar char="§"/>
            </a:pPr>
            <a:endParaRPr lang="nl-NL"/>
          </a:p>
          <a:p>
            <a:pPr>
              <a:buFont typeface="Wingdings" panose="020B0602020104020603" pitchFamily="34" charset="0"/>
              <a:buChar char="§"/>
            </a:pPr>
            <a:endParaRPr lang="nl-NL"/>
          </a:p>
        </p:txBody>
      </p:sp>
      <p:sp>
        <p:nvSpPr>
          <p:cNvPr id="5" name="Tijdelijke aanduiding voor datum 4">
            <a:extLst>
              <a:ext uri="{FF2B5EF4-FFF2-40B4-BE49-F238E27FC236}">
                <a16:creationId xmlns:a16="http://schemas.microsoft.com/office/drawing/2014/main" id="{753427A7-72D3-12F3-9086-A7F12B81BE4F}"/>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125989B6-F6D8-0F11-6BD4-3134A490AE8E}"/>
              </a:ext>
            </a:extLst>
          </p:cNvPr>
          <p:cNvSpPr>
            <a:spLocks noGrp="1"/>
          </p:cNvSpPr>
          <p:nvPr>
            <p:ph type="sldNum" sz="quarter" idx="12"/>
          </p:nvPr>
        </p:nvSpPr>
        <p:spPr/>
        <p:txBody>
          <a:bodyPr/>
          <a:lstStyle/>
          <a:p>
            <a:pPr rtl="0"/>
            <a:fld id="{C01389E6-C847-4AD0-B56D-D205B2EAB1EE}" type="slidenum">
              <a:rPr lang="nl-NL" noProof="0" smtClean="0"/>
              <a:t>6</a:t>
            </a:fld>
            <a:endParaRPr lang="nl-NL" noProof="0"/>
          </a:p>
        </p:txBody>
      </p:sp>
    </p:spTree>
    <p:extLst>
      <p:ext uri="{BB962C8B-B14F-4D97-AF65-F5344CB8AC3E}">
        <p14:creationId xmlns:p14="http://schemas.microsoft.com/office/powerpoint/2010/main" val="353633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9565C9-E85F-6877-49BA-F1CEAEEA8A13}"/>
              </a:ext>
            </a:extLst>
          </p:cNvPr>
          <p:cNvSpPr>
            <a:spLocks noGrp="1"/>
          </p:cNvSpPr>
          <p:nvPr>
            <p:ph type="title"/>
          </p:nvPr>
        </p:nvSpPr>
        <p:spPr/>
        <p:txBody>
          <a:bodyPr/>
          <a:lstStyle/>
          <a:p>
            <a:r>
              <a:rPr lang="en-US" sz="4000" err="1"/>
              <a:t>Geestelijke</a:t>
            </a:r>
            <a:r>
              <a:rPr lang="en-US" sz="4000"/>
              <a:t> </a:t>
            </a:r>
            <a:r>
              <a:rPr lang="en-US" sz="4000" err="1"/>
              <a:t>veranderingen</a:t>
            </a:r>
            <a:r>
              <a:rPr lang="en-US" sz="4000"/>
              <a:t> </a:t>
            </a:r>
          </a:p>
        </p:txBody>
      </p:sp>
      <p:sp>
        <p:nvSpPr>
          <p:cNvPr id="3" name="Tijdelijke aanduiding voor voettekst 2">
            <a:extLst>
              <a:ext uri="{FF2B5EF4-FFF2-40B4-BE49-F238E27FC236}">
                <a16:creationId xmlns:a16="http://schemas.microsoft.com/office/drawing/2014/main" id="{99E2290D-F866-1F02-487F-58D9501E6BB8}"/>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610D5D7E-6CCC-1A10-2219-E327C59E1306}"/>
              </a:ext>
            </a:extLst>
          </p:cNvPr>
          <p:cNvSpPr>
            <a:spLocks noGrp="1"/>
          </p:cNvSpPr>
          <p:nvPr>
            <p:ph idx="1"/>
          </p:nvPr>
        </p:nvSpPr>
        <p:spPr/>
        <p:txBody>
          <a:bodyPr vert="horz" lIns="45720" tIns="45720" rIns="45720" bIns="45720" rtlCol="0" anchor="t">
            <a:normAutofit/>
          </a:bodyPr>
          <a:lstStyle/>
          <a:p>
            <a:pPr>
              <a:buFont typeface="Wingdings" panose="020B0602020104020603" pitchFamily="34" charset="0"/>
              <a:buChar char="§"/>
            </a:pPr>
            <a:r>
              <a:rPr lang="nl-NL"/>
              <a:t> Denkvermogen neemt toe (abstract denken)</a:t>
            </a:r>
          </a:p>
          <a:p>
            <a:pPr>
              <a:buFont typeface="Wingdings" panose="020B0602020104020603" pitchFamily="34" charset="0"/>
              <a:buChar char="§"/>
            </a:pPr>
            <a:r>
              <a:rPr lang="nl-NL"/>
              <a:t> Wie ben ik? (identiteitsontwikkeling)</a:t>
            </a:r>
          </a:p>
          <a:p>
            <a:pPr>
              <a:buFont typeface="Wingdings" panose="020B0602020104020603" pitchFamily="34" charset="0"/>
              <a:buChar char="§"/>
            </a:pPr>
            <a:r>
              <a:rPr lang="nl-NL"/>
              <a:t> Wat vind ik van mezelf?</a:t>
            </a:r>
          </a:p>
          <a:p>
            <a:pPr>
              <a:buFont typeface="Wingdings" panose="020B0602020104020603" pitchFamily="34" charset="0"/>
              <a:buChar char="§"/>
            </a:pPr>
            <a:r>
              <a:rPr lang="nl-NL"/>
              <a:t> Bij wie wil ik horen? </a:t>
            </a:r>
          </a:p>
          <a:p>
            <a:pPr>
              <a:buFont typeface="Wingdings" panose="020B0602020104020603" pitchFamily="34" charset="0"/>
              <a:buChar char="§"/>
            </a:pPr>
            <a:r>
              <a:rPr lang="nl-NL"/>
              <a:t> Zich losmaken van ouders</a:t>
            </a:r>
          </a:p>
          <a:p>
            <a:pPr>
              <a:buFont typeface="Wingdings" panose="020B0602020104020603" pitchFamily="34" charset="0"/>
              <a:buChar char="§"/>
            </a:pPr>
            <a:endParaRPr lang="nl-NL"/>
          </a:p>
          <a:p>
            <a:pPr>
              <a:buFont typeface="Wingdings" panose="020B0602020104020603" pitchFamily="34" charset="0"/>
              <a:buChar char="§"/>
            </a:pPr>
            <a:endParaRPr lang="nl-NL"/>
          </a:p>
        </p:txBody>
      </p:sp>
      <p:sp>
        <p:nvSpPr>
          <p:cNvPr id="5" name="Tijdelijke aanduiding voor datum 4">
            <a:extLst>
              <a:ext uri="{FF2B5EF4-FFF2-40B4-BE49-F238E27FC236}">
                <a16:creationId xmlns:a16="http://schemas.microsoft.com/office/drawing/2014/main" id="{B1F94F61-6A7E-6914-A3A9-78613882AD9E}"/>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B8AFB0A9-F7F4-F2AC-07DF-82206CD4CE46}"/>
              </a:ext>
            </a:extLst>
          </p:cNvPr>
          <p:cNvSpPr>
            <a:spLocks noGrp="1"/>
          </p:cNvSpPr>
          <p:nvPr>
            <p:ph type="sldNum" sz="quarter" idx="12"/>
          </p:nvPr>
        </p:nvSpPr>
        <p:spPr/>
        <p:txBody>
          <a:bodyPr/>
          <a:lstStyle/>
          <a:p>
            <a:pPr rtl="0"/>
            <a:fld id="{C01389E6-C847-4AD0-B56D-D205B2EAB1EE}" type="slidenum">
              <a:rPr lang="nl-NL" noProof="0" smtClean="0"/>
              <a:t>7</a:t>
            </a:fld>
            <a:endParaRPr lang="nl-NL" noProof="0"/>
          </a:p>
        </p:txBody>
      </p:sp>
    </p:spTree>
    <p:extLst>
      <p:ext uri="{BB962C8B-B14F-4D97-AF65-F5344CB8AC3E}">
        <p14:creationId xmlns:p14="http://schemas.microsoft.com/office/powerpoint/2010/main" val="1859889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2DE16-D92D-25FA-A662-9B9271C42A34}"/>
              </a:ext>
            </a:extLst>
          </p:cNvPr>
          <p:cNvSpPr>
            <a:spLocks noGrp="1"/>
          </p:cNvSpPr>
          <p:nvPr>
            <p:ph type="title"/>
          </p:nvPr>
        </p:nvSpPr>
        <p:spPr/>
        <p:txBody>
          <a:bodyPr/>
          <a:lstStyle/>
          <a:p>
            <a:r>
              <a:rPr lang="nl-NL"/>
              <a:t>Uitdagingen buiten de klas voor pubers</a:t>
            </a:r>
          </a:p>
        </p:txBody>
      </p:sp>
      <p:sp>
        <p:nvSpPr>
          <p:cNvPr id="3" name="Tijdelijke aanduiding voor voettekst 2">
            <a:extLst>
              <a:ext uri="{FF2B5EF4-FFF2-40B4-BE49-F238E27FC236}">
                <a16:creationId xmlns:a16="http://schemas.microsoft.com/office/drawing/2014/main" id="{025103AF-D098-E9BA-CFB2-D59D6FC98FFF}"/>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66401875-A053-033D-BEA2-27CC5550FF28}"/>
              </a:ext>
            </a:extLst>
          </p:cNvPr>
          <p:cNvSpPr>
            <a:spLocks noGrp="1"/>
          </p:cNvSpPr>
          <p:nvPr>
            <p:ph idx="1"/>
          </p:nvPr>
        </p:nvSpPr>
        <p:spPr>
          <a:xfrm>
            <a:off x="1371599" y="2603500"/>
            <a:ext cx="5008563" cy="2413612"/>
          </a:xfrm>
        </p:spPr>
        <p:txBody>
          <a:bodyPr vert="horz" lIns="45720" tIns="45720" rIns="45720" bIns="45720" rtlCol="0" anchor="t">
            <a:normAutofit/>
          </a:bodyPr>
          <a:lstStyle/>
          <a:p>
            <a:r>
              <a:rPr lang="nl-NL" sz="2800"/>
              <a:t>Wat denken jullie hierover? </a:t>
            </a:r>
          </a:p>
          <a:p>
            <a:endParaRPr lang="nl-NL" sz="2800"/>
          </a:p>
          <a:p>
            <a:r>
              <a:rPr lang="nl-NL" sz="2800"/>
              <a:t>Samen denken</a:t>
            </a:r>
          </a:p>
        </p:txBody>
      </p:sp>
      <p:sp>
        <p:nvSpPr>
          <p:cNvPr id="5" name="Tijdelijke aanduiding voor datum 4">
            <a:extLst>
              <a:ext uri="{FF2B5EF4-FFF2-40B4-BE49-F238E27FC236}">
                <a16:creationId xmlns:a16="http://schemas.microsoft.com/office/drawing/2014/main" id="{911705B9-C745-CB18-E32C-0CDD5AC39F34}"/>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55B1A973-ED6F-C6E5-ADAA-770BD19EBCA8}"/>
              </a:ext>
            </a:extLst>
          </p:cNvPr>
          <p:cNvSpPr>
            <a:spLocks noGrp="1"/>
          </p:cNvSpPr>
          <p:nvPr>
            <p:ph type="sldNum" sz="quarter" idx="12"/>
          </p:nvPr>
        </p:nvSpPr>
        <p:spPr/>
        <p:txBody>
          <a:bodyPr/>
          <a:lstStyle/>
          <a:p>
            <a:pPr rtl="0"/>
            <a:fld id="{C01389E6-C847-4AD0-B56D-D205B2EAB1EE}" type="slidenum">
              <a:rPr lang="nl-NL" noProof="0" smtClean="0"/>
              <a:t>8</a:t>
            </a:fld>
            <a:endParaRPr lang="nl-NL" noProof="0"/>
          </a:p>
        </p:txBody>
      </p:sp>
    </p:spTree>
    <p:extLst>
      <p:ext uri="{BB962C8B-B14F-4D97-AF65-F5344CB8AC3E}">
        <p14:creationId xmlns:p14="http://schemas.microsoft.com/office/powerpoint/2010/main" val="252540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3CAE2-3BF0-D008-0FCA-475E534BC390}"/>
              </a:ext>
            </a:extLst>
          </p:cNvPr>
          <p:cNvSpPr>
            <a:spLocks noGrp="1"/>
          </p:cNvSpPr>
          <p:nvPr>
            <p:ph type="title"/>
          </p:nvPr>
        </p:nvSpPr>
        <p:spPr/>
        <p:txBody>
          <a:bodyPr/>
          <a:lstStyle/>
          <a:p>
            <a:r>
              <a:rPr lang="nl-NL"/>
              <a:t>Uitdagingen buiten de klas voor pubers</a:t>
            </a:r>
          </a:p>
        </p:txBody>
      </p:sp>
      <p:sp>
        <p:nvSpPr>
          <p:cNvPr id="3" name="Tijdelijke aanduiding voor voettekst 2">
            <a:extLst>
              <a:ext uri="{FF2B5EF4-FFF2-40B4-BE49-F238E27FC236}">
                <a16:creationId xmlns:a16="http://schemas.microsoft.com/office/drawing/2014/main" id="{EF4987B9-ADE6-6E92-03C9-A15F41DD6EAC}"/>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4" name="Tijdelijke aanduiding voor inhoud 3">
            <a:extLst>
              <a:ext uri="{FF2B5EF4-FFF2-40B4-BE49-F238E27FC236}">
                <a16:creationId xmlns:a16="http://schemas.microsoft.com/office/drawing/2014/main" id="{887335E1-82AA-E629-E1E1-AE9D46C9CFD2}"/>
              </a:ext>
            </a:extLst>
          </p:cNvPr>
          <p:cNvSpPr>
            <a:spLocks noGrp="1"/>
          </p:cNvSpPr>
          <p:nvPr>
            <p:ph idx="1"/>
          </p:nvPr>
        </p:nvSpPr>
        <p:spPr>
          <a:xfrm>
            <a:off x="1005839" y="2308860"/>
            <a:ext cx="10596563" cy="3763328"/>
          </a:xfrm>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Identiteitsontwikkeling</a:t>
            </a:r>
            <a:endParaRPr lang="nl-NL"/>
          </a:p>
          <a:p>
            <a:pPr>
              <a:buFont typeface="Wingdings" panose="020B0602020104020603" pitchFamily="34" charset="0"/>
              <a:buChar char="§"/>
            </a:pPr>
            <a:r>
              <a:rPr lang="nl-NL" b="1">
                <a:ea typeface="+mn-lt"/>
                <a:cs typeface="+mn-lt"/>
              </a:rPr>
              <a:t>Sociale druk en vriendschappen</a:t>
            </a:r>
          </a:p>
          <a:p>
            <a:pPr>
              <a:buFont typeface="Wingdings" panose="020B0602020104020603" pitchFamily="34" charset="0"/>
              <a:buChar char="§"/>
            </a:pPr>
            <a:r>
              <a:rPr lang="nl-NL" b="1">
                <a:ea typeface="+mn-lt"/>
                <a:cs typeface="+mn-lt"/>
              </a:rPr>
              <a:t>Lichamelijke veranderingen</a:t>
            </a:r>
            <a:endParaRPr lang="nl-NL" b="1"/>
          </a:p>
          <a:p>
            <a:pPr>
              <a:buFont typeface="Wingdings" panose="020B0602020104020603" pitchFamily="34" charset="0"/>
              <a:buChar char="§"/>
            </a:pPr>
            <a:r>
              <a:rPr lang="nl-NL" b="1">
                <a:ea typeface="+mn-lt"/>
                <a:cs typeface="+mn-lt"/>
              </a:rPr>
              <a:t>Zelfbeeld en lichaamsbeeld</a:t>
            </a:r>
            <a:endParaRPr lang="nl-NL" b="1"/>
          </a:p>
          <a:p>
            <a:pPr>
              <a:buFont typeface="Wingdings" panose="020B0602020104020603" pitchFamily="34" charset="0"/>
              <a:buChar char="§"/>
            </a:pPr>
            <a:r>
              <a:rPr lang="nl-NL" b="1">
                <a:ea typeface="+mn-lt"/>
                <a:cs typeface="+mn-lt"/>
              </a:rPr>
              <a:t>Relaties en seksualiteit</a:t>
            </a:r>
            <a:endParaRPr lang="nl-NL" b="1"/>
          </a:p>
          <a:p>
            <a:pPr>
              <a:buFont typeface="Wingdings" panose="020B0602020104020603" pitchFamily="34" charset="0"/>
              <a:buChar char="§"/>
            </a:pPr>
            <a:r>
              <a:rPr lang="nl-NL" b="1">
                <a:ea typeface="+mn-lt"/>
                <a:cs typeface="+mn-lt"/>
              </a:rPr>
              <a:t>Online wereld en sociale media</a:t>
            </a:r>
            <a:endParaRPr lang="nl-NL" b="1"/>
          </a:p>
          <a:p>
            <a:pPr>
              <a:buFont typeface="Wingdings" panose="020B0602020104020603" pitchFamily="34" charset="0"/>
              <a:buChar char="§"/>
            </a:pPr>
            <a:r>
              <a:rPr lang="nl-NL" b="1">
                <a:ea typeface="+mn-lt"/>
                <a:cs typeface="+mn-lt"/>
              </a:rPr>
              <a:t>Onafhankelijkheid en verantwoordelijkheid</a:t>
            </a:r>
            <a:endParaRPr lang="nl-NL" b="1"/>
          </a:p>
          <a:p>
            <a:pPr>
              <a:buFont typeface="Wingdings" panose="020B0602020104020603" pitchFamily="34" charset="0"/>
              <a:buChar char="§"/>
            </a:pPr>
            <a:endParaRPr lang="nl-NL" b="1"/>
          </a:p>
        </p:txBody>
      </p:sp>
      <p:sp>
        <p:nvSpPr>
          <p:cNvPr id="5" name="Tijdelijke aanduiding voor datum 4">
            <a:extLst>
              <a:ext uri="{FF2B5EF4-FFF2-40B4-BE49-F238E27FC236}">
                <a16:creationId xmlns:a16="http://schemas.microsoft.com/office/drawing/2014/main" id="{866A1B08-DB9D-2A2E-914C-C669413E63DC}"/>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23EFB6D2-3588-43DD-B0DB-B9DE5ED5A10C}"/>
              </a:ext>
            </a:extLst>
          </p:cNvPr>
          <p:cNvSpPr>
            <a:spLocks noGrp="1"/>
          </p:cNvSpPr>
          <p:nvPr>
            <p:ph type="sldNum" sz="quarter" idx="12"/>
          </p:nvPr>
        </p:nvSpPr>
        <p:spPr/>
        <p:txBody>
          <a:bodyPr/>
          <a:lstStyle/>
          <a:p>
            <a:pPr rtl="0"/>
            <a:fld id="{C01389E6-C847-4AD0-B56D-D205B2EAB1EE}" type="slidenum">
              <a:rPr lang="nl-NL" noProof="0" smtClean="0"/>
              <a:t>9</a:t>
            </a:fld>
            <a:endParaRPr lang="nl-NL" noProof="0"/>
          </a:p>
        </p:txBody>
      </p:sp>
      <p:sp>
        <p:nvSpPr>
          <p:cNvPr id="9" name="Tijdelijke aanduiding voor inhoud 8">
            <a:extLst>
              <a:ext uri="{FF2B5EF4-FFF2-40B4-BE49-F238E27FC236}">
                <a16:creationId xmlns:a16="http://schemas.microsoft.com/office/drawing/2014/main" id="{69732312-D55D-B3DA-84C3-AD8189AD432F}"/>
              </a:ext>
            </a:extLst>
          </p:cNvPr>
          <p:cNvSpPr>
            <a:spLocks noGrp="1"/>
          </p:cNvSpPr>
          <p:nvPr>
            <p:ph sz="half" idx="4294967295"/>
          </p:nvPr>
        </p:nvSpPr>
        <p:spPr>
          <a:xfrm>
            <a:off x="7010718" y="2286000"/>
            <a:ext cx="5181282" cy="4022725"/>
          </a:xfrm>
        </p:spPr>
        <p:txBody>
          <a:bodyPr vert="horz" lIns="45720" tIns="45720" rIns="45720" bIns="45720" rtlCol="0" anchor="t">
            <a:normAutofit/>
          </a:bodyPr>
          <a:lstStyle/>
          <a:p>
            <a:pPr>
              <a:buFont typeface="Wingdings" panose="020B0602020104020603" pitchFamily="34" charset="0"/>
              <a:buChar char="§"/>
            </a:pPr>
            <a:r>
              <a:rPr lang="nl-NL" b="1">
                <a:ea typeface="+mn-lt"/>
                <a:cs typeface="+mn-lt"/>
              </a:rPr>
              <a:t>School en toekomstplannen</a:t>
            </a:r>
            <a:endParaRPr lang="nl-NL" b="1"/>
          </a:p>
          <a:p>
            <a:pPr>
              <a:buFont typeface="Wingdings" panose="020B0602020104020603" pitchFamily="34" charset="0"/>
              <a:buChar char="§"/>
            </a:pPr>
            <a:r>
              <a:rPr lang="nl-NL" b="1">
                <a:ea typeface="+mn-lt"/>
                <a:cs typeface="+mn-lt"/>
              </a:rPr>
              <a:t>Omgaan met emoties en stress</a:t>
            </a:r>
          </a:p>
          <a:p>
            <a:pPr>
              <a:buFont typeface="Wingdings" panose="020B0602020104020603" pitchFamily="34" charset="0"/>
              <a:buChar char="§"/>
            </a:pPr>
            <a:r>
              <a:rPr lang="nl-NL" b="1">
                <a:ea typeface="+mn-lt"/>
                <a:cs typeface="+mn-lt"/>
              </a:rPr>
              <a:t>Gezondheid en welzijn</a:t>
            </a:r>
          </a:p>
          <a:p>
            <a:pPr>
              <a:buFont typeface="Wingdings" panose="020B0602020104020603" pitchFamily="34" charset="0"/>
              <a:buChar char="§"/>
            </a:pPr>
            <a:r>
              <a:rPr lang="nl-NL" b="1">
                <a:ea typeface="+mn-lt"/>
                <a:cs typeface="+mn-lt"/>
              </a:rPr>
              <a:t>Druk van buitenaf</a:t>
            </a:r>
          </a:p>
          <a:p>
            <a:pPr>
              <a:buFont typeface="Wingdings" panose="020B0602020104020603" pitchFamily="34" charset="0"/>
              <a:buChar char="§"/>
            </a:pPr>
            <a:r>
              <a:rPr lang="nl-NL" b="1">
                <a:ea typeface="+mn-lt"/>
                <a:cs typeface="+mn-lt"/>
              </a:rPr>
              <a:t>Gezinsdynamiek en thuisomgeving</a:t>
            </a:r>
          </a:p>
          <a:p>
            <a:pPr>
              <a:buFont typeface="Wingdings" panose="020B0602020104020603" pitchFamily="34" charset="0"/>
              <a:buChar char="§"/>
            </a:pPr>
            <a:r>
              <a:rPr lang="nl-NL" b="1">
                <a:ea typeface="+mn-lt"/>
                <a:cs typeface="+mn-lt"/>
              </a:rPr>
              <a:t>Veranderingen in vriendschappen</a:t>
            </a:r>
          </a:p>
        </p:txBody>
      </p:sp>
    </p:spTree>
    <p:extLst>
      <p:ext uri="{BB962C8B-B14F-4D97-AF65-F5344CB8AC3E}">
        <p14:creationId xmlns:p14="http://schemas.microsoft.com/office/powerpoint/2010/main" val="10910404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6CECF70247EB469C36B37385FCF29C" ma:contentTypeVersion="18" ma:contentTypeDescription="Een nieuw document maken." ma:contentTypeScope="" ma:versionID="32b5fde8db58e1b936296a8f3378b925">
  <xsd:schema xmlns:xsd="http://www.w3.org/2001/XMLSchema" xmlns:xs="http://www.w3.org/2001/XMLSchema" xmlns:p="http://schemas.microsoft.com/office/2006/metadata/properties" xmlns:ns3="931430cf-fbc5-4c32-a63d-288ffa2f89ef" xmlns:ns4="b74828f0-6f6a-46a6-88e4-03005efe5cfc" targetNamespace="http://schemas.microsoft.com/office/2006/metadata/properties" ma:root="true" ma:fieldsID="4c368f93f504016c7ad5e176105ed89d" ns3:_="" ns4:_="">
    <xsd:import namespace="931430cf-fbc5-4c32-a63d-288ffa2f89ef"/>
    <xsd:import namespace="b74828f0-6f6a-46a6-88e4-03005efe5cf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LengthInSeconds"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1430cf-fbc5-4c32-a63d-288ffa2f8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4828f0-6f6a-46a6-88e4-03005efe5cfc"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31430cf-fbc5-4c32-a63d-288ffa2f89ef" xsi:nil="true"/>
  </documentManagement>
</p:properties>
</file>

<file path=customXml/itemProps1.xml><?xml version="1.0" encoding="utf-8"?>
<ds:datastoreItem xmlns:ds="http://schemas.openxmlformats.org/officeDocument/2006/customXml" ds:itemID="{4C5CA0E7-BBAC-4289-9AD4-04DE884CF03D}">
  <ds:schemaRefs>
    <ds:schemaRef ds:uri="931430cf-fbc5-4c32-a63d-288ffa2f89ef"/>
    <ds:schemaRef ds:uri="b74828f0-6f6a-46a6-88e4-03005efe5cf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FD11D0D-49AA-4234-8038-B1EB24A0EE88}">
  <ds:schemaRefs>
    <ds:schemaRef ds:uri="http://schemas.microsoft.com/sharepoint/v3/contenttype/forms"/>
  </ds:schemaRefs>
</ds:datastoreItem>
</file>

<file path=customXml/itemProps3.xml><?xml version="1.0" encoding="utf-8"?>
<ds:datastoreItem xmlns:ds="http://schemas.openxmlformats.org/officeDocument/2006/customXml" ds:itemID="{FFDB3DF3-0DE4-4680-9F24-129ACD814D46}">
  <ds:schemaRefs>
    <ds:schemaRef ds:uri="931430cf-fbc5-4c32-a63d-288ffa2f89ef"/>
    <ds:schemaRef ds:uri="b74828f0-6f6a-46a6-88e4-03005efe5cf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Breedbeeld</PresentationFormat>
  <Slides>19</Slides>
  <Notes>5</Notes>
  <HiddenSlides>0</HiddenSlides>
  <ScaleCrop>false</ScaleCrop>
  <HeadingPairs>
    <vt:vector size="4" baseType="variant">
      <vt:variant>
        <vt:lpstr>Thema</vt:lpstr>
      </vt:variant>
      <vt:variant>
        <vt:i4>1</vt:i4>
      </vt:variant>
      <vt:variant>
        <vt:lpstr>Diatitels</vt:lpstr>
      </vt:variant>
      <vt:variant>
        <vt:i4>19</vt:i4>
      </vt:variant>
    </vt:vector>
  </HeadingPairs>
  <TitlesOfParts>
    <vt:vector size="20" baseType="lpstr">
      <vt:lpstr>Integraal</vt:lpstr>
      <vt:lpstr>Puberteit en omgaan met puberS </vt:lpstr>
      <vt:lpstr>Programma dag 7</vt:lpstr>
      <vt:lpstr>rondvraag</vt:lpstr>
      <vt:lpstr>Veranderingen in de puberteit  </vt:lpstr>
      <vt:lpstr>Lichamelijke veranderingen 1</vt:lpstr>
      <vt:lpstr>LICHAMELIJKE VERANDERINGEN 2</vt:lpstr>
      <vt:lpstr>Geestelijke veranderingen </vt:lpstr>
      <vt:lpstr>Uitdagingen buiten de klas voor pubers</vt:lpstr>
      <vt:lpstr>Uitdagingen buiten de klas voor pubers</vt:lpstr>
      <vt:lpstr>De rol van scholen/ weekendschool</vt:lpstr>
      <vt:lpstr>risico's op sociale media</vt:lpstr>
      <vt:lpstr>risico's op sociale media</vt:lpstr>
      <vt:lpstr>De rol van school/weekendschool</vt:lpstr>
      <vt:lpstr>Pauze </vt:lpstr>
      <vt:lpstr>Rollenspel</vt:lpstr>
      <vt:lpstr>    Omgaan met pubers als docent   </vt:lpstr>
      <vt:lpstr>De profeet Mohammed (vrede en zegeningen zij met hem) EN zijn gedrag tegenOVER jongeren </vt:lpstr>
      <vt:lpstr>Rondvraag en afsluiting</vt:lpstr>
      <vt:lpstr>Afronding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Suat erdemsoy</dc:creator>
  <cp:revision>13</cp:revision>
  <dcterms:created xsi:type="dcterms:W3CDTF">2024-05-01T11:08:27Z</dcterms:created>
  <dcterms:modified xsi:type="dcterms:W3CDTF">2024-12-04T16:09:26Z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0x010100B96CECF70247EB469C36B37385FCF29C</vt:lpwstr>
  </property>
</Properties>
</file>