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4"/>
  </p:notesMasterIdLst>
  <p:sldIdLst>
    <p:sldId id="289" r:id="rId5"/>
    <p:sldId id="290" r:id="rId6"/>
    <p:sldId id="303" r:id="rId7"/>
    <p:sldId id="305" r:id="rId8"/>
    <p:sldId id="306" r:id="rId9"/>
    <p:sldId id="291" r:id="rId10"/>
    <p:sldId id="317" r:id="rId11"/>
    <p:sldId id="318" r:id="rId12"/>
    <p:sldId id="319" r:id="rId13"/>
    <p:sldId id="314" r:id="rId14"/>
    <p:sldId id="320" r:id="rId15"/>
    <p:sldId id="322" r:id="rId16"/>
    <p:sldId id="323" r:id="rId17"/>
    <p:sldId id="293" r:id="rId18"/>
    <p:sldId id="316" r:id="rId19"/>
    <p:sldId id="315" r:id="rId20"/>
    <p:sldId id="324" r:id="rId21"/>
    <p:sldId id="302" r:id="rId22"/>
    <p:sldId id="301"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3521B-FAEA-B882-A297-DAA57439ED06}" v="16" dt="2024-12-04T16:08:40.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at erdemsoy" userId="S::s.erdemsoy@spior.nl::42a8f61a-456d-414e-a473-f5b084cd72d7" providerId="AD" clId="Web-{FC43521B-FAEA-B882-A297-DAA57439ED06}"/>
    <pc:docChg chg="modSld">
      <pc:chgData name="Suat erdemsoy" userId="S::s.erdemsoy@spior.nl::42a8f61a-456d-414e-a473-f5b084cd72d7" providerId="AD" clId="Web-{FC43521B-FAEA-B882-A297-DAA57439ED06}" dt="2024-12-04T16:08:37.761" v="13" actId="20577"/>
      <pc:docMkLst>
        <pc:docMk/>
      </pc:docMkLst>
      <pc:sldChg chg="modSp">
        <pc:chgData name="Suat erdemsoy" userId="S::s.erdemsoy@spior.nl::42a8f61a-456d-414e-a473-f5b084cd72d7" providerId="AD" clId="Web-{FC43521B-FAEA-B882-A297-DAA57439ED06}" dt="2024-12-04T16:08:37.761" v="13" actId="20577"/>
        <pc:sldMkLst>
          <pc:docMk/>
          <pc:sldMk cId="481191994" sldId="289"/>
        </pc:sldMkLst>
        <pc:spChg chg="mod">
          <ac:chgData name="Suat erdemsoy" userId="S::s.erdemsoy@spior.nl::42a8f61a-456d-414e-a473-f5b084cd72d7" providerId="AD" clId="Web-{FC43521B-FAEA-B882-A297-DAA57439ED06}" dt="2024-12-04T16:08:37.761" v="13" actId="20577"/>
          <ac:spMkLst>
            <pc:docMk/>
            <pc:sldMk cId="481191994" sldId="289"/>
            <ac:spMk id="12" creationId="{A5B32ED3-B939-B30E-C5C9-3A9D35303154}"/>
          </ac:spMkLst>
        </pc:spChg>
      </pc:sldChg>
    </pc:docChg>
  </pc:docChgLst>
  <pc:docChgLst>
    <pc:chgData name="nadiakhan_1988@hotmail.com" userId="S::urn:spo:guest#nadiakhan_1988@hotmail.com::" providerId="AD" clId="Web-{4609CEDF-8B18-6D35-25DF-C0C9A8DEA324}"/>
    <pc:docChg chg="modSld">
      <pc:chgData name="nadiakhan_1988@hotmail.com" userId="S::urn:spo:guest#nadiakhan_1988@hotmail.com::" providerId="AD" clId="Web-{4609CEDF-8B18-6D35-25DF-C0C9A8DEA324}" dt="2024-09-16T19:05:38.877" v="0" actId="1076"/>
      <pc:docMkLst>
        <pc:docMk/>
      </pc:docMkLst>
      <pc:sldChg chg="modSp">
        <pc:chgData name="nadiakhan_1988@hotmail.com" userId="S::urn:spo:guest#nadiakhan_1988@hotmail.com::" providerId="AD" clId="Web-{4609CEDF-8B18-6D35-25DF-C0C9A8DEA324}" dt="2024-09-16T19:05:38.877" v="0" actId="1076"/>
        <pc:sldMkLst>
          <pc:docMk/>
          <pc:sldMk cId="121616663" sldId="305"/>
        </pc:sldMkLst>
        <pc:picChg chg="mod">
          <ac:chgData name="nadiakhan_1988@hotmail.com" userId="S::urn:spo:guest#nadiakhan_1988@hotmail.com::" providerId="AD" clId="Web-{4609CEDF-8B18-6D35-25DF-C0C9A8DEA324}" dt="2024-09-16T19:05:38.877" v="0" actId="1076"/>
          <ac:picMkLst>
            <pc:docMk/>
            <pc:sldMk cId="121616663" sldId="305"/>
            <ac:picMk id="7" creationId="{46165CBD-B4AC-2068-8087-92AF7C97D01C}"/>
          </ac:picMkLst>
        </pc:picChg>
      </pc:sldChg>
    </pc:docChg>
  </pc:docChgLst>
  <pc:docChgLst>
    <pc:chgData name="farzanabhageloe@gmail.com" userId="S::urn:spo:guest#farzanabhageloe@gmail.com::" providerId="AD" clId="Web-{4CD4C119-9BD9-3F8F-D0BD-B6FEDE19F156}"/>
    <pc:docChg chg="modSld">
      <pc:chgData name="farzanabhageloe@gmail.com" userId="S::urn:spo:guest#farzanabhageloe@gmail.com::" providerId="AD" clId="Web-{4CD4C119-9BD9-3F8F-D0BD-B6FEDE19F156}" dt="2024-09-07T17:38:30.619" v="2" actId="1076"/>
      <pc:docMkLst>
        <pc:docMk/>
      </pc:docMkLst>
      <pc:sldChg chg="modSp">
        <pc:chgData name="farzanabhageloe@gmail.com" userId="S::urn:spo:guest#farzanabhageloe@gmail.com::" providerId="AD" clId="Web-{4CD4C119-9BD9-3F8F-D0BD-B6FEDE19F156}" dt="2024-09-07T17:38:30.619" v="2" actId="1076"/>
        <pc:sldMkLst>
          <pc:docMk/>
          <pc:sldMk cId="121616663" sldId="305"/>
        </pc:sldMkLst>
        <pc:picChg chg="mod">
          <ac:chgData name="farzanabhageloe@gmail.com" userId="S::urn:spo:guest#farzanabhageloe@gmail.com::" providerId="AD" clId="Web-{4CD4C119-9BD9-3F8F-D0BD-B6FEDE19F156}" dt="2024-09-07T17:38:30.619" v="2" actId="1076"/>
          <ac:picMkLst>
            <pc:docMk/>
            <pc:sldMk cId="121616663" sldId="305"/>
            <ac:picMk id="7" creationId="{46165CBD-B4AC-2068-8087-92AF7C97D0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65F9-68B8-45CC-8DAB-4EC9E7F5355D}"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08795-6E5D-44A6-B5D9-F90C9B08C0F8}" type="slidenum">
              <a:rPr lang="nl-NL" smtClean="0"/>
              <a:t>‹nr.›</a:t>
            </a:fld>
            <a:endParaRPr lang="nl-NL"/>
          </a:p>
        </p:txBody>
      </p:sp>
    </p:spTree>
    <p:extLst>
      <p:ext uri="{BB962C8B-B14F-4D97-AF65-F5344CB8AC3E}">
        <p14:creationId xmlns:p14="http://schemas.microsoft.com/office/powerpoint/2010/main" val="28846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a:t>
            </a:fld>
            <a:endParaRPr lang="nl-NL"/>
          </a:p>
        </p:txBody>
      </p:sp>
    </p:spTree>
    <p:extLst>
      <p:ext uri="{BB962C8B-B14F-4D97-AF65-F5344CB8AC3E}">
        <p14:creationId xmlns:p14="http://schemas.microsoft.com/office/powerpoint/2010/main" val="82501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14</a:t>
            </a:fld>
            <a:endParaRPr lang="nl-NL"/>
          </a:p>
        </p:txBody>
      </p:sp>
    </p:spTree>
    <p:extLst>
      <p:ext uri="{BB962C8B-B14F-4D97-AF65-F5344CB8AC3E}">
        <p14:creationId xmlns:p14="http://schemas.microsoft.com/office/powerpoint/2010/main" val="38923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15</a:t>
            </a:fld>
            <a:endParaRPr lang="nl-NL"/>
          </a:p>
        </p:txBody>
      </p:sp>
    </p:spTree>
    <p:extLst>
      <p:ext uri="{BB962C8B-B14F-4D97-AF65-F5344CB8AC3E}">
        <p14:creationId xmlns:p14="http://schemas.microsoft.com/office/powerpoint/2010/main" val="4226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16</a:t>
            </a:fld>
            <a:endParaRPr lang="nl-NL"/>
          </a:p>
        </p:txBody>
      </p:sp>
    </p:spTree>
    <p:extLst>
      <p:ext uri="{BB962C8B-B14F-4D97-AF65-F5344CB8AC3E}">
        <p14:creationId xmlns:p14="http://schemas.microsoft.com/office/powerpoint/2010/main" val="113893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17</a:t>
            </a:fld>
            <a:endParaRPr lang="nl-NL"/>
          </a:p>
        </p:txBody>
      </p:sp>
    </p:spTree>
    <p:extLst>
      <p:ext uri="{BB962C8B-B14F-4D97-AF65-F5344CB8AC3E}">
        <p14:creationId xmlns:p14="http://schemas.microsoft.com/office/powerpoint/2010/main" val="5895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r>
              <a:rPr lang="nl-NL" sz="2800"/>
              <a:t>Wie ben ik en wat kom ik doen? &gt; </a:t>
            </a:r>
            <a:r>
              <a:rPr lang="nl-NL" sz="2800" i="1"/>
              <a:t>Heel kort vertellen wie je bent, wat je professionele achtergrond is en namens wie je hier staat. Wat je rol vandaag en de komende bijeenkomsten is kort toelichten.</a:t>
            </a:r>
          </a:p>
          <a:p>
            <a:pPr marL="285750" indent="-285750">
              <a:buFont typeface="Wingdings" panose="05000000000000000000" pitchFamily="2" charset="2"/>
              <a:buChar char="§"/>
            </a:pPr>
            <a:r>
              <a:rPr lang="nl-NL" sz="2800"/>
              <a:t>Wie zijn jullie? Introduceer elkaar. </a:t>
            </a:r>
            <a:r>
              <a:rPr lang="nl-NL" sz="2800" i="1"/>
              <a:t>&gt; Leg uit dat jullie elkaar misschien al kennen of juist niet, maar dat jullie elkaar gaan voorstellen in tweetallen aan de groep n.a.v. 5 minuten met elkaar gesproken te hebben. Ieder individu heeft max 2,5 minuut om iets te vertellen over zichzelf aan de ander en antwoord te geven op twee vragen: wat kom je brengen naar deze bijeenkomsten en wat hoop je mee te nemen?</a:t>
            </a:r>
          </a:p>
          <a:p>
            <a:pPr marL="2286" lvl="0" indent="-285750">
              <a:buFont typeface="Wingdings" panose="05000000000000000000" pitchFamily="2" charset="2"/>
              <a:buChar char="§"/>
            </a:pPr>
            <a:r>
              <a:rPr lang="nl-NL" sz="2400"/>
              <a:t>Stel de ander voor in een paar minuten. </a:t>
            </a:r>
            <a:r>
              <a:rPr lang="nl-NL" sz="2400" i="1"/>
              <a:t>&gt; Geef iedereen de kans om in één minuut iemand te pitchen of voor te stellen aan de groep: “Naast mij/tegenover mij zit X, hij/zij… Hij/zij hoopt zijn/haar kennis or ervaring…”</a:t>
            </a:r>
          </a:p>
          <a:p>
            <a:pPr marL="2286" lvl="0" indent="-285750">
              <a:buFont typeface="Wingdings" panose="05000000000000000000" pitchFamily="2" charset="2"/>
              <a:buChar char="§"/>
            </a:pPr>
            <a:r>
              <a:rPr lang="nl-NL" sz="2400" i="0"/>
              <a:t>Sluit af met een evaluatievraag: </a:t>
            </a:r>
            <a:r>
              <a:rPr lang="nl-NL" sz="2400" i="1"/>
              <a:t>wat vonden jullie hiervan? Dit noemen we een werkvorm. Dit passen we toe in het onderwijs. Er zijn verschillende soorten werkvormen, afhankelijk o.a. van de activiteit. Deze werkvorm van kennismaking noemen we een actieve, ervaringsgerichte werkvorm. We gaan later </a:t>
            </a:r>
            <a:r>
              <a:rPr lang="nl-NL" sz="2400" i="1" err="1"/>
              <a:t>inshallah</a:t>
            </a:r>
            <a:r>
              <a:rPr lang="nl-NL" sz="2400" i="1"/>
              <a:t> meer leren (en oefenen) met werkvormen die je kunt inzetten in het onderwijs.</a:t>
            </a:r>
          </a:p>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3</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6</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7</a:t>
            </a:fld>
            <a:endParaRPr lang="nl-NL"/>
          </a:p>
        </p:txBody>
      </p:sp>
    </p:spTree>
    <p:extLst>
      <p:ext uri="{BB962C8B-B14F-4D97-AF65-F5344CB8AC3E}">
        <p14:creationId xmlns:p14="http://schemas.microsoft.com/office/powerpoint/2010/main" val="179192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8</a:t>
            </a:fld>
            <a:endParaRPr lang="nl-NL"/>
          </a:p>
        </p:txBody>
      </p:sp>
    </p:spTree>
    <p:extLst>
      <p:ext uri="{BB962C8B-B14F-4D97-AF65-F5344CB8AC3E}">
        <p14:creationId xmlns:p14="http://schemas.microsoft.com/office/powerpoint/2010/main" val="335894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9</a:t>
            </a:fld>
            <a:endParaRPr lang="nl-NL"/>
          </a:p>
        </p:txBody>
      </p:sp>
    </p:spTree>
    <p:extLst>
      <p:ext uri="{BB962C8B-B14F-4D97-AF65-F5344CB8AC3E}">
        <p14:creationId xmlns:p14="http://schemas.microsoft.com/office/powerpoint/2010/main" val="329978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11</a:t>
            </a:fld>
            <a:endParaRPr lang="nl-NL"/>
          </a:p>
        </p:txBody>
      </p:sp>
    </p:spTree>
    <p:extLst>
      <p:ext uri="{BB962C8B-B14F-4D97-AF65-F5344CB8AC3E}">
        <p14:creationId xmlns:p14="http://schemas.microsoft.com/office/powerpoint/2010/main" val="235867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12</a:t>
            </a:fld>
            <a:endParaRPr lang="nl-NL"/>
          </a:p>
        </p:txBody>
      </p:sp>
    </p:spTree>
    <p:extLst>
      <p:ext uri="{BB962C8B-B14F-4D97-AF65-F5344CB8AC3E}">
        <p14:creationId xmlns:p14="http://schemas.microsoft.com/office/powerpoint/2010/main" val="285619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13</a:t>
            </a:fld>
            <a:endParaRPr lang="nl-NL"/>
          </a:p>
        </p:txBody>
      </p:sp>
    </p:spTree>
    <p:extLst>
      <p:ext uri="{BB962C8B-B14F-4D97-AF65-F5344CB8AC3E}">
        <p14:creationId xmlns:p14="http://schemas.microsoft.com/office/powerpoint/2010/main" val="332256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943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3679871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2747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Afsluit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C97D6C-07B7-434E-BBAE-19379570CC2E}"/>
              </a:ext>
            </a:extLst>
          </p:cNvPr>
          <p:cNvSpPr>
            <a:spLocks noGrp="1"/>
          </p:cNvSpPr>
          <p:nvPr>
            <p:ph type="title"/>
          </p:nvPr>
        </p:nvSpPr>
        <p:spPr>
          <a:xfrm>
            <a:off x="8643193" y="457201"/>
            <a:ext cx="3091607" cy="1727643"/>
          </a:xfrm>
        </p:spPr>
        <p:txBody>
          <a:bodyPr rtlCol="0" anchor="b">
            <a:normAutofit/>
          </a:bodyPr>
          <a:lstStyle/>
          <a:p>
            <a:pPr rtl="0"/>
            <a:r>
              <a:rPr lang="nl-NL" sz="2800" noProof="0"/>
              <a:t>Klik om stijl te bewerken</a:t>
            </a:r>
          </a:p>
        </p:txBody>
      </p:sp>
      <p:sp>
        <p:nvSpPr>
          <p:cNvPr id="9" name="Tijdelijke aanduiding voor afbeelding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8119872" cy="6409944"/>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8" name="Tijdelijke aanduiding voor inhoud 7">
            <a:extLst>
              <a:ext uri="{FF2B5EF4-FFF2-40B4-BE49-F238E27FC236}">
                <a16:creationId xmlns:a16="http://schemas.microsoft.com/office/drawing/2014/main" id="{8D0529A2-5928-42C4-B397-6AEE7520D2C9}"/>
              </a:ext>
            </a:extLst>
          </p:cNvPr>
          <p:cNvSpPr>
            <a:spLocks noGrp="1"/>
          </p:cNvSpPr>
          <p:nvPr>
            <p:ph sz="quarter" idx="14" hasCustomPrompt="1"/>
          </p:nvPr>
        </p:nvSpPr>
        <p:spPr>
          <a:xfrm>
            <a:off x="8643938" y="2530475"/>
            <a:ext cx="3023806" cy="3427413"/>
          </a:xfrm>
        </p:spPr>
        <p:txBody>
          <a:bodyPr rtlCol="0"/>
          <a:lstStyle>
            <a:lvl1pPr>
              <a:buNone/>
              <a:defRPr sz="2000"/>
            </a:lvl1pPr>
            <a:lvl2pPr>
              <a:buNone/>
              <a:defRPr sz="2000"/>
            </a:lvl2pPr>
            <a:lvl3pPr>
              <a:buNone/>
              <a:defRPr sz="2000"/>
            </a:lvl3pPr>
            <a:lvl4pPr>
              <a:buNone/>
              <a:defRPr sz="2000"/>
            </a:lvl4pPr>
            <a:lvl5pPr>
              <a:buNone/>
              <a:defRPr sz="20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47438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pSp>
        <p:nvGrpSpPr>
          <p:cNvPr id="43" name="Groe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hthoek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8" name="Rechthoek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184687" y="1185453"/>
            <a:ext cx="6408742"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1043780" y="3413921"/>
            <a:ext cx="195104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Vrije v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364225" y="1757079"/>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8" name="Rechthoek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47595" y="413658"/>
            <a:ext cx="4400609"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Titel 1">
            <a:extLst>
              <a:ext uri="{FF2B5EF4-FFF2-40B4-BE49-F238E27FC236}">
                <a16:creationId xmlns:a16="http://schemas.microsoft.com/office/drawing/2014/main" id="{10052647-C66D-4244-962F-2AA82F920071}"/>
              </a:ext>
            </a:extLst>
          </p:cNvPr>
          <p:cNvSpPr>
            <a:spLocks noGrp="1"/>
          </p:cNvSpPr>
          <p:nvPr>
            <p:ph type="title"/>
          </p:nvPr>
        </p:nvSpPr>
        <p:spPr>
          <a:xfrm>
            <a:off x="518616" y="586633"/>
            <a:ext cx="3125336" cy="3611584"/>
          </a:xfrm>
        </p:spPr>
        <p:txBody>
          <a:bodyPr rtlCol="0"/>
          <a:lstStyle>
            <a:lvl1pPr>
              <a:defRPr>
                <a:solidFill>
                  <a:schemeClr val="bg1"/>
                </a:solidFill>
              </a:defRPr>
            </a:lvl1pPr>
          </a:lstStyle>
          <a:p>
            <a:pPr rtl="0"/>
            <a:r>
              <a:rPr lang="nl-NL" noProof="0">
                <a:solidFill>
                  <a:schemeClr val="bg1"/>
                </a:solidFill>
              </a:rPr>
              <a:t>Klik om stijl te bewerken</a:t>
            </a:r>
          </a:p>
        </p:txBody>
      </p:sp>
      <p:sp>
        <p:nvSpPr>
          <p:cNvPr id="30" name="Tijdelijke aanduiding voor voettekst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828801" y="1912217"/>
            <a:ext cx="4114800" cy="457200"/>
          </a:xfrm>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4778375" y="863600"/>
            <a:ext cx="3441700" cy="5130800"/>
          </a:xfrm>
        </p:spPr>
        <p:txBody>
          <a:bodyPr rtlCol="0" anchor="ctr">
            <a:normAutofit/>
          </a:bodyPr>
          <a:lstStyle>
            <a:lvl1pPr>
              <a:buNone/>
              <a:defRPr sz="1800"/>
            </a:lvl1pPr>
            <a:lvl2pPr>
              <a:buNone/>
              <a:defRPr/>
            </a:lvl2pPr>
            <a:lvl3pPr>
              <a:buNone/>
              <a:defRPr/>
            </a:lvl3pPr>
            <a:lvl4pPr>
              <a:buNone/>
              <a:defRPr/>
            </a:lvl4pPr>
            <a:lvl5pPr>
              <a:buNone/>
              <a:defRPr/>
            </a:lvl5pPr>
          </a:lstStyle>
          <a:p>
            <a:pPr lvl="0" rtl="0"/>
            <a:r>
              <a:rPr lang="nl-NL" noProof="0"/>
              <a:t>Object</a:t>
            </a:r>
          </a:p>
        </p:txBody>
      </p:sp>
      <p:sp>
        <p:nvSpPr>
          <p:cNvPr id="40" name="Tijdelijke aanduiding voor afbeelding 39">
            <a:extLst>
              <a:ext uri="{FF2B5EF4-FFF2-40B4-BE49-F238E27FC236}">
                <a16:creationId xmlns:a16="http://schemas.microsoft.com/office/drawing/2014/main" id="{25D66CC0-A06E-4254-AAF8-8DA80B01936E}"/>
              </a:ext>
            </a:extLst>
          </p:cNvPr>
          <p:cNvSpPr>
            <a:spLocks noGrp="1"/>
          </p:cNvSpPr>
          <p:nvPr>
            <p:ph type="pic" sz="quarter" idx="13"/>
          </p:nvPr>
        </p:nvSpPr>
        <p:spPr>
          <a:xfrm>
            <a:off x="8787384" y="8686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1" name="Tijdelijke aanduiding voor afbeelding 39">
            <a:extLst>
              <a:ext uri="{FF2B5EF4-FFF2-40B4-BE49-F238E27FC236}">
                <a16:creationId xmlns:a16="http://schemas.microsoft.com/office/drawing/2014/main" id="{9E32C36A-291F-44F8-81D5-1899179E0AED}"/>
              </a:ext>
            </a:extLst>
          </p:cNvPr>
          <p:cNvSpPr>
            <a:spLocks noGrp="1"/>
          </p:cNvSpPr>
          <p:nvPr>
            <p:ph type="pic" sz="quarter" idx="14"/>
          </p:nvPr>
        </p:nvSpPr>
        <p:spPr>
          <a:xfrm>
            <a:off x="8787384" y="2688336"/>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2" name="Tijdelijke aanduiding voor afbeelding 39">
            <a:extLst>
              <a:ext uri="{FF2B5EF4-FFF2-40B4-BE49-F238E27FC236}">
                <a16:creationId xmlns:a16="http://schemas.microsoft.com/office/drawing/2014/main" id="{E44311D2-BC20-4706-9F00-7D9178FB0A2F}"/>
              </a:ext>
            </a:extLst>
          </p:cNvPr>
          <p:cNvSpPr>
            <a:spLocks noGrp="1"/>
          </p:cNvSpPr>
          <p:nvPr>
            <p:ph type="pic" sz="quarter" idx="15"/>
          </p:nvPr>
        </p:nvSpPr>
        <p:spPr>
          <a:xfrm>
            <a:off x="8787384" y="45262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35" name="Tijdelijke aanduiding voor datum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rtlCol="0"/>
          <a:lstStyle>
            <a:lvl1pPr>
              <a:defRPr>
                <a:solidFill>
                  <a:schemeClr val="bg1"/>
                </a:solidFill>
              </a:defRPr>
            </a:lvl1pPr>
          </a:lstStyle>
          <a:p>
            <a:pPr rtl="0"/>
            <a:r>
              <a:rPr lang="nl-NL" noProof="0"/>
              <a:t>maandag 1 februari 20XX</a:t>
            </a:r>
          </a:p>
        </p:txBody>
      </p:sp>
      <p:sp>
        <p:nvSpPr>
          <p:cNvPr id="36" name="Tijdelijke aanduiding voor dianumm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rtlCol="0"/>
          <a:lstStyle>
            <a:lvl1pPr>
              <a:defRPr>
                <a:solidFill>
                  <a:schemeClr val="bg1"/>
                </a:solidFill>
              </a:defRPr>
            </a:lvl1pPr>
          </a:lstStyle>
          <a:p>
            <a:pPr rtl="0"/>
            <a:fld id="{39A857F5-96C8-461D-A78C-38E92FE1C522}" type="slidenum">
              <a:rPr lang="nl-NL" noProof="0" smtClean="0"/>
              <a:pPr rtl="0"/>
              <a:t>‹nr.›</a:t>
            </a:fld>
            <a:endParaRPr lang="nl-NL" noProof="0"/>
          </a:p>
        </p:txBody>
      </p:sp>
    </p:spTree>
    <p:extLst>
      <p:ext uri="{BB962C8B-B14F-4D97-AF65-F5344CB8AC3E}">
        <p14:creationId xmlns:p14="http://schemas.microsoft.com/office/powerpoint/2010/main" val="285923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e-einde">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Ova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Titel 1">
            <a:extLst>
              <a:ext uri="{FF2B5EF4-FFF2-40B4-BE49-F238E27FC236}">
                <a16:creationId xmlns:a16="http://schemas.microsoft.com/office/drawing/2014/main" id="{0A3C02BB-F8E9-47C7-AF5B-34F4E0DF2CA3}"/>
              </a:ext>
            </a:extLst>
          </p:cNvPr>
          <p:cNvSpPr>
            <a:spLocks noGrp="1"/>
          </p:cNvSpPr>
          <p:nvPr>
            <p:ph type="ctrTitle"/>
          </p:nvPr>
        </p:nvSpPr>
        <p:spPr>
          <a:xfrm>
            <a:off x="929154" y="987237"/>
            <a:ext cx="4506259" cy="2976491"/>
          </a:xfrm>
        </p:spPr>
        <p:txBody>
          <a:bodyPr rtlCol="0" anchor="b">
            <a:normAutofit/>
          </a:bodyPr>
          <a:lstStyle>
            <a:lvl1pPr>
              <a:defRPr>
                <a:solidFill>
                  <a:schemeClr val="bg1"/>
                </a:solidFill>
              </a:defRPr>
            </a:lvl1pPr>
          </a:lstStyle>
          <a:p>
            <a:pPr algn="l" rtl="0"/>
            <a:r>
              <a:rPr lang="nl-NL" noProof="0">
                <a:solidFill>
                  <a:schemeClr val="bg1"/>
                </a:solidFill>
              </a:rPr>
              <a:t>Klik om stijl te bewerken</a:t>
            </a:r>
          </a:p>
        </p:txBody>
      </p:sp>
      <p:sp>
        <p:nvSpPr>
          <p:cNvPr id="41" name="Subtitel 2">
            <a:extLst>
              <a:ext uri="{FF2B5EF4-FFF2-40B4-BE49-F238E27FC236}">
                <a16:creationId xmlns:a16="http://schemas.microsoft.com/office/drawing/2014/main" id="{585BD763-B468-4FE3-BCE8-C2E276B77B2C}"/>
              </a:ext>
            </a:extLst>
          </p:cNvPr>
          <p:cNvSpPr>
            <a:spLocks noGrp="1"/>
          </p:cNvSpPr>
          <p:nvPr>
            <p:ph type="subTitle" idx="1"/>
          </p:nvPr>
        </p:nvSpPr>
        <p:spPr>
          <a:xfrm>
            <a:off x="929154" y="4393824"/>
            <a:ext cx="4506259" cy="1597145"/>
          </a:xfrm>
        </p:spPr>
        <p:txBody>
          <a:bodyPr rtlCol="0">
            <a:normAutofit/>
          </a:bodyPr>
          <a:lstStyle>
            <a:lvl1pPr>
              <a:buNone/>
              <a:defRPr>
                <a:solidFill>
                  <a:schemeClr val="bg1"/>
                </a:solidFill>
              </a:defRPr>
            </a:lvl1pPr>
          </a:lstStyle>
          <a:p>
            <a:pPr algn="l" rtl="0"/>
            <a:r>
              <a:rPr lang="nl-NL" sz="1400" noProof="0">
                <a:solidFill>
                  <a:schemeClr val="bg1"/>
                </a:solidFill>
              </a:rPr>
              <a:t>Klikken om de ondertitelstijl van het model te bewerken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46" name="Tijdelijke aanduiding voor afbeelding 45">
            <a:extLst>
              <a:ext uri="{FF2B5EF4-FFF2-40B4-BE49-F238E27FC236}">
                <a16:creationId xmlns:a16="http://schemas.microsoft.com/office/drawing/2014/main" id="{D482A36A-6BEB-495C-8399-9E9EA28C2B3B}"/>
              </a:ext>
            </a:extLst>
          </p:cNvPr>
          <p:cNvSpPr>
            <a:spLocks noGrp="1"/>
          </p:cNvSpPr>
          <p:nvPr>
            <p:ph type="pic" sz="quarter" idx="13"/>
          </p:nvPr>
        </p:nvSpPr>
        <p:spPr>
          <a:xfrm>
            <a:off x="6931152" y="627063"/>
            <a:ext cx="4195763" cy="2674937"/>
          </a:xfrm>
          <a:solidFill>
            <a:schemeClr val="accent6"/>
          </a:solidFill>
        </p:spPr>
        <p:txBody>
          <a:bodyPr rtlCol="0"/>
          <a:lstStyle/>
          <a:p>
            <a:pPr rtl="0"/>
            <a:r>
              <a:rPr lang="nl-NL" noProof="0"/>
              <a:t>Klik op het pictogram als u een afbeelding wilt toevoegen</a:t>
            </a:r>
          </a:p>
        </p:txBody>
      </p:sp>
      <p:sp>
        <p:nvSpPr>
          <p:cNvPr id="47" name="Tijdelijke aanduiding voor afbeelding 45">
            <a:extLst>
              <a:ext uri="{FF2B5EF4-FFF2-40B4-BE49-F238E27FC236}">
                <a16:creationId xmlns:a16="http://schemas.microsoft.com/office/drawing/2014/main" id="{23DC67C7-2D14-4866-B487-E6C7EF2D18DB}"/>
              </a:ext>
            </a:extLst>
          </p:cNvPr>
          <p:cNvSpPr>
            <a:spLocks noGrp="1"/>
          </p:cNvSpPr>
          <p:nvPr>
            <p:ph type="pic" sz="quarter" idx="14"/>
          </p:nvPr>
        </p:nvSpPr>
        <p:spPr>
          <a:xfrm>
            <a:off x="6931152" y="3621024"/>
            <a:ext cx="4195763" cy="2674937"/>
          </a:xfrm>
          <a:solidFill>
            <a:schemeClr val="accent6"/>
          </a:solidFill>
        </p:spPr>
        <p:txBody>
          <a:bodyPr rtlCol="0"/>
          <a:lstStyle/>
          <a:p>
            <a:pPr rtl="0"/>
            <a:r>
              <a:rPr lang="nl-NL" noProof="0"/>
              <a:t>Klik op het pictogram als u een afbeelding wilt toevoegen</a:t>
            </a:r>
          </a:p>
        </p:txBody>
      </p:sp>
      <p:sp>
        <p:nvSpPr>
          <p:cNvPr id="48" name="Tijdelijke aanduiding voor datum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rtlCol="0"/>
          <a:lstStyle/>
          <a:p>
            <a:pPr rtl="0"/>
            <a:r>
              <a:rPr lang="nl-NL" noProof="0"/>
              <a:t>maandag 1 februari 20XX</a:t>
            </a:r>
          </a:p>
        </p:txBody>
      </p:sp>
      <p:sp>
        <p:nvSpPr>
          <p:cNvPr id="49" name="Tijdelijke aanduiding voor dianumm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82255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71599" y="2603500"/>
            <a:ext cx="10190163" cy="34686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69037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20803" y="2865438"/>
            <a:ext cx="10240960" cy="270865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23344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Samenvatt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01A8306-2063-4EE3-B249-F2AA08C30ACA}"/>
              </a:ext>
              <a:ext uri="{C183D7F6-B498-43B3-948B-1728B52AA6E4}">
                <adec:decorative xmlns:adec="http://schemas.microsoft.com/office/drawing/2017/decorative" val="1"/>
              </a:ext>
            </a:extLst>
          </p:cNvPr>
          <p:cNvSpPr/>
          <p:nvPr userDrawn="1"/>
        </p:nvSpPr>
        <p:spPr>
          <a:xfrm flipH="1">
            <a:off x="0" y="0"/>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D3E64438-1D32-4E70-8582-6A520002B9F1}"/>
              </a:ext>
              <a:ext uri="{C183D7F6-B498-43B3-948B-1728B52AA6E4}">
                <adec:decorative xmlns:adec="http://schemas.microsoft.com/office/drawing/2017/decorative" val="1"/>
              </a:ext>
            </a:extLst>
          </p:cNvPr>
          <p:cNvSpPr/>
          <p:nvPr userDrawn="1"/>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E4954AC3-129F-4075-B216-D22A2C24021F}"/>
              </a:ext>
              <a:ext uri="{C183D7F6-B498-43B3-948B-1728B52AA6E4}">
                <adec:decorative xmlns:adec="http://schemas.microsoft.com/office/drawing/2017/decorative" val="1"/>
              </a:ext>
            </a:extLst>
          </p:cNvPr>
          <p:cNvSpPr/>
          <p:nvPr userDrawn="1"/>
        </p:nvSpPr>
        <p:spPr>
          <a:xfrm rot="5400000" flipH="1">
            <a:off x="-170122" y="389706"/>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717117C9-4AC1-4174-8CED-D839A05086FE}"/>
              </a:ext>
              <a:ext uri="{C183D7F6-B498-43B3-948B-1728B52AA6E4}">
                <adec:decorative xmlns:adec="http://schemas.microsoft.com/office/drawing/2017/decorative" val="1"/>
              </a:ext>
            </a:extLst>
          </p:cNvPr>
          <p:cNvSpPr/>
          <p:nvPr userDrawn="1"/>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Titel 1">
            <a:extLst>
              <a:ext uri="{FF2B5EF4-FFF2-40B4-BE49-F238E27FC236}">
                <a16:creationId xmlns:a16="http://schemas.microsoft.com/office/drawing/2014/main" id="{FDBA4B60-FD16-4BB9-99BE-945815DB043E}"/>
              </a:ext>
            </a:extLst>
          </p:cNvPr>
          <p:cNvSpPr>
            <a:spLocks noGrp="1"/>
          </p:cNvSpPr>
          <p:nvPr>
            <p:ph type="title"/>
          </p:nvPr>
        </p:nvSpPr>
        <p:spPr>
          <a:xfrm>
            <a:off x="914400" y="758997"/>
            <a:ext cx="3319895" cy="5381177"/>
          </a:xfrm>
        </p:spPr>
        <p:txBody>
          <a:bodyPr rtlCol="0" anchor="ctr">
            <a:normAutofit/>
          </a:bodyPr>
          <a:lstStyle>
            <a:lvl1pPr>
              <a:defRPr>
                <a:solidFill>
                  <a:schemeClr val="bg1"/>
                </a:solidFill>
              </a:defRPr>
            </a:lvl1pPr>
          </a:lstStyle>
          <a:p>
            <a:pPr rtl="0"/>
            <a:r>
              <a:rPr lang="nl-NL" sz="3200" noProof="0">
                <a:solidFill>
                  <a:schemeClr val="bg1"/>
                </a:solidFill>
              </a:rPr>
              <a:t>Klik om stijl te bewerken</a:t>
            </a:r>
          </a:p>
        </p:txBody>
      </p:sp>
      <p:sp>
        <p:nvSpPr>
          <p:cNvPr id="8" name="Vrije vorm: Shape 7">
            <a:extLst>
              <a:ext uri="{FF2B5EF4-FFF2-40B4-BE49-F238E27FC236}">
                <a16:creationId xmlns:a16="http://schemas.microsoft.com/office/drawing/2014/main" id="{3648B8AB-3038-447E-A760-83F9D9900314}"/>
              </a:ext>
              <a:ext uri="{C183D7F6-B498-43B3-948B-1728B52AA6E4}">
                <adec:decorative xmlns:adec="http://schemas.microsoft.com/office/drawing/2017/decorative" val="1"/>
              </a:ext>
            </a:extLst>
          </p:cNvPr>
          <p:cNvSpPr/>
          <p:nvPr userDrawn="1"/>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6" name="Tijdelijke aanduiding voor afbeelding 15">
            <a:extLst>
              <a:ext uri="{FF2B5EF4-FFF2-40B4-BE49-F238E27FC236}">
                <a16:creationId xmlns:a16="http://schemas.microsoft.com/office/drawing/2014/main" id="{F4B1264E-7B5A-4325-840D-E1994D41EFF0}"/>
              </a:ext>
            </a:extLst>
          </p:cNvPr>
          <p:cNvSpPr>
            <a:spLocks noGrp="1"/>
          </p:cNvSpPr>
          <p:nvPr>
            <p:ph type="pic" sz="quarter" idx="13"/>
          </p:nvPr>
        </p:nvSpPr>
        <p:spPr>
          <a:xfrm>
            <a:off x="4608576" y="758952"/>
            <a:ext cx="2962656" cy="2514600"/>
          </a:xfrm>
          <a:solidFill>
            <a:schemeClr val="accent6"/>
          </a:solidFill>
        </p:spPr>
        <p:txBody>
          <a:bodyPr rtlCol="0"/>
          <a:lstStyle/>
          <a:p>
            <a:pPr rtl="0"/>
            <a:r>
              <a:rPr lang="nl-NL" noProof="0"/>
              <a:t>Klik op het pictogram als u een afbeelding wilt toevoegen</a:t>
            </a:r>
          </a:p>
        </p:txBody>
      </p:sp>
      <p:sp>
        <p:nvSpPr>
          <p:cNvPr id="17" name="Tijdelijke aanduiding voor afbeelding 15">
            <a:extLst>
              <a:ext uri="{FF2B5EF4-FFF2-40B4-BE49-F238E27FC236}">
                <a16:creationId xmlns:a16="http://schemas.microsoft.com/office/drawing/2014/main" id="{30B566CA-63FC-43A4-A9E1-7EC3164CB40A}"/>
              </a:ext>
            </a:extLst>
          </p:cNvPr>
          <p:cNvSpPr>
            <a:spLocks noGrp="1"/>
          </p:cNvSpPr>
          <p:nvPr>
            <p:ph type="pic" sz="quarter" idx="14"/>
          </p:nvPr>
        </p:nvSpPr>
        <p:spPr>
          <a:xfrm>
            <a:off x="4608576" y="3593592"/>
            <a:ext cx="2962656" cy="2514600"/>
          </a:xfrm>
          <a:solidFill>
            <a:schemeClr val="accent6"/>
          </a:solidFill>
        </p:spPr>
        <p:txBody>
          <a:bodyPr rtlCol="0"/>
          <a:lstStyle/>
          <a:p>
            <a:pPr rtl="0"/>
            <a:r>
              <a:rPr lang="nl-NL" noProof="0"/>
              <a:t>Klik op het pictogram als u een afbeelding wilt toevoegen</a:t>
            </a:r>
          </a:p>
        </p:txBody>
      </p:sp>
      <p:sp>
        <p:nvSpPr>
          <p:cNvPr id="12" name="Tijdelijke aanduiding voor inhoud 11">
            <a:extLst>
              <a:ext uri="{FF2B5EF4-FFF2-40B4-BE49-F238E27FC236}">
                <a16:creationId xmlns:a16="http://schemas.microsoft.com/office/drawing/2014/main" id="{7DBD15FE-44A7-4CA5-815B-71FF4994DB1C}"/>
              </a:ext>
            </a:extLst>
          </p:cNvPr>
          <p:cNvSpPr>
            <a:spLocks noGrp="1"/>
          </p:cNvSpPr>
          <p:nvPr>
            <p:ph sz="quarter" idx="15" hasCustomPrompt="1"/>
          </p:nvPr>
        </p:nvSpPr>
        <p:spPr>
          <a:xfrm>
            <a:off x="8089901" y="693738"/>
            <a:ext cx="3522980" cy="5446712"/>
          </a:xfrm>
        </p:spPr>
        <p:txBody>
          <a:bodyPr rtlCol="0" anchor="ctr"/>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63306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Titel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rtlCol="0" anchor="ctr"/>
          <a:lstStyle>
            <a:lvl1pPr>
              <a:defRPr>
                <a:solidFill>
                  <a:schemeClr val="bg1"/>
                </a:solidFill>
              </a:defRPr>
            </a:lvl1pPr>
          </a:lstStyle>
          <a:p>
            <a:pPr rtl="0"/>
            <a:r>
              <a:rPr lang="nl-NL" noProof="0">
                <a:solidFill>
                  <a:schemeClr val="bg1"/>
                </a:solidFill>
              </a:rPr>
              <a:t>team</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5" name="Tijdelijke aanduiding voor afbeelding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7" name="Tijdelijke aanduiding voor afbeelding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9" name="Tijdelijke aanduiding voor afbeelding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20" name="Tijdelijke aanduiding voor tekst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rtlCol="0"/>
          <a:lstStyle>
            <a:lvl1pPr algn="ctr">
              <a:lnSpc>
                <a:spcPct val="100000"/>
              </a:lnSpc>
              <a:buNone/>
              <a:defRPr sz="1800" b="1"/>
            </a:lvl1pPr>
          </a:lstStyle>
          <a:p>
            <a:pPr lvl="0" rtl="0"/>
            <a:r>
              <a:rPr lang="nl-NL" noProof="0"/>
              <a:t>Naam</a:t>
            </a:r>
          </a:p>
        </p:txBody>
      </p:sp>
      <p:sp>
        <p:nvSpPr>
          <p:cNvPr id="24" name="Tijdelijke aanduiding voor tekst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rtlCol="0"/>
          <a:lstStyle>
            <a:lvl1pPr algn="ctr">
              <a:lnSpc>
                <a:spcPct val="100000"/>
              </a:lnSpc>
              <a:buNone/>
              <a:defRPr sz="1600"/>
            </a:lvl1pPr>
          </a:lstStyle>
          <a:p>
            <a:pPr lvl="0" rtl="0"/>
            <a:r>
              <a:rPr lang="nl-NL" noProof="0"/>
              <a:t>Titel</a:t>
            </a:r>
          </a:p>
        </p:txBody>
      </p:sp>
      <p:sp>
        <p:nvSpPr>
          <p:cNvPr id="28" name="Tijdelijke aanduiding voor tekst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rtlCol="0"/>
          <a:lstStyle>
            <a:lvl1pPr algn="ctr">
              <a:lnSpc>
                <a:spcPct val="100000"/>
              </a:lnSpc>
              <a:buNone/>
              <a:defRPr sz="1800" b="1"/>
            </a:lvl1pPr>
          </a:lstStyle>
          <a:p>
            <a:pPr lvl="0" rtl="0"/>
            <a:r>
              <a:rPr lang="nl-NL" noProof="0"/>
              <a:t>Naam</a:t>
            </a:r>
          </a:p>
        </p:txBody>
      </p:sp>
      <p:sp>
        <p:nvSpPr>
          <p:cNvPr id="29" name="Tijdelijke aanduiding voor tekst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rtlCol="0"/>
          <a:lstStyle>
            <a:lvl1pPr algn="ctr">
              <a:lnSpc>
                <a:spcPct val="100000"/>
              </a:lnSpc>
              <a:buNone/>
              <a:defRPr sz="1600"/>
            </a:lvl1pPr>
          </a:lstStyle>
          <a:p>
            <a:pPr lvl="0" rtl="0"/>
            <a:r>
              <a:rPr lang="nl-NL" noProof="0"/>
              <a:t>Titel</a:t>
            </a:r>
          </a:p>
        </p:txBody>
      </p:sp>
      <p:sp>
        <p:nvSpPr>
          <p:cNvPr id="30" name="Tijdelijke aanduiding voor tekst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rtlCol="0"/>
          <a:lstStyle>
            <a:lvl1pPr algn="ctr">
              <a:lnSpc>
                <a:spcPct val="100000"/>
              </a:lnSpc>
              <a:buNone/>
              <a:defRPr sz="1800" b="1"/>
            </a:lvl1pPr>
          </a:lstStyle>
          <a:p>
            <a:pPr lvl="0" rtl="0"/>
            <a:r>
              <a:rPr lang="nl-NL" noProof="0"/>
              <a:t>Naam</a:t>
            </a:r>
          </a:p>
        </p:txBody>
      </p:sp>
      <p:sp>
        <p:nvSpPr>
          <p:cNvPr id="31" name="Tijdelijke aanduiding voor tekst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rtlCol="0"/>
          <a:lstStyle>
            <a:lvl1pPr algn="ctr">
              <a:lnSpc>
                <a:spcPct val="100000"/>
              </a:lnSpc>
              <a:buNone/>
              <a:defRPr sz="1600"/>
            </a:lvl1pPr>
          </a:lstStyle>
          <a:p>
            <a:pPr lvl="0" rtl="0"/>
            <a:r>
              <a:rPr lang="nl-NL" noProof="0"/>
              <a:t>Titel</a:t>
            </a:r>
          </a:p>
        </p:txBody>
      </p:sp>
      <p:sp>
        <p:nvSpPr>
          <p:cNvPr id="32" name="Tijdelijke aanduiding voor tekst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rtlCol="0"/>
          <a:lstStyle>
            <a:lvl1pPr algn="ctr">
              <a:lnSpc>
                <a:spcPct val="100000"/>
              </a:lnSpc>
              <a:buNone/>
              <a:defRPr sz="1800" b="1"/>
            </a:lvl1pPr>
          </a:lstStyle>
          <a:p>
            <a:pPr lvl="0" rtl="0"/>
            <a:r>
              <a:rPr lang="nl-NL" noProof="0"/>
              <a:t>Naam</a:t>
            </a:r>
          </a:p>
        </p:txBody>
      </p:sp>
      <p:sp>
        <p:nvSpPr>
          <p:cNvPr id="33" name="Tijdelijke aanduiding voor tekst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rtlCol="0"/>
          <a:lstStyle>
            <a:lvl1pPr algn="ctr">
              <a:lnSpc>
                <a:spcPct val="100000"/>
              </a:lnSpc>
              <a:buNone/>
              <a:defRPr sz="1600"/>
            </a:lvl1pPr>
          </a:lstStyle>
          <a:p>
            <a:pPr lvl="0" rtl="0"/>
            <a:r>
              <a:rPr lang="nl-NL" noProof="0"/>
              <a:t>Titel</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39936211"/>
      </p:ext>
    </p:extLst>
  </p:cSld>
  <p:clrMapOvr>
    <a:masterClrMapping/>
  </p:clrMapOvr>
  <p:extLst>
    <p:ext uri="{DCECCB84-F9BA-43D5-87BE-67443E8EF086}">
      <p15:sldGuideLst xmlns:p15="http://schemas.microsoft.com/office/powerpoint/2012/main">
        <p15:guide id="1" pos="1368">
          <p15:clr>
            <a:srgbClr val="FBAE40"/>
          </p15:clr>
        </p15:guide>
        <p15:guide id="2" pos="3024">
          <p15:clr>
            <a:srgbClr val="FBAE40"/>
          </p15:clr>
        </p15:guide>
        <p15:guide id="3" pos="4680">
          <p15:clr>
            <a:srgbClr val="FBAE40"/>
          </p15:clr>
        </p15:guide>
        <p15:guide id="4" pos="63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0">
              <a:buFont typeface="Arial" panose="020B0604020202020204" pitchFamily="34" charset="0"/>
              <a:buChar char="•"/>
            </a:pPr>
            <a:endParaRPr lang="nl-NL" noProof="0"/>
          </a:p>
        </p:txBody>
      </p:sp>
      <p:sp>
        <p:nvSpPr>
          <p:cNvPr id="19" name="Titel 6">
            <a:extLst>
              <a:ext uri="{FF2B5EF4-FFF2-40B4-BE49-F238E27FC236}">
                <a16:creationId xmlns:a16="http://schemas.microsoft.com/office/drawing/2014/main" id="{ED6FD0CF-1406-477D-A12B-53DC561BD054}"/>
              </a:ext>
            </a:extLst>
          </p:cNvPr>
          <p:cNvSpPr>
            <a:spLocks noGrp="1"/>
          </p:cNvSpPr>
          <p:nvPr>
            <p:ph type="ctrTitle"/>
          </p:nvPr>
        </p:nvSpPr>
        <p:spPr>
          <a:xfrm>
            <a:off x="782918" y="1028700"/>
            <a:ext cx="10614211" cy="1152712"/>
          </a:xfrm>
        </p:spPr>
        <p:txBody>
          <a:bodyPr rtlCol="0"/>
          <a:lstStyle>
            <a:lvl1pPr algn="ctr">
              <a:defRPr>
                <a:solidFill>
                  <a:schemeClr val="bg1"/>
                </a:solidFill>
              </a:defRPr>
            </a:lvl1pPr>
          </a:lstStyle>
          <a:p>
            <a:pPr rtl="0"/>
            <a:r>
              <a:rPr lang="nl-NL" noProof="0">
                <a:solidFill>
                  <a:schemeClr val="bg1"/>
                </a:solidFill>
              </a:rPr>
              <a:t>Klik om stijl te bewerken</a:t>
            </a:r>
          </a:p>
        </p:txBody>
      </p:sp>
      <p:sp>
        <p:nvSpPr>
          <p:cNvPr id="20" name="Vrije vorm: Shape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1" name="Subtitel 7">
            <a:extLst>
              <a:ext uri="{FF2B5EF4-FFF2-40B4-BE49-F238E27FC236}">
                <a16:creationId xmlns:a16="http://schemas.microsoft.com/office/drawing/2014/main" id="{A943203E-4446-4D2D-AFEE-C3BCE7522010}"/>
              </a:ext>
            </a:extLst>
          </p:cNvPr>
          <p:cNvSpPr>
            <a:spLocks noGrp="1"/>
          </p:cNvSpPr>
          <p:nvPr>
            <p:ph type="subTitle" idx="1"/>
          </p:nvPr>
        </p:nvSpPr>
        <p:spPr>
          <a:xfrm>
            <a:off x="1524000" y="2408518"/>
            <a:ext cx="9144000" cy="609600"/>
          </a:xfrm>
        </p:spPr>
        <p:txBody>
          <a:bodyPr rtlCol="0">
            <a:normAutofit/>
          </a:bodyPr>
          <a:lstStyle>
            <a:lvl1pPr algn="ctr">
              <a:buNone/>
              <a:defRPr>
                <a:solidFill>
                  <a:schemeClr val="bg1"/>
                </a:solidFill>
              </a:defRPr>
            </a:lvl1pPr>
          </a:lstStyle>
          <a:p>
            <a:pPr rtl="0"/>
            <a:r>
              <a:rPr lang="nl-NL" sz="1400" b="0" noProof="0">
                <a:solidFill>
                  <a:schemeClr val="bg1"/>
                </a:solidFill>
                <a:latin typeface="+mj-lt"/>
              </a:rPr>
              <a:t>Klikken om de ondertitelstijl van het model te bewerken</a:t>
            </a:r>
          </a:p>
        </p:txBody>
      </p:sp>
      <p:sp>
        <p:nvSpPr>
          <p:cNvPr id="23" name="Tijdelijke aanduiding voor afbeelding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Tree>
    <p:extLst>
      <p:ext uri="{BB962C8B-B14F-4D97-AF65-F5344CB8AC3E}">
        <p14:creationId xmlns:p14="http://schemas.microsoft.com/office/powerpoint/2010/main" val="76223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35431267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leid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0A4A873-9306-44F1-9047-F853F0082D08}"/>
              </a:ext>
            </a:extLst>
          </p:cNvPr>
          <p:cNvSpPr>
            <a:spLocks noGrp="1"/>
          </p:cNvSpPr>
          <p:nvPr>
            <p:ph type="title"/>
          </p:nvPr>
        </p:nvSpPr>
        <p:spPr>
          <a:xfrm>
            <a:off x="4769893" y="457200"/>
            <a:ext cx="6230956" cy="1569368"/>
          </a:xfrm>
        </p:spPr>
        <p:txBody>
          <a:bodyPr rtlCol="0"/>
          <a:lstStyle/>
          <a:p>
            <a:pPr rtl="0"/>
            <a:r>
              <a:rPr lang="nl-NL" noProof="0"/>
              <a:t>Klik om stijl te bewerken</a:t>
            </a:r>
          </a:p>
        </p:txBody>
      </p:sp>
      <p:sp>
        <p:nvSpPr>
          <p:cNvPr id="12" name="Tijdelijke aanduiding voor afbeelding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3" name="Tijdelijke aanduiding voor afbeelding 11">
            <a:extLst>
              <a:ext uri="{FF2B5EF4-FFF2-40B4-BE49-F238E27FC236}">
                <a16:creationId xmlns:a16="http://schemas.microsoft.com/office/drawing/2014/main" id="{6702E7C4-3925-41D8-8339-6521FE726B22}"/>
              </a:ext>
            </a:extLst>
          </p:cNvPr>
          <p:cNvSpPr>
            <a:spLocks noGrp="1"/>
          </p:cNvSpPr>
          <p:nvPr>
            <p:ph type="pic" sz="quarter" idx="14"/>
          </p:nvPr>
        </p:nvSpPr>
        <p:spPr>
          <a:xfrm>
            <a:off x="0" y="160347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4" name="Tijdelijke aanduiding voor afbeelding 11">
            <a:extLst>
              <a:ext uri="{FF2B5EF4-FFF2-40B4-BE49-F238E27FC236}">
                <a16:creationId xmlns:a16="http://schemas.microsoft.com/office/drawing/2014/main" id="{D748BF23-0309-4049-B999-7977CE56B287}"/>
              </a:ext>
            </a:extLst>
          </p:cNvPr>
          <p:cNvSpPr>
            <a:spLocks noGrp="1"/>
          </p:cNvSpPr>
          <p:nvPr>
            <p:ph type="pic" sz="quarter" idx="15"/>
          </p:nvPr>
        </p:nvSpPr>
        <p:spPr>
          <a:xfrm>
            <a:off x="0" y="320694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5" name="Tijdelijke aanduiding voor afbeelding 11">
            <a:extLst>
              <a:ext uri="{FF2B5EF4-FFF2-40B4-BE49-F238E27FC236}">
                <a16:creationId xmlns:a16="http://schemas.microsoft.com/office/drawing/2014/main" id="{342D563E-638C-4E20-9FB7-739D6E4A9A9E}"/>
              </a:ext>
            </a:extLst>
          </p:cNvPr>
          <p:cNvSpPr>
            <a:spLocks noGrp="1"/>
          </p:cNvSpPr>
          <p:nvPr>
            <p:ph type="pic" sz="quarter" idx="16"/>
          </p:nvPr>
        </p:nvSpPr>
        <p:spPr>
          <a:xfrm>
            <a:off x="0" y="4810409"/>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7" name="Tijdelijke aanduiding voor inhoud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770438" y="2368550"/>
            <a:ext cx="6230411" cy="3390900"/>
          </a:xfrm>
        </p:spPr>
        <p:txBody>
          <a:bodyPr rtlCol="0"/>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Inhoud</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0090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itaa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B46EB34-1B8B-4396-BFD2-98D14076D4B8}"/>
              </a:ext>
              <a:ext uri="{C183D7F6-B498-43B3-948B-1728B52AA6E4}">
                <adec:decorative xmlns:adec="http://schemas.microsoft.com/office/drawing/2017/decorative" val="1"/>
              </a:ext>
            </a:extLst>
          </p:cNvPr>
          <p:cNvSpPr/>
          <p:nvPr userDrawn="1"/>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F3E69A3D-D17E-4FD6-87AB-82FA30AC072A}"/>
              </a:ext>
              <a:ext uri="{C183D7F6-B498-43B3-948B-1728B52AA6E4}">
                <adec:decorative xmlns:adec="http://schemas.microsoft.com/office/drawing/2017/decorative" val="1"/>
              </a:ext>
            </a:extLst>
          </p:cNvPr>
          <p:cNvSpPr/>
          <p:nvPr userDrawn="1"/>
        </p:nvSpPr>
        <p:spPr>
          <a:xfrm rot="10800000" flipH="1">
            <a:off x="4038600" y="4463552"/>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Shape 7">
            <a:extLst>
              <a:ext uri="{FF2B5EF4-FFF2-40B4-BE49-F238E27FC236}">
                <a16:creationId xmlns:a16="http://schemas.microsoft.com/office/drawing/2014/main" id="{CAE216A4-83E5-4AF8-83B6-82171757BA87}"/>
              </a:ext>
              <a:ext uri="{C183D7F6-B498-43B3-948B-1728B52AA6E4}">
                <adec:decorative xmlns:adec="http://schemas.microsoft.com/office/drawing/2017/decorative" val="1"/>
              </a:ext>
            </a:extLst>
          </p:cNvPr>
          <p:cNvSpPr/>
          <p:nvPr userDrawn="1"/>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9" name="Rechthoek 8">
            <a:extLst>
              <a:ext uri="{FF2B5EF4-FFF2-40B4-BE49-F238E27FC236}">
                <a16:creationId xmlns:a16="http://schemas.microsoft.com/office/drawing/2014/main" id="{E743141D-24A2-4BE2-B276-C20C06CB9601}"/>
              </a:ext>
              <a:ext uri="{C183D7F6-B498-43B3-948B-1728B52AA6E4}">
                <adec:decorative xmlns:adec="http://schemas.microsoft.com/office/drawing/2017/decorative" val="1"/>
              </a:ext>
            </a:extLst>
          </p:cNvPr>
          <p:cNvSpPr/>
          <p:nvPr userDrawn="1"/>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Titel 6">
            <a:extLst>
              <a:ext uri="{FF2B5EF4-FFF2-40B4-BE49-F238E27FC236}">
                <a16:creationId xmlns:a16="http://schemas.microsoft.com/office/drawing/2014/main" id="{A35F720A-671B-47F4-88B8-83CD2FE3B3EF}"/>
              </a:ext>
            </a:extLst>
          </p:cNvPr>
          <p:cNvSpPr>
            <a:spLocks noGrp="1"/>
          </p:cNvSpPr>
          <p:nvPr>
            <p:ph type="ctrTitle"/>
          </p:nvPr>
        </p:nvSpPr>
        <p:spPr>
          <a:xfrm>
            <a:off x="1383807" y="4611271"/>
            <a:ext cx="10229073" cy="1171556"/>
          </a:xfrm>
        </p:spPr>
        <p:txBody>
          <a:bodyPr rtlCol="0">
            <a:normAutofit/>
          </a:bodyPr>
          <a:lstStyle>
            <a:lvl1pPr>
              <a:defRPr>
                <a:solidFill>
                  <a:schemeClr val="bg1"/>
                </a:solidFill>
              </a:defRPr>
            </a:lvl1pPr>
          </a:lstStyle>
          <a:p>
            <a:pPr algn="l" rtl="0"/>
            <a:r>
              <a:rPr lang="nl-NL" sz="3600" noProof="0">
                <a:solidFill>
                  <a:schemeClr val="bg1"/>
                </a:solidFill>
              </a:rPr>
              <a:t>Klik om stijl te bewerken</a:t>
            </a:r>
          </a:p>
        </p:txBody>
      </p:sp>
      <p:sp>
        <p:nvSpPr>
          <p:cNvPr id="13" name="Tijdelijke aanduiding voor inhoud 7">
            <a:extLst>
              <a:ext uri="{FF2B5EF4-FFF2-40B4-BE49-F238E27FC236}">
                <a16:creationId xmlns:a16="http://schemas.microsoft.com/office/drawing/2014/main" id="{38168417-C3D6-45B7-898A-D94F37EA6C69}"/>
              </a:ext>
            </a:extLst>
          </p:cNvPr>
          <p:cNvSpPr>
            <a:spLocks noGrp="1"/>
          </p:cNvSpPr>
          <p:nvPr>
            <p:ph type="subTitle" idx="1"/>
          </p:nvPr>
        </p:nvSpPr>
        <p:spPr>
          <a:xfrm>
            <a:off x="1371601" y="5970897"/>
            <a:ext cx="9448800" cy="429904"/>
          </a:xfrm>
        </p:spPr>
        <p:txBody>
          <a:bodyPr rtlCol="0">
            <a:normAutofit/>
          </a:bodyPr>
          <a:lstStyle>
            <a:lvl1pPr>
              <a:buNone/>
              <a:defRPr>
                <a:solidFill>
                  <a:schemeClr val="bg1"/>
                </a:solidFill>
              </a:defRPr>
            </a:lvl1pPr>
          </a:lstStyle>
          <a:p>
            <a:pPr algn="l" rtl="0">
              <a:lnSpc>
                <a:spcPct val="100000"/>
              </a:lnSpc>
            </a:pPr>
            <a:r>
              <a:rPr lang="nl-NL" sz="1200" noProof="0">
                <a:solidFill>
                  <a:schemeClr val="bg1"/>
                </a:solidFill>
              </a:rPr>
              <a:t>Klikken om de ondertitelstijl van het model te bewerken</a:t>
            </a:r>
          </a:p>
        </p:txBody>
      </p:sp>
      <p:sp>
        <p:nvSpPr>
          <p:cNvPr id="12" name="Tijdelijke aanduiding voor afbeelding 11">
            <a:extLst>
              <a:ext uri="{FF2B5EF4-FFF2-40B4-BE49-F238E27FC236}">
                <a16:creationId xmlns:a16="http://schemas.microsoft.com/office/drawing/2014/main" id="{7B0F7C81-3A6B-4709-B144-6A0DFEF3B80C}"/>
              </a:ext>
            </a:extLst>
          </p:cNvPr>
          <p:cNvSpPr>
            <a:spLocks noGrp="1"/>
          </p:cNvSpPr>
          <p:nvPr>
            <p:ph type="pic" sz="quarter" idx="13"/>
          </p:nvPr>
        </p:nvSpPr>
        <p:spPr>
          <a:xfrm>
            <a:off x="0" y="0"/>
            <a:ext cx="12188952" cy="4462272"/>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3388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3 kolom">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D453288-3D76-40C1-BE00-223AB28F13DF}"/>
              </a:ext>
            </a:extLst>
          </p:cNvPr>
          <p:cNvSpPr>
            <a:spLocks noGrp="1"/>
          </p:cNvSpPr>
          <p:nvPr>
            <p:ph type="title" hasCustomPrompt="1"/>
          </p:nvPr>
        </p:nvSpPr>
        <p:spPr/>
        <p:txBody>
          <a:bodyPr rtlCol="0"/>
          <a:lstStyle/>
          <a:p>
            <a:pPr rtl="0"/>
            <a:r>
              <a:rPr lang="nl-NL" noProof="0"/>
              <a:t>Klik om de titelstijl van het model te bewerken</a:t>
            </a:r>
          </a:p>
        </p:txBody>
      </p:sp>
      <p:sp>
        <p:nvSpPr>
          <p:cNvPr id="8" name="Tijdelijke aanduiding voor voettekst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r>
              <a:rPr lang="nl-NL" noProof="0"/>
              <a:t>Voorbeeld van voettekst</a:t>
            </a:r>
          </a:p>
        </p:txBody>
      </p:sp>
      <p:sp>
        <p:nvSpPr>
          <p:cNvPr id="3" name="Tijdelijke aanduiding voor tekst 2">
            <a:extLst>
              <a:ext uri="{FF2B5EF4-FFF2-40B4-BE49-F238E27FC236}">
                <a16:creationId xmlns:a16="http://schemas.microsoft.com/office/drawing/2014/main" id="{82036E0D-26A5-455A-A8BD-70DA8BC03EB2}"/>
              </a:ext>
            </a:extLst>
          </p:cNvPr>
          <p:cNvSpPr>
            <a:spLocks noGrp="1"/>
          </p:cNvSpPr>
          <p:nvPr>
            <p:ph type="body" idx="1" hasCustomPrompt="1"/>
          </p:nvPr>
        </p:nvSpPr>
        <p:spPr>
          <a:xfrm>
            <a:off x="1371600" y="2112264"/>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7FD4EA0-094D-4056-9032-BFB44B40896B}"/>
              </a:ext>
            </a:extLst>
          </p:cNvPr>
          <p:cNvSpPr>
            <a:spLocks noGrp="1"/>
          </p:cNvSpPr>
          <p:nvPr>
            <p:ph sz="half" idx="2" hasCustomPrompt="1"/>
          </p:nvPr>
        </p:nvSpPr>
        <p:spPr>
          <a:xfrm>
            <a:off x="1371600" y="3018472"/>
            <a:ext cx="3200400"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FC0CCE8-718F-4620-8B4A-C60EEA7B884D}"/>
              </a:ext>
            </a:extLst>
          </p:cNvPr>
          <p:cNvSpPr>
            <a:spLocks noGrp="1"/>
          </p:cNvSpPr>
          <p:nvPr>
            <p:ph type="body" sz="quarter" idx="3" hasCustomPrompt="1"/>
          </p:nvPr>
        </p:nvSpPr>
        <p:spPr>
          <a:xfrm>
            <a:off x="4892040" y="2109976"/>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56CE86DF-0069-4D31-BDD3-A9A2F9B7B468}"/>
              </a:ext>
            </a:extLst>
          </p:cNvPr>
          <p:cNvSpPr>
            <a:spLocks noGrp="1"/>
          </p:cNvSpPr>
          <p:nvPr>
            <p:ph sz="quarter" idx="4" hasCustomPrompt="1"/>
          </p:nvPr>
        </p:nvSpPr>
        <p:spPr>
          <a:xfrm>
            <a:off x="4892040" y="3016183"/>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tekst 4">
            <a:extLst>
              <a:ext uri="{FF2B5EF4-FFF2-40B4-BE49-F238E27FC236}">
                <a16:creationId xmlns:a16="http://schemas.microsoft.com/office/drawing/2014/main" id="{5A7CDD05-39F5-4344-992F-995A7F9E8237}"/>
              </a:ext>
            </a:extLst>
          </p:cNvPr>
          <p:cNvSpPr>
            <a:spLocks noGrp="1"/>
          </p:cNvSpPr>
          <p:nvPr>
            <p:ph type="body" sz="quarter" idx="13" hasCustomPrompt="1"/>
          </p:nvPr>
        </p:nvSpPr>
        <p:spPr>
          <a:xfrm>
            <a:off x="8412480" y="2112263"/>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93C996A2-0E21-4652-A9DD-F74F8BC04053}"/>
              </a:ext>
            </a:extLst>
          </p:cNvPr>
          <p:cNvSpPr>
            <a:spLocks noGrp="1"/>
          </p:cNvSpPr>
          <p:nvPr>
            <p:ph sz="quarter" idx="14" hasCustomPrompt="1"/>
          </p:nvPr>
        </p:nvSpPr>
        <p:spPr>
          <a:xfrm>
            <a:off x="8412480" y="3018470"/>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nl-NL" noProof="0"/>
              <a:t>maandag 1 februari 20XX</a:t>
            </a:r>
          </a:p>
        </p:txBody>
      </p:sp>
      <p:sp>
        <p:nvSpPr>
          <p:cNvPr id="9" name="Tijdelijke aanduiding voor dianumm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90067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790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b="0"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45522702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rtl="0"/>
            <a:r>
              <a:rPr lang="nl-NL" noProof="0"/>
              <a:t>maandag 1 februari 20XX</a:t>
            </a:r>
          </a:p>
        </p:txBody>
      </p:sp>
      <p:sp>
        <p:nvSpPr>
          <p:cNvPr id="8" name="Footer Placeholder 7"/>
          <p:cNvSpPr>
            <a:spLocks noGrp="1"/>
          </p:cNvSpPr>
          <p:nvPr>
            <p:ph type="ftr" sz="quarter" idx="11"/>
          </p:nvPr>
        </p:nvSpPr>
        <p:spPr/>
        <p:txBody>
          <a:bodyPr/>
          <a:lstStyle/>
          <a:p>
            <a:pPr rtl="0"/>
            <a:r>
              <a:rPr lang="nl-NL" b="0" noProof="0"/>
              <a:t>Voorbeeld van voettekst</a:t>
            </a:r>
          </a:p>
        </p:txBody>
      </p:sp>
      <p:sp>
        <p:nvSpPr>
          <p:cNvPr id="9" name="Slide Number Placeholder 8"/>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50963049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rtl="0"/>
            <a:r>
              <a:rPr lang="nl-NL" noProof="0"/>
              <a:t>maandag 1 februari 20XX</a:t>
            </a:r>
          </a:p>
        </p:txBody>
      </p:sp>
      <p:sp>
        <p:nvSpPr>
          <p:cNvPr id="4" name="Footer Placeholder 3"/>
          <p:cNvSpPr>
            <a:spLocks noGrp="1"/>
          </p:cNvSpPr>
          <p:nvPr>
            <p:ph type="ftr" sz="quarter" idx="11"/>
          </p:nvPr>
        </p:nvSpPr>
        <p:spPr/>
        <p:txBody>
          <a:bodyPr/>
          <a:lstStyle/>
          <a:p>
            <a:pPr rtl="0"/>
            <a:r>
              <a:rPr lang="nl-NL" b="0" noProof="0"/>
              <a:t>Voorbeeld van voettekst</a:t>
            </a:r>
          </a:p>
        </p:txBody>
      </p:sp>
      <p:sp>
        <p:nvSpPr>
          <p:cNvPr id="5" name="Slide Number Placeholder 4"/>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1473542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nl-NL" noProof="0"/>
              <a:t>maandag 1 februari 20XX</a:t>
            </a:r>
          </a:p>
        </p:txBody>
      </p:sp>
      <p:sp>
        <p:nvSpPr>
          <p:cNvPr id="3" name="Footer Placeholder 2"/>
          <p:cNvSpPr>
            <a:spLocks noGrp="1"/>
          </p:cNvSpPr>
          <p:nvPr>
            <p:ph type="ftr" sz="quarter" idx="11"/>
          </p:nvPr>
        </p:nvSpPr>
        <p:spPr/>
        <p:txBody>
          <a:bodyPr/>
          <a:lstStyle/>
          <a:p>
            <a:pPr rtl="0"/>
            <a:r>
              <a:rPr lang="nl-NL" noProof="0"/>
              <a:t>Voorbeeld van voettekst</a:t>
            </a:r>
          </a:p>
        </p:txBody>
      </p:sp>
      <p:sp>
        <p:nvSpPr>
          <p:cNvPr id="4" name="Slide Number Placeholder 3"/>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62264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4091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9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r>
              <a:rPr lang="nl-NL" noProof="0"/>
              <a:t>maandag 1 februari 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nl-NL" b="0" noProof="0"/>
              <a:t>Voorbeeld van voettekst</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C01389E6-C847-4AD0-B56D-D205B2EAB1EE}" type="slidenum">
              <a:rPr lang="nl-NL" noProof="0" smtClean="0"/>
              <a:pPr rtl="0"/>
              <a:t>‹nr.›</a:t>
            </a:fld>
            <a:endParaRPr lang="nl-NL"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8B8A7361-0244-49BA-997B-9BC1E8F1F52B}"/>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9" name="Rechthoek 8">
              <a:extLst>
                <a:ext uri="{FF2B5EF4-FFF2-40B4-BE49-F238E27FC236}">
                  <a16:creationId xmlns:a16="http://schemas.microsoft.com/office/drawing/2014/main" id="{F6C0BAC4-9830-4923-842B-13EB08969EB9}"/>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94F36A5A-785D-444A-9F53-58B5D3DDABD1}"/>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Tree>
    <p:extLst>
      <p:ext uri="{BB962C8B-B14F-4D97-AF65-F5344CB8AC3E}">
        <p14:creationId xmlns:p14="http://schemas.microsoft.com/office/powerpoint/2010/main" val="4054578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0" name="Straight Connector 103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888786" y="461591"/>
            <a:ext cx="3626770" cy="1643865"/>
          </a:xfrm>
        </p:spPr>
        <p:txBody>
          <a:bodyPr vert="horz" lIns="91440" tIns="45720" rIns="91440" bIns="45720" rtlCol="0" anchor="ctr">
            <a:noAutofit/>
          </a:bodyPr>
          <a:lstStyle/>
          <a:p>
            <a:r>
              <a:rPr lang="en-US" sz="3200" err="1"/>
              <a:t>Professionalisering</a:t>
            </a:r>
            <a:r>
              <a:rPr lang="en-US" sz="3200"/>
              <a:t> &amp; </a:t>
            </a:r>
            <a:r>
              <a:rPr lang="en-US" sz="3200" err="1"/>
              <a:t>kwaliteitsverbetering</a:t>
            </a:r>
            <a:r>
              <a:rPr lang="en-US" sz="3200"/>
              <a:t> </a:t>
            </a:r>
            <a:br>
              <a:rPr lang="en-US" sz="3200"/>
            </a:br>
            <a:r>
              <a:rPr lang="en-US" sz="3200"/>
              <a:t>van het </a:t>
            </a:r>
            <a:r>
              <a:rPr lang="en-US" sz="3200" err="1"/>
              <a:t>informeel</a:t>
            </a:r>
            <a:r>
              <a:rPr lang="en-US" sz="3200"/>
              <a:t> </a:t>
            </a:r>
            <a:r>
              <a:rPr lang="en-US" sz="3200" err="1"/>
              <a:t>islamitisch</a:t>
            </a:r>
            <a:r>
              <a:rPr lang="en-US" sz="3200"/>
              <a:t> </a:t>
            </a:r>
            <a:r>
              <a:rPr lang="en-US" sz="3200" err="1"/>
              <a:t>onderwijs</a:t>
            </a:r>
            <a:endParaRPr lang="en-US" sz="3200"/>
          </a:p>
        </p:txBody>
      </p:sp>
      <p:sp>
        <p:nvSpPr>
          <p:cNvPr id="12" name="Ondertitel 2">
            <a:extLst>
              <a:ext uri="{FF2B5EF4-FFF2-40B4-BE49-F238E27FC236}">
                <a16:creationId xmlns:a16="http://schemas.microsoft.com/office/drawing/2014/main" id="{A5B32ED3-B939-B30E-C5C9-3A9D35303154}"/>
              </a:ext>
            </a:extLst>
          </p:cNvPr>
          <p:cNvSpPr txBox="1">
            <a:spLocks/>
          </p:cNvSpPr>
          <p:nvPr/>
        </p:nvSpPr>
        <p:spPr>
          <a:xfrm>
            <a:off x="937864" y="2926080"/>
            <a:ext cx="3593655"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t>Training </a:t>
            </a:r>
            <a:r>
              <a:rPr lang="en-US" sz="2000" dirty="0" err="1"/>
              <a:t>Moskeedocenten</a:t>
            </a:r>
            <a:r>
              <a:rPr lang="en-US" sz="2000" dirty="0"/>
              <a:t> les 5</a:t>
            </a:r>
          </a:p>
          <a:p>
            <a:endParaRPr lang="en-US" sz="2000" dirty="0"/>
          </a:p>
        </p:txBody>
      </p:sp>
      <p:pic>
        <p:nvPicPr>
          <p:cNvPr id="1026" name="Picture 2">
            <a:extLst>
              <a:ext uri="{FF2B5EF4-FFF2-40B4-BE49-F238E27FC236}">
                <a16:creationId xmlns:a16="http://schemas.microsoft.com/office/drawing/2014/main" id="{7DD52571-3368-EA85-8BC2-2ADD264B1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3" r="9091"/>
          <a:stretch/>
        </p:blipFill>
        <p:spPr bwMode="auto">
          <a:xfrm>
            <a:off x="4642342" y="1485675"/>
            <a:ext cx="6909577" cy="388664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highlight>
                  <a:srgbClr val="FFFF00"/>
                </a:highlight>
              </a:rPr>
              <a:t>woensda</a:t>
            </a:r>
            <a:r>
              <a:rPr lang="en-US" noProof="0">
                <a:highlight>
                  <a:srgbClr val="FFFF00"/>
                </a:highlight>
              </a:rPr>
              <a:t>g 1</a:t>
            </a:r>
            <a:r>
              <a:rPr lang="en-US" noProof="0"/>
              <a:t>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a:pPr>
                <a:spcAft>
                  <a:spcPts val="600"/>
                </a:spcAft>
              </a:pPr>
              <a:t>1</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48119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FB3BD-D975-7DBA-623D-A96765BBBF20}"/>
              </a:ext>
            </a:extLst>
          </p:cNvPr>
          <p:cNvSpPr>
            <a:spLocks noGrp="1"/>
          </p:cNvSpPr>
          <p:nvPr>
            <p:ph type="title"/>
          </p:nvPr>
        </p:nvSpPr>
        <p:spPr/>
        <p:txBody>
          <a:bodyPr/>
          <a:lstStyle/>
          <a:p>
            <a:r>
              <a:rPr lang="en-US" sz="4000"/>
              <a:t>VERSCHILLENDE WERKVORMEN (OUD KIND)</a:t>
            </a:r>
            <a:endParaRPr lang="nl-NL"/>
          </a:p>
        </p:txBody>
      </p:sp>
      <p:sp>
        <p:nvSpPr>
          <p:cNvPr id="3" name="Tijdelijke aanduiding voor voettekst 2">
            <a:extLst>
              <a:ext uri="{FF2B5EF4-FFF2-40B4-BE49-F238E27FC236}">
                <a16:creationId xmlns:a16="http://schemas.microsoft.com/office/drawing/2014/main" id="{5E60CB24-D5BF-58C7-66DD-A26252623586}"/>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02ABCD3B-7D6E-DF35-FEEC-99868EA64F8F}"/>
              </a:ext>
            </a:extLst>
          </p:cNvPr>
          <p:cNvSpPr>
            <a:spLocks noGrp="1"/>
          </p:cNvSpPr>
          <p:nvPr>
            <p:ph idx="1"/>
          </p:nvPr>
        </p:nvSpPr>
        <p:spPr/>
        <p:txBody>
          <a:bodyPr vert="horz" lIns="45720" tIns="45720" rIns="45720" bIns="45720" rtlCol="0" anchor="t">
            <a:normAutofit/>
          </a:bodyPr>
          <a:lstStyle/>
          <a:p>
            <a:pPr marL="285750" indent="-285750">
              <a:buFont typeface="Arial" panose="020B0602020104020603" pitchFamily="34" charset="0"/>
              <a:buChar char="•"/>
            </a:pPr>
            <a:r>
              <a:rPr lang="nl-NL" sz="3200"/>
              <a:t>Buiten en binnen kring</a:t>
            </a:r>
          </a:p>
          <a:p>
            <a:pPr marL="285750" indent="-285750">
              <a:buFont typeface="Arial" panose="020B0602020104020603" pitchFamily="34" charset="0"/>
              <a:buChar char="•"/>
            </a:pPr>
            <a:r>
              <a:rPr lang="nl-NL" sz="3200"/>
              <a:t>Koppen bij elkaar</a:t>
            </a:r>
          </a:p>
          <a:p>
            <a:pPr marL="285750" indent="-285750">
              <a:buFont typeface="Arial" panose="020B0602020104020603" pitchFamily="34" charset="0"/>
              <a:buChar char="•"/>
            </a:pPr>
            <a:r>
              <a:rPr lang="nl-NL" sz="3200"/>
              <a:t>Wandel, sta stil, wissel uit</a:t>
            </a:r>
          </a:p>
        </p:txBody>
      </p:sp>
      <p:sp>
        <p:nvSpPr>
          <p:cNvPr id="5" name="Tijdelijke aanduiding voor datum 4">
            <a:extLst>
              <a:ext uri="{FF2B5EF4-FFF2-40B4-BE49-F238E27FC236}">
                <a16:creationId xmlns:a16="http://schemas.microsoft.com/office/drawing/2014/main" id="{9834A759-C5F9-CD1D-2E15-0E5064561F85}"/>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2787AB21-2C78-6418-CFE3-89859D5FBB56}"/>
              </a:ext>
            </a:extLst>
          </p:cNvPr>
          <p:cNvSpPr>
            <a:spLocks noGrp="1"/>
          </p:cNvSpPr>
          <p:nvPr>
            <p:ph type="sldNum" sz="quarter" idx="12"/>
          </p:nvPr>
        </p:nvSpPr>
        <p:spPr/>
        <p:txBody>
          <a:bodyPr/>
          <a:lstStyle/>
          <a:p>
            <a:pPr rtl="0"/>
            <a:fld id="{C01389E6-C847-4AD0-B56D-D205B2EAB1EE}" type="slidenum">
              <a:rPr lang="nl-NL" noProof="0" smtClean="0"/>
              <a:t>10</a:t>
            </a:fld>
            <a:endParaRPr lang="nl-NL" noProof="0"/>
          </a:p>
        </p:txBody>
      </p:sp>
    </p:spTree>
    <p:extLst>
      <p:ext uri="{BB962C8B-B14F-4D97-AF65-F5344CB8AC3E}">
        <p14:creationId xmlns:p14="http://schemas.microsoft.com/office/powerpoint/2010/main" val="79398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dirty="0">
                <a:solidFill>
                  <a:srgbClr val="FFFFFF"/>
                </a:solidFill>
                <a:ea typeface="+mj-lt"/>
                <a:cs typeface="+mj-lt"/>
              </a:rPr>
              <a:t>Wandel, </a:t>
            </a:r>
            <a:r>
              <a:rPr lang="en-US" sz="4000" dirty="0" err="1">
                <a:solidFill>
                  <a:srgbClr val="FFFFFF"/>
                </a:solidFill>
                <a:ea typeface="+mj-lt"/>
                <a:cs typeface="+mj-lt"/>
              </a:rPr>
              <a:t>sta</a:t>
            </a:r>
            <a:r>
              <a:rPr lang="en-US" sz="4000" dirty="0">
                <a:solidFill>
                  <a:srgbClr val="FFFFFF"/>
                </a:solidFill>
                <a:ea typeface="+mj-lt"/>
                <a:cs typeface="+mj-lt"/>
              </a:rPr>
              <a:t> </a:t>
            </a:r>
            <a:r>
              <a:rPr lang="en-US" sz="4000" dirty="0" err="1">
                <a:solidFill>
                  <a:srgbClr val="FFFFFF"/>
                </a:solidFill>
                <a:ea typeface="+mj-lt"/>
                <a:cs typeface="+mj-lt"/>
              </a:rPr>
              <a:t>stil</a:t>
            </a:r>
            <a:r>
              <a:rPr lang="en-US" sz="4000" dirty="0">
                <a:solidFill>
                  <a:srgbClr val="FFFFFF"/>
                </a:solidFill>
                <a:ea typeface="+mj-lt"/>
                <a:cs typeface="+mj-lt"/>
              </a:rPr>
              <a:t>, </a:t>
            </a:r>
            <a:r>
              <a:rPr lang="en-US" sz="4000" dirty="0" err="1">
                <a:solidFill>
                  <a:srgbClr val="FFFFFF"/>
                </a:solidFill>
                <a:ea typeface="+mj-lt"/>
                <a:cs typeface="+mj-lt"/>
              </a:rPr>
              <a:t>wissel</a:t>
            </a:r>
            <a:r>
              <a:rPr lang="en-US" sz="4000" dirty="0">
                <a:solidFill>
                  <a:srgbClr val="FFFFFF"/>
                </a:solidFill>
                <a:ea typeface="+mj-lt"/>
                <a:cs typeface="+mj-lt"/>
              </a:rPr>
              <a:t> </a:t>
            </a:r>
            <a:r>
              <a:rPr lang="en-US" sz="4000" dirty="0" err="1">
                <a:solidFill>
                  <a:srgbClr val="FFFFFF"/>
                </a:solidFill>
                <a:ea typeface="+mj-lt"/>
                <a:cs typeface="+mj-lt"/>
              </a:rPr>
              <a:t>uit</a:t>
            </a:r>
            <a:endParaRPr lang="nl-NL" dirty="0" err="1"/>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408654" y="2354079"/>
            <a:ext cx="11783769" cy="4130478"/>
          </a:xfrm>
          <a:prstGeom prst="rect">
            <a:avLst/>
          </a:prstGeom>
        </p:spPr>
        <p:txBody>
          <a:bodyPr vert="horz" lIns="45720" tIns="45720" rIns="45720" bIns="45720" rtlCol="0" anchor="t">
            <a:normAutofit fontScale="77500" lnSpcReduction="20000"/>
          </a:bodyPr>
          <a:lstStyle/>
          <a:p>
            <a:pPr>
              <a:buFont typeface="Tw Cen MT" panose="05000000000000000000" pitchFamily="2" charset="2"/>
              <a:buChar char=" "/>
            </a:pPr>
            <a:r>
              <a:rPr lang="en-US" sz="2800" dirty="0" err="1">
                <a:ea typeface="+mn-lt"/>
                <a:cs typeface="+mn-lt"/>
              </a:rPr>
              <a:t>Wandelen</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lopen</a:t>
            </a:r>
            <a:r>
              <a:rPr lang="en-US" sz="2800" dirty="0">
                <a:ea typeface="+mn-lt"/>
                <a:cs typeface="+mn-lt"/>
              </a:rPr>
              <a:t> </a:t>
            </a:r>
            <a:r>
              <a:rPr lang="en-US" sz="2800" dirty="0" err="1">
                <a:ea typeface="+mn-lt"/>
                <a:cs typeface="+mn-lt"/>
              </a:rPr>
              <a:t>vrij</a:t>
            </a:r>
            <a:r>
              <a:rPr lang="en-US" sz="2800" dirty="0">
                <a:ea typeface="+mn-lt"/>
                <a:cs typeface="+mn-lt"/>
              </a:rPr>
              <a:t> </a:t>
            </a:r>
            <a:r>
              <a:rPr lang="en-US" sz="2800" dirty="0" err="1">
                <a:ea typeface="+mn-lt"/>
                <a:cs typeface="+mn-lt"/>
              </a:rPr>
              <a:t>rond</a:t>
            </a:r>
            <a:r>
              <a:rPr lang="en-US" sz="2800" dirty="0">
                <a:ea typeface="+mn-lt"/>
                <a:cs typeface="+mn-lt"/>
              </a:rPr>
              <a:t> in het </a:t>
            </a:r>
            <a:r>
              <a:rPr lang="en-US" sz="2800" dirty="0" err="1">
                <a:ea typeface="+mn-lt"/>
                <a:cs typeface="+mn-lt"/>
              </a:rPr>
              <a:t>klaslokaal</a:t>
            </a:r>
            <a:r>
              <a:rPr lang="en-US" sz="2800" dirty="0">
                <a:ea typeface="+mn-lt"/>
                <a:cs typeface="+mn-lt"/>
              </a:rPr>
              <a:t>. De </a:t>
            </a:r>
            <a:r>
              <a:rPr lang="en-US" sz="2800" dirty="0" err="1">
                <a:ea typeface="+mn-lt"/>
                <a:cs typeface="+mn-lt"/>
              </a:rPr>
              <a:t>leraar</a:t>
            </a:r>
            <a:r>
              <a:rPr lang="en-US" sz="2800" dirty="0">
                <a:ea typeface="+mn-lt"/>
                <a:cs typeface="+mn-lt"/>
              </a:rPr>
              <a:t> </a:t>
            </a:r>
            <a:r>
              <a:rPr lang="en-US" sz="2800" dirty="0" err="1">
                <a:ea typeface="+mn-lt"/>
                <a:cs typeface="+mn-lt"/>
              </a:rPr>
              <a:t>kan</a:t>
            </a:r>
            <a:r>
              <a:rPr lang="en-US" sz="2800" dirty="0">
                <a:ea typeface="+mn-lt"/>
                <a:cs typeface="+mn-lt"/>
              </a:rPr>
              <a:t> </a:t>
            </a:r>
            <a:r>
              <a:rPr lang="en-US" sz="2800" dirty="0" err="1">
                <a:ea typeface="+mn-lt"/>
                <a:cs typeface="+mn-lt"/>
              </a:rPr>
              <a:t>zachte</a:t>
            </a:r>
            <a:r>
              <a:rPr lang="en-US" sz="2800" dirty="0">
                <a:ea typeface="+mn-lt"/>
                <a:cs typeface="+mn-lt"/>
              </a:rPr>
              <a:t> </a:t>
            </a:r>
            <a:r>
              <a:rPr lang="en-US" sz="2800" dirty="0" err="1">
                <a:ea typeface="+mn-lt"/>
                <a:cs typeface="+mn-lt"/>
              </a:rPr>
              <a:t>muziek</a:t>
            </a:r>
            <a:r>
              <a:rPr lang="en-US" sz="2800" dirty="0">
                <a:ea typeface="+mn-lt"/>
                <a:cs typeface="+mn-lt"/>
              </a:rPr>
              <a:t> </a:t>
            </a:r>
            <a:r>
              <a:rPr lang="en-US" sz="2800" dirty="0" err="1">
                <a:ea typeface="+mn-lt"/>
                <a:cs typeface="+mn-lt"/>
              </a:rPr>
              <a:t>opzetten</a:t>
            </a:r>
            <a:r>
              <a:rPr lang="en-US" sz="2800" dirty="0">
                <a:ea typeface="+mn-lt"/>
                <a:cs typeface="+mn-lt"/>
              </a:rPr>
              <a:t> om </a:t>
            </a:r>
            <a:r>
              <a:rPr lang="en-US" sz="2800" dirty="0" err="1">
                <a:ea typeface="+mn-lt"/>
                <a:cs typeface="+mn-lt"/>
              </a:rPr>
              <a:t>een</a:t>
            </a:r>
            <a:r>
              <a:rPr lang="en-US" sz="2800" dirty="0">
                <a:ea typeface="+mn-lt"/>
                <a:cs typeface="+mn-lt"/>
              </a:rPr>
              <a:t> </a:t>
            </a:r>
            <a:r>
              <a:rPr lang="en-US" sz="2800" dirty="0" err="1">
                <a:ea typeface="+mn-lt"/>
                <a:cs typeface="+mn-lt"/>
              </a:rPr>
              <a:t>ontspannen</a:t>
            </a:r>
            <a:r>
              <a:rPr lang="en-US" sz="2800" dirty="0">
                <a:ea typeface="+mn-lt"/>
                <a:cs typeface="+mn-lt"/>
              </a:rPr>
              <a:t> </a:t>
            </a:r>
            <a:r>
              <a:rPr lang="en-US" sz="2800" dirty="0" err="1">
                <a:ea typeface="+mn-lt"/>
                <a:cs typeface="+mn-lt"/>
              </a:rPr>
              <a:t>sfeer</a:t>
            </a:r>
            <a:r>
              <a:rPr lang="en-US" sz="2800" dirty="0">
                <a:ea typeface="+mn-lt"/>
                <a:cs typeface="+mn-lt"/>
              </a:rPr>
              <a:t> </a:t>
            </a:r>
            <a:r>
              <a:rPr lang="en-US" sz="2800" dirty="0" err="1">
                <a:ea typeface="+mn-lt"/>
                <a:cs typeface="+mn-lt"/>
              </a:rPr>
              <a:t>te</a:t>
            </a:r>
            <a:r>
              <a:rPr lang="en-US" sz="2800" dirty="0">
                <a:ea typeface="+mn-lt"/>
                <a:cs typeface="+mn-lt"/>
              </a:rPr>
              <a:t> </a:t>
            </a:r>
            <a:r>
              <a:rPr lang="en-US" sz="2800" dirty="0" err="1">
                <a:ea typeface="+mn-lt"/>
                <a:cs typeface="+mn-lt"/>
              </a:rPr>
              <a:t>creëren</a:t>
            </a:r>
            <a:r>
              <a:rPr lang="en-US" sz="2800" dirty="0">
                <a:ea typeface="+mn-lt"/>
                <a:cs typeface="+mn-lt"/>
              </a:rPr>
              <a:t>.</a:t>
            </a:r>
          </a:p>
          <a:p>
            <a:pPr>
              <a:buFont typeface="Tw Cen MT" panose="05000000000000000000" pitchFamily="2" charset="2"/>
              <a:buChar char=" "/>
            </a:pPr>
            <a:r>
              <a:rPr lang="en-US" sz="2800" dirty="0">
                <a:ea typeface="+mn-lt"/>
                <a:cs typeface="+mn-lt"/>
              </a:rPr>
              <a:t>Sta Stil: Op </a:t>
            </a:r>
            <a:r>
              <a:rPr lang="en-US" sz="2800" dirty="0" err="1">
                <a:ea typeface="+mn-lt"/>
                <a:cs typeface="+mn-lt"/>
              </a:rPr>
              <a:t>een</a:t>
            </a:r>
            <a:r>
              <a:rPr lang="en-US" sz="2800" dirty="0">
                <a:ea typeface="+mn-lt"/>
                <a:cs typeface="+mn-lt"/>
              </a:rPr>
              <a:t> </a:t>
            </a:r>
            <a:r>
              <a:rPr lang="en-US" sz="2800" dirty="0" err="1">
                <a:ea typeface="+mn-lt"/>
                <a:cs typeface="+mn-lt"/>
              </a:rPr>
              <a:t>bepaald</a:t>
            </a:r>
            <a:r>
              <a:rPr lang="en-US" sz="2800" dirty="0">
                <a:ea typeface="+mn-lt"/>
                <a:cs typeface="+mn-lt"/>
              </a:rPr>
              <a:t> moment </a:t>
            </a:r>
            <a:r>
              <a:rPr lang="en-US" sz="2800" dirty="0" err="1">
                <a:ea typeface="+mn-lt"/>
                <a:cs typeface="+mn-lt"/>
              </a:rPr>
              <a:t>stopt</a:t>
            </a:r>
            <a:r>
              <a:rPr lang="en-US" sz="2800" dirty="0">
                <a:ea typeface="+mn-lt"/>
                <a:cs typeface="+mn-lt"/>
              </a:rPr>
              <a:t> de </a:t>
            </a:r>
            <a:r>
              <a:rPr lang="en-US" sz="2800" dirty="0" err="1">
                <a:ea typeface="+mn-lt"/>
                <a:cs typeface="+mn-lt"/>
              </a:rPr>
              <a:t>muziek</a:t>
            </a:r>
            <a:r>
              <a:rPr lang="en-US" sz="2800" dirty="0">
                <a:ea typeface="+mn-lt"/>
                <a:cs typeface="+mn-lt"/>
              </a:rPr>
              <a:t>, of </a:t>
            </a:r>
            <a:r>
              <a:rPr lang="en-US" sz="2800" dirty="0" err="1">
                <a:ea typeface="+mn-lt"/>
                <a:cs typeface="+mn-lt"/>
              </a:rPr>
              <a:t>geeft</a:t>
            </a:r>
            <a:r>
              <a:rPr lang="en-US" sz="2800" dirty="0">
                <a:ea typeface="+mn-lt"/>
                <a:cs typeface="+mn-lt"/>
              </a:rPr>
              <a:t> de </a:t>
            </a:r>
            <a:r>
              <a:rPr lang="en-US" sz="2800" dirty="0" err="1">
                <a:ea typeface="+mn-lt"/>
                <a:cs typeface="+mn-lt"/>
              </a:rPr>
              <a:t>leraar</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signaal</a:t>
            </a:r>
            <a:r>
              <a:rPr lang="en-US" sz="2800" dirty="0">
                <a:ea typeface="+mn-lt"/>
                <a:cs typeface="+mn-lt"/>
              </a:rPr>
              <a:t>, </a:t>
            </a:r>
            <a:r>
              <a:rPr lang="en-US" sz="2800" dirty="0" err="1">
                <a:ea typeface="+mn-lt"/>
                <a:cs typeface="+mn-lt"/>
              </a:rPr>
              <a:t>en</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stoppen</a:t>
            </a:r>
            <a:r>
              <a:rPr lang="en-US" sz="2800" dirty="0">
                <a:ea typeface="+mn-lt"/>
                <a:cs typeface="+mn-lt"/>
              </a:rPr>
              <a:t> met </a:t>
            </a:r>
            <a:r>
              <a:rPr lang="en-US" sz="2800" dirty="0" err="1">
                <a:ea typeface="+mn-lt"/>
                <a:cs typeface="+mn-lt"/>
              </a:rPr>
              <a:t>lopen</a:t>
            </a:r>
            <a:r>
              <a:rPr lang="en-US" sz="2800" dirty="0">
                <a:ea typeface="+mn-lt"/>
                <a:cs typeface="+mn-lt"/>
              </a:rPr>
              <a:t>.</a:t>
            </a:r>
            <a:endParaRPr lang="en-US" dirty="0"/>
          </a:p>
          <a:p>
            <a:pPr>
              <a:buFont typeface="Tw Cen MT" panose="05000000000000000000" pitchFamily="2" charset="2"/>
              <a:buChar char=" "/>
            </a:pPr>
            <a:r>
              <a:rPr lang="en-US" sz="2800" dirty="0">
                <a:ea typeface="+mn-lt"/>
                <a:cs typeface="+mn-lt"/>
              </a:rPr>
              <a:t>Wissel </a:t>
            </a:r>
            <a:r>
              <a:rPr lang="en-US" sz="2800" dirty="0" err="1">
                <a:ea typeface="+mn-lt"/>
                <a:cs typeface="+mn-lt"/>
              </a:rPr>
              <a:t>Uit</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vormen</a:t>
            </a:r>
            <a:r>
              <a:rPr lang="en-US" sz="2800" dirty="0">
                <a:ea typeface="+mn-lt"/>
                <a:cs typeface="+mn-lt"/>
              </a:rPr>
              <a:t> </a:t>
            </a:r>
            <a:r>
              <a:rPr lang="en-US" sz="2800" dirty="0" err="1">
                <a:ea typeface="+mn-lt"/>
                <a:cs typeface="+mn-lt"/>
              </a:rPr>
              <a:t>paren</a:t>
            </a:r>
            <a:r>
              <a:rPr lang="en-US" sz="2800" dirty="0">
                <a:ea typeface="+mn-lt"/>
                <a:cs typeface="+mn-lt"/>
              </a:rPr>
              <a:t> met </a:t>
            </a:r>
            <a:r>
              <a:rPr lang="en-US" sz="2800" dirty="0" err="1">
                <a:ea typeface="+mn-lt"/>
                <a:cs typeface="+mn-lt"/>
              </a:rPr>
              <a:t>degene</a:t>
            </a:r>
            <a:r>
              <a:rPr lang="en-US" sz="2800" dirty="0">
                <a:ea typeface="+mn-lt"/>
                <a:cs typeface="+mn-lt"/>
              </a:rPr>
              <a:t> die het </a:t>
            </a:r>
            <a:r>
              <a:rPr lang="en-US" sz="2800" dirty="0" err="1">
                <a:ea typeface="+mn-lt"/>
                <a:cs typeface="+mn-lt"/>
              </a:rPr>
              <a:t>dichtst</a:t>
            </a:r>
            <a:r>
              <a:rPr lang="en-US" sz="2800" dirty="0">
                <a:ea typeface="+mn-lt"/>
                <a:cs typeface="+mn-lt"/>
              </a:rPr>
              <a:t> </a:t>
            </a:r>
            <a:r>
              <a:rPr lang="en-US" sz="2800" dirty="0" err="1">
                <a:ea typeface="+mn-lt"/>
                <a:cs typeface="+mn-lt"/>
              </a:rPr>
              <a:t>bij</a:t>
            </a:r>
            <a:r>
              <a:rPr lang="en-US" sz="2800" dirty="0">
                <a:ea typeface="+mn-lt"/>
                <a:cs typeface="+mn-lt"/>
              </a:rPr>
              <a:t> hen </a:t>
            </a:r>
            <a:r>
              <a:rPr lang="en-US" sz="2800" dirty="0" err="1">
                <a:ea typeface="+mn-lt"/>
                <a:cs typeface="+mn-lt"/>
              </a:rPr>
              <a:t>staat</a:t>
            </a:r>
            <a:r>
              <a:rPr lang="en-US" sz="2800" dirty="0">
                <a:ea typeface="+mn-lt"/>
                <a:cs typeface="+mn-lt"/>
              </a:rPr>
              <a:t>. De </a:t>
            </a:r>
            <a:r>
              <a:rPr lang="en-US" sz="2800" dirty="0" err="1">
                <a:ea typeface="+mn-lt"/>
                <a:cs typeface="+mn-lt"/>
              </a:rPr>
              <a:t>leraar</a:t>
            </a:r>
            <a:r>
              <a:rPr lang="en-US" sz="2800" dirty="0">
                <a:ea typeface="+mn-lt"/>
                <a:cs typeface="+mn-lt"/>
              </a:rPr>
              <a:t> </a:t>
            </a:r>
            <a:r>
              <a:rPr lang="en-US" sz="2800" dirty="0" err="1">
                <a:ea typeface="+mn-lt"/>
                <a:cs typeface="+mn-lt"/>
              </a:rPr>
              <a:t>stelt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vraag</a:t>
            </a:r>
            <a:r>
              <a:rPr lang="en-US" sz="2800" dirty="0">
                <a:ea typeface="+mn-lt"/>
                <a:cs typeface="+mn-lt"/>
              </a:rPr>
              <a:t> of </a:t>
            </a:r>
            <a:r>
              <a:rPr lang="en-US" sz="2800" dirty="0" err="1">
                <a:ea typeface="+mn-lt"/>
                <a:cs typeface="+mn-lt"/>
              </a:rPr>
              <a:t>geeft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opdracht</a:t>
            </a:r>
            <a:r>
              <a:rPr lang="en-US" sz="2800" dirty="0">
                <a:ea typeface="+mn-lt"/>
                <a:cs typeface="+mn-lt"/>
              </a:rPr>
              <a:t>, </a:t>
            </a:r>
            <a:r>
              <a:rPr lang="en-US" sz="2800" dirty="0" err="1">
                <a:ea typeface="+mn-lt"/>
                <a:cs typeface="+mn-lt"/>
              </a:rPr>
              <a:t>en</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wisselen</a:t>
            </a:r>
            <a:r>
              <a:rPr lang="en-US" sz="2800" dirty="0">
                <a:ea typeface="+mn-lt"/>
                <a:cs typeface="+mn-lt"/>
              </a:rPr>
              <a:t> </a:t>
            </a:r>
            <a:r>
              <a:rPr lang="en-US" sz="2800" dirty="0" err="1">
                <a:ea typeface="+mn-lt"/>
                <a:cs typeface="+mn-lt"/>
              </a:rPr>
              <a:t>hun</a:t>
            </a:r>
            <a:r>
              <a:rPr lang="en-US" sz="2800" dirty="0">
                <a:ea typeface="+mn-lt"/>
                <a:cs typeface="+mn-lt"/>
              </a:rPr>
              <a:t> </a:t>
            </a:r>
            <a:r>
              <a:rPr lang="en-US" sz="2800" dirty="0" err="1">
                <a:ea typeface="+mn-lt"/>
                <a:cs typeface="+mn-lt"/>
              </a:rPr>
              <a:t>gedachten</a:t>
            </a:r>
            <a:r>
              <a:rPr lang="en-US" sz="2800" dirty="0">
                <a:ea typeface="+mn-lt"/>
                <a:cs typeface="+mn-lt"/>
              </a:rPr>
              <a:t> </a:t>
            </a:r>
            <a:r>
              <a:rPr lang="en-US" sz="2800" dirty="0" err="1">
                <a:ea typeface="+mn-lt"/>
                <a:cs typeface="+mn-lt"/>
              </a:rPr>
              <a:t>uit</a:t>
            </a:r>
            <a:r>
              <a:rPr lang="en-US" sz="2800" dirty="0">
                <a:ea typeface="+mn-lt"/>
                <a:cs typeface="+mn-lt"/>
              </a:rPr>
              <a:t> met </a:t>
            </a:r>
            <a:r>
              <a:rPr lang="en-US" sz="2800" dirty="0" err="1">
                <a:ea typeface="+mn-lt"/>
                <a:cs typeface="+mn-lt"/>
              </a:rPr>
              <a:t>hun</a:t>
            </a:r>
            <a:r>
              <a:rPr lang="en-US" sz="2800" dirty="0">
                <a:ea typeface="+mn-lt"/>
                <a:cs typeface="+mn-lt"/>
              </a:rPr>
              <a:t> partner.</a:t>
            </a:r>
            <a:endParaRPr lang="en-US" dirty="0"/>
          </a:p>
          <a:p>
            <a:pPr>
              <a:buFont typeface="Tw Cen MT" panose="05000000000000000000" pitchFamily="2" charset="2"/>
              <a:buChar char=" "/>
            </a:pPr>
            <a:r>
              <a:rPr lang="en-US" sz="2800" dirty="0" err="1">
                <a:ea typeface="+mn-lt"/>
                <a:cs typeface="+mn-lt"/>
              </a:rPr>
              <a:t>Herhalen</a:t>
            </a:r>
            <a:r>
              <a:rPr lang="en-US" sz="2800" dirty="0">
                <a:ea typeface="+mn-lt"/>
                <a:cs typeface="+mn-lt"/>
              </a:rPr>
              <a:t>: Na de </a:t>
            </a:r>
            <a:r>
              <a:rPr lang="en-US" sz="2800" dirty="0" err="1">
                <a:ea typeface="+mn-lt"/>
                <a:cs typeface="+mn-lt"/>
              </a:rPr>
              <a:t>uitwisseling</a:t>
            </a:r>
            <a:r>
              <a:rPr lang="en-US" sz="2800" dirty="0">
                <a:ea typeface="+mn-lt"/>
                <a:cs typeface="+mn-lt"/>
              </a:rPr>
              <a:t> </a:t>
            </a:r>
            <a:r>
              <a:rPr lang="en-US" sz="2800" dirty="0" err="1">
                <a:ea typeface="+mn-lt"/>
                <a:cs typeface="+mn-lt"/>
              </a:rPr>
              <a:t>begint</a:t>
            </a:r>
            <a:r>
              <a:rPr lang="en-US" sz="2800" dirty="0">
                <a:ea typeface="+mn-lt"/>
                <a:cs typeface="+mn-lt"/>
              </a:rPr>
              <a:t> de </a:t>
            </a:r>
            <a:r>
              <a:rPr lang="en-US" sz="2800" dirty="0" err="1">
                <a:ea typeface="+mn-lt"/>
                <a:cs typeface="+mn-lt"/>
              </a:rPr>
              <a:t>muziek</a:t>
            </a:r>
            <a:r>
              <a:rPr lang="en-US" sz="2800" dirty="0">
                <a:ea typeface="+mn-lt"/>
                <a:cs typeface="+mn-lt"/>
              </a:rPr>
              <a:t> </a:t>
            </a:r>
            <a:r>
              <a:rPr lang="en-US" sz="2800" dirty="0" err="1">
                <a:ea typeface="+mn-lt"/>
                <a:cs typeface="+mn-lt"/>
              </a:rPr>
              <a:t>weer</a:t>
            </a:r>
            <a:r>
              <a:rPr lang="en-US" sz="2800" dirty="0">
                <a:ea typeface="+mn-lt"/>
                <a:cs typeface="+mn-lt"/>
              </a:rPr>
              <a:t> of </a:t>
            </a:r>
            <a:r>
              <a:rPr lang="en-US" sz="2800" dirty="0" err="1">
                <a:ea typeface="+mn-lt"/>
                <a:cs typeface="+mn-lt"/>
              </a:rPr>
              <a:t>wordt</a:t>
            </a:r>
            <a:r>
              <a:rPr lang="en-US" sz="2800" dirty="0">
                <a:ea typeface="+mn-lt"/>
                <a:cs typeface="+mn-lt"/>
              </a:rPr>
              <a:t> het </a:t>
            </a:r>
            <a:r>
              <a:rPr lang="en-US" sz="2800" dirty="0" err="1">
                <a:ea typeface="+mn-lt"/>
                <a:cs typeface="+mn-lt"/>
              </a:rPr>
              <a:t>signaal</a:t>
            </a:r>
            <a:r>
              <a:rPr lang="en-US" sz="2800" dirty="0">
                <a:ea typeface="+mn-lt"/>
                <a:cs typeface="+mn-lt"/>
              </a:rPr>
              <a:t> </a:t>
            </a:r>
            <a:r>
              <a:rPr lang="en-US" sz="2800" dirty="0" err="1">
                <a:ea typeface="+mn-lt"/>
                <a:cs typeface="+mn-lt"/>
              </a:rPr>
              <a:t>gegeven</a:t>
            </a:r>
            <a:r>
              <a:rPr lang="en-US" sz="2800" dirty="0">
                <a:ea typeface="+mn-lt"/>
                <a:cs typeface="+mn-lt"/>
              </a:rPr>
              <a:t>, </a:t>
            </a:r>
            <a:r>
              <a:rPr lang="en-US" sz="2800" dirty="0" err="1">
                <a:ea typeface="+mn-lt"/>
                <a:cs typeface="+mn-lt"/>
              </a:rPr>
              <a:t>en</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gaan</a:t>
            </a:r>
            <a:r>
              <a:rPr lang="en-US" sz="2800" dirty="0">
                <a:ea typeface="+mn-lt"/>
                <a:cs typeface="+mn-lt"/>
              </a:rPr>
              <a:t> </a:t>
            </a:r>
            <a:r>
              <a:rPr lang="en-US" sz="2800" dirty="0" err="1">
                <a:ea typeface="+mn-lt"/>
                <a:cs typeface="+mn-lt"/>
              </a:rPr>
              <a:t>weer</a:t>
            </a:r>
            <a:r>
              <a:rPr lang="en-US" sz="2800" dirty="0">
                <a:ea typeface="+mn-lt"/>
                <a:cs typeface="+mn-lt"/>
              </a:rPr>
              <a:t> </a:t>
            </a:r>
            <a:r>
              <a:rPr lang="en-US" sz="2800" dirty="0" err="1">
                <a:ea typeface="+mn-lt"/>
                <a:cs typeface="+mn-lt"/>
              </a:rPr>
              <a:t>lopen</a:t>
            </a:r>
            <a:r>
              <a:rPr lang="en-US" sz="2800" dirty="0">
                <a:ea typeface="+mn-lt"/>
                <a:cs typeface="+mn-lt"/>
              </a:rPr>
              <a:t>. Het </a:t>
            </a:r>
            <a:r>
              <a:rPr lang="en-US" sz="2800" dirty="0" err="1">
                <a:ea typeface="+mn-lt"/>
                <a:cs typeface="+mn-lt"/>
              </a:rPr>
              <a:t>proces</a:t>
            </a:r>
            <a:r>
              <a:rPr lang="en-US" sz="2800" dirty="0">
                <a:ea typeface="+mn-lt"/>
                <a:cs typeface="+mn-lt"/>
              </a:rPr>
              <a:t> </a:t>
            </a:r>
            <a:r>
              <a:rPr lang="en-US" sz="2800" dirty="0" err="1">
                <a:ea typeface="+mn-lt"/>
                <a:cs typeface="+mn-lt"/>
              </a:rPr>
              <a:t>wordt</a:t>
            </a:r>
            <a:r>
              <a:rPr lang="en-US" sz="2800" dirty="0">
                <a:ea typeface="+mn-lt"/>
                <a:cs typeface="+mn-lt"/>
              </a:rPr>
              <a:t> </a:t>
            </a:r>
            <a:r>
              <a:rPr lang="en-US" sz="2800" dirty="0" err="1">
                <a:ea typeface="+mn-lt"/>
                <a:cs typeface="+mn-lt"/>
              </a:rPr>
              <a:t>herhaald</a:t>
            </a:r>
            <a:r>
              <a:rPr lang="en-US" sz="2800" dirty="0">
                <a:ea typeface="+mn-lt"/>
                <a:cs typeface="+mn-lt"/>
              </a:rPr>
              <a:t> met </a:t>
            </a:r>
            <a:r>
              <a:rPr lang="en-US" sz="2800" dirty="0" err="1">
                <a:ea typeface="+mn-lt"/>
                <a:cs typeface="+mn-lt"/>
              </a:rPr>
              <a:t>een</a:t>
            </a:r>
            <a:r>
              <a:rPr lang="en-US" sz="2800" dirty="0">
                <a:ea typeface="+mn-lt"/>
                <a:cs typeface="+mn-lt"/>
              </a:rPr>
              <a:t> </a:t>
            </a:r>
            <a:r>
              <a:rPr lang="en-US" sz="2800" dirty="0" err="1">
                <a:ea typeface="+mn-lt"/>
                <a:cs typeface="+mn-lt"/>
              </a:rPr>
              <a:t>nieuwe</a:t>
            </a:r>
            <a:r>
              <a:rPr lang="en-US" sz="2800" dirty="0">
                <a:ea typeface="+mn-lt"/>
                <a:cs typeface="+mn-lt"/>
              </a:rPr>
              <a:t> </a:t>
            </a:r>
            <a:r>
              <a:rPr lang="en-US" sz="2800" dirty="0" err="1">
                <a:ea typeface="+mn-lt"/>
                <a:cs typeface="+mn-lt"/>
              </a:rPr>
              <a:t>vraag</a:t>
            </a:r>
            <a:r>
              <a:rPr lang="en-US" sz="2800" dirty="0">
                <a:ea typeface="+mn-lt"/>
                <a:cs typeface="+mn-lt"/>
              </a:rPr>
              <a:t> of </a:t>
            </a:r>
            <a:r>
              <a:rPr lang="en-US" sz="2800" dirty="0" err="1">
                <a:ea typeface="+mn-lt"/>
                <a:cs typeface="+mn-lt"/>
              </a:rPr>
              <a:t>opdracht</a:t>
            </a:r>
            <a:r>
              <a:rPr lang="en-US" sz="2800" dirty="0">
                <a:ea typeface="+mn-lt"/>
                <a:cs typeface="+mn-lt"/>
              </a:rPr>
              <a:t>.</a:t>
            </a:r>
            <a:endParaRPr lang="en-US" dirty="0"/>
          </a:p>
          <a:p>
            <a:pPr>
              <a:buFont typeface="Tw Cen MT" panose="05000000000000000000" pitchFamily="2" charset="2"/>
              <a:buChar char=" "/>
            </a:pPr>
            <a:r>
              <a:rPr lang="en-US" sz="2800" dirty="0" err="1">
                <a:ea typeface="+mn-lt"/>
                <a:cs typeface="+mn-lt"/>
              </a:rPr>
              <a:t>Voorbeeld</a:t>
            </a:r>
            <a:r>
              <a:rPr lang="en-US" sz="2800" dirty="0">
                <a:ea typeface="+mn-lt"/>
                <a:cs typeface="+mn-lt"/>
              </a:rPr>
              <a:t> </a:t>
            </a:r>
            <a:r>
              <a:rPr lang="en-US" sz="2800" dirty="0" err="1">
                <a:ea typeface="+mn-lt"/>
                <a:cs typeface="+mn-lt"/>
              </a:rPr>
              <a:t>Onderwerp</a:t>
            </a:r>
            <a:r>
              <a:rPr lang="en-US" sz="2800" dirty="0">
                <a:ea typeface="+mn-lt"/>
                <a:cs typeface="+mn-lt"/>
              </a:rPr>
              <a:t>: De </a:t>
            </a:r>
            <a:r>
              <a:rPr lang="en-US" sz="2800" dirty="0" err="1">
                <a:ea typeface="+mn-lt"/>
                <a:cs typeface="+mn-lt"/>
              </a:rPr>
              <a:t>vijf</a:t>
            </a:r>
            <a:r>
              <a:rPr lang="en-US" sz="2800" dirty="0">
                <a:ea typeface="+mn-lt"/>
                <a:cs typeface="+mn-lt"/>
              </a:rPr>
              <a:t> </a:t>
            </a:r>
            <a:r>
              <a:rPr lang="en-US" sz="2800" dirty="0" err="1">
                <a:ea typeface="+mn-lt"/>
                <a:cs typeface="+mn-lt"/>
              </a:rPr>
              <a:t>zuilen</a:t>
            </a:r>
            <a:r>
              <a:rPr lang="en-US" sz="2800" dirty="0">
                <a:ea typeface="+mn-lt"/>
                <a:cs typeface="+mn-lt"/>
              </a:rPr>
              <a:t> van de </a:t>
            </a:r>
            <a:r>
              <a:rPr lang="en-US" sz="2800" dirty="0" err="1">
                <a:ea typeface="+mn-lt"/>
                <a:cs typeface="+mn-lt"/>
              </a:rPr>
              <a:t>islam</a:t>
            </a:r>
            <a:endParaRPr lang="en-US" dirty="0" err="1"/>
          </a:p>
          <a:p>
            <a:pPr>
              <a:buFont typeface="Tw Cen MT" panose="05000000000000000000" pitchFamily="2" charset="2"/>
              <a:buChar char=" "/>
            </a:pPr>
            <a:r>
              <a:rPr lang="en-US" sz="2800" dirty="0" err="1">
                <a:ea typeface="+mn-lt"/>
                <a:cs typeface="+mn-lt"/>
              </a:rPr>
              <a:t>Vraag</a:t>
            </a:r>
            <a:r>
              <a:rPr lang="en-US" sz="2800" dirty="0">
                <a:ea typeface="+mn-lt"/>
                <a:cs typeface="+mn-lt"/>
              </a:rPr>
              <a:t>: "Welke van de </a:t>
            </a:r>
            <a:r>
              <a:rPr lang="en-US" sz="2800" dirty="0" err="1">
                <a:ea typeface="+mn-lt"/>
                <a:cs typeface="+mn-lt"/>
              </a:rPr>
              <a:t>vijf</a:t>
            </a:r>
            <a:r>
              <a:rPr lang="en-US" sz="2800" dirty="0">
                <a:ea typeface="+mn-lt"/>
                <a:cs typeface="+mn-lt"/>
              </a:rPr>
              <a:t> </a:t>
            </a:r>
            <a:r>
              <a:rPr lang="en-US" sz="2800" dirty="0" err="1">
                <a:ea typeface="+mn-lt"/>
                <a:cs typeface="+mn-lt"/>
              </a:rPr>
              <a:t>zuilen</a:t>
            </a:r>
            <a:r>
              <a:rPr lang="en-US" sz="2800" dirty="0">
                <a:ea typeface="+mn-lt"/>
                <a:cs typeface="+mn-lt"/>
              </a:rPr>
              <a:t> van de </a:t>
            </a:r>
            <a:r>
              <a:rPr lang="en-US" sz="2800" dirty="0" err="1">
                <a:ea typeface="+mn-lt"/>
                <a:cs typeface="+mn-lt"/>
              </a:rPr>
              <a:t>islam</a:t>
            </a:r>
            <a:r>
              <a:rPr lang="en-US" sz="2800" dirty="0">
                <a:ea typeface="+mn-lt"/>
                <a:cs typeface="+mn-lt"/>
              </a:rPr>
              <a:t> </a:t>
            </a:r>
            <a:r>
              <a:rPr lang="en-US" sz="2800" dirty="0" err="1">
                <a:ea typeface="+mn-lt"/>
                <a:cs typeface="+mn-lt"/>
              </a:rPr>
              <a:t>vind</a:t>
            </a:r>
            <a:r>
              <a:rPr lang="en-US" sz="2800" dirty="0">
                <a:ea typeface="+mn-lt"/>
                <a:cs typeface="+mn-lt"/>
              </a:rPr>
              <a:t> </a:t>
            </a:r>
            <a:r>
              <a:rPr lang="en-US" sz="2800" dirty="0" err="1">
                <a:ea typeface="+mn-lt"/>
                <a:cs typeface="+mn-lt"/>
              </a:rPr>
              <a:t>jij</a:t>
            </a:r>
            <a:r>
              <a:rPr lang="en-US" sz="2800" dirty="0">
                <a:ea typeface="+mn-lt"/>
                <a:cs typeface="+mn-lt"/>
              </a:rPr>
              <a:t> het </a:t>
            </a:r>
            <a:r>
              <a:rPr lang="en-US" sz="2800" dirty="0" err="1">
                <a:ea typeface="+mn-lt"/>
                <a:cs typeface="+mn-lt"/>
              </a:rPr>
              <a:t>meest</a:t>
            </a:r>
            <a:r>
              <a:rPr lang="en-US" sz="2800" dirty="0">
                <a:ea typeface="+mn-lt"/>
                <a:cs typeface="+mn-lt"/>
              </a:rPr>
              <a:t> </a:t>
            </a:r>
            <a:r>
              <a:rPr lang="en-US" sz="2800" dirty="0" err="1">
                <a:ea typeface="+mn-lt"/>
                <a:cs typeface="+mn-lt"/>
              </a:rPr>
              <a:t>uitdagend</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waarom</a:t>
            </a:r>
            <a:r>
              <a:rPr lang="en-US" sz="2800" dirty="0">
                <a:ea typeface="+mn-lt"/>
                <a:cs typeface="+mn-lt"/>
              </a:rPr>
              <a:t>?"</a:t>
            </a:r>
            <a:endParaRPr lang="en-US" dirty="0"/>
          </a:p>
          <a:p>
            <a:pPr>
              <a:buFont typeface="Tw Cen MT" panose="05000000000000000000" pitchFamily="2" charset="2"/>
              <a:buChar char=" "/>
            </a:pPr>
            <a:r>
              <a:rPr lang="en-US" sz="2800" dirty="0">
                <a:ea typeface="+mn-lt"/>
                <a:cs typeface="+mn-lt"/>
              </a:rPr>
              <a:t>De </a:t>
            </a:r>
            <a:r>
              <a:rPr lang="en-US" sz="2800" dirty="0" err="1">
                <a:ea typeface="+mn-lt"/>
                <a:cs typeface="+mn-lt"/>
              </a:rPr>
              <a:t>leerlingen</a:t>
            </a:r>
            <a:r>
              <a:rPr lang="en-US" sz="2800" dirty="0">
                <a:ea typeface="+mn-lt"/>
                <a:cs typeface="+mn-lt"/>
              </a:rPr>
              <a:t> </a:t>
            </a:r>
            <a:r>
              <a:rPr lang="en-US" sz="2800" dirty="0" err="1">
                <a:ea typeface="+mn-lt"/>
                <a:cs typeface="+mn-lt"/>
              </a:rPr>
              <a:t>lopen</a:t>
            </a:r>
            <a:r>
              <a:rPr lang="en-US" sz="2800" dirty="0">
                <a:ea typeface="+mn-lt"/>
                <a:cs typeface="+mn-lt"/>
              </a:rPr>
              <a:t> </a:t>
            </a:r>
            <a:r>
              <a:rPr lang="en-US" sz="2800" dirty="0" err="1">
                <a:ea typeface="+mn-lt"/>
                <a:cs typeface="+mn-lt"/>
              </a:rPr>
              <a:t>rond</a:t>
            </a:r>
            <a:r>
              <a:rPr lang="en-US" sz="2800" dirty="0">
                <a:ea typeface="+mn-lt"/>
                <a:cs typeface="+mn-lt"/>
              </a:rPr>
              <a:t>, </a:t>
            </a:r>
            <a:r>
              <a:rPr lang="en-US" sz="2800" dirty="0" err="1">
                <a:ea typeface="+mn-lt"/>
                <a:cs typeface="+mn-lt"/>
              </a:rPr>
              <a:t>wisselen</a:t>
            </a:r>
            <a:r>
              <a:rPr lang="en-US" sz="2800" dirty="0">
                <a:ea typeface="+mn-lt"/>
                <a:cs typeface="+mn-lt"/>
              </a:rPr>
              <a:t> </a:t>
            </a:r>
            <a:r>
              <a:rPr lang="en-US" sz="2800" dirty="0" err="1">
                <a:ea typeface="+mn-lt"/>
                <a:cs typeface="+mn-lt"/>
              </a:rPr>
              <a:t>hun</a:t>
            </a:r>
            <a:r>
              <a:rPr lang="en-US" sz="2800" dirty="0">
                <a:ea typeface="+mn-lt"/>
                <a:cs typeface="+mn-lt"/>
              </a:rPr>
              <a:t> </a:t>
            </a:r>
            <a:r>
              <a:rPr lang="en-US" sz="2800" dirty="0" err="1">
                <a:ea typeface="+mn-lt"/>
                <a:cs typeface="+mn-lt"/>
              </a:rPr>
              <a:t>gedachten</a:t>
            </a:r>
            <a:r>
              <a:rPr lang="en-US" sz="2800" dirty="0">
                <a:ea typeface="+mn-lt"/>
                <a:cs typeface="+mn-lt"/>
              </a:rPr>
              <a:t> </a:t>
            </a:r>
            <a:r>
              <a:rPr lang="en-US" sz="2800" dirty="0" err="1">
                <a:ea typeface="+mn-lt"/>
                <a:cs typeface="+mn-lt"/>
              </a:rPr>
              <a:t>uit</a:t>
            </a:r>
            <a:r>
              <a:rPr lang="en-US" sz="2800" dirty="0">
                <a:ea typeface="+mn-lt"/>
                <a:cs typeface="+mn-lt"/>
              </a:rPr>
              <a:t> met </a:t>
            </a:r>
            <a:r>
              <a:rPr lang="en-US" sz="2800" dirty="0" err="1">
                <a:ea typeface="+mn-lt"/>
                <a:cs typeface="+mn-lt"/>
              </a:rPr>
              <a:t>verschillende</a:t>
            </a:r>
            <a:r>
              <a:rPr lang="en-US" sz="2800" dirty="0">
                <a:ea typeface="+mn-lt"/>
                <a:cs typeface="+mn-lt"/>
              </a:rPr>
              <a:t> partners </a:t>
            </a:r>
            <a:r>
              <a:rPr lang="en-US" sz="2800" dirty="0" err="1">
                <a:ea typeface="+mn-lt"/>
                <a:cs typeface="+mn-lt"/>
              </a:rPr>
              <a:t>en</a:t>
            </a:r>
            <a:r>
              <a:rPr lang="en-US" sz="2800" dirty="0">
                <a:ea typeface="+mn-lt"/>
                <a:cs typeface="+mn-lt"/>
              </a:rPr>
              <a:t> </a:t>
            </a:r>
            <a:r>
              <a:rPr lang="en-US" sz="2800" dirty="0" err="1">
                <a:ea typeface="+mn-lt"/>
                <a:cs typeface="+mn-lt"/>
              </a:rPr>
              <a:t>leren</a:t>
            </a:r>
            <a:r>
              <a:rPr lang="en-US" sz="2800" dirty="0">
                <a:ea typeface="+mn-lt"/>
                <a:cs typeface="+mn-lt"/>
              </a:rPr>
              <a:t> zo over de </a:t>
            </a:r>
            <a:r>
              <a:rPr lang="en-US" sz="2800" dirty="0" err="1">
                <a:ea typeface="+mn-lt"/>
                <a:cs typeface="+mn-lt"/>
              </a:rPr>
              <a:t>perspectieven</a:t>
            </a:r>
            <a:r>
              <a:rPr lang="en-US" sz="2800" dirty="0">
                <a:ea typeface="+mn-lt"/>
                <a:cs typeface="+mn-lt"/>
              </a:rPr>
              <a:t> van </a:t>
            </a:r>
            <a:r>
              <a:rPr lang="en-US" sz="2800" dirty="0" err="1">
                <a:ea typeface="+mn-lt"/>
                <a:cs typeface="+mn-lt"/>
              </a:rPr>
              <a:t>hun</a:t>
            </a:r>
            <a:r>
              <a:rPr lang="en-US" sz="2800" dirty="0">
                <a:ea typeface="+mn-lt"/>
                <a:cs typeface="+mn-lt"/>
              </a:rPr>
              <a:t> </a:t>
            </a:r>
            <a:r>
              <a:rPr lang="en-US" sz="2800" dirty="0" err="1">
                <a:ea typeface="+mn-lt"/>
                <a:cs typeface="+mn-lt"/>
              </a:rPr>
              <a:t>klasgenoten</a:t>
            </a:r>
            <a:r>
              <a:rPr lang="en-US" sz="2800" dirty="0">
                <a:ea typeface="+mn-lt"/>
                <a:cs typeface="+mn-lt"/>
              </a:rPr>
              <a:t>.</a:t>
            </a:r>
            <a:endParaRPr lang="en-US" dirty="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11</a:t>
            </a:fld>
            <a:endParaRPr lang="en-US" noProof="0"/>
          </a:p>
        </p:txBody>
      </p:sp>
    </p:spTree>
    <p:extLst>
      <p:ext uri="{BB962C8B-B14F-4D97-AF65-F5344CB8AC3E}">
        <p14:creationId xmlns:p14="http://schemas.microsoft.com/office/powerpoint/2010/main" val="10369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dirty="0">
                <a:solidFill>
                  <a:srgbClr val="FFFFFF"/>
                </a:solidFill>
                <a:ea typeface="+mj-lt"/>
                <a:cs typeface="+mj-lt"/>
              </a:rPr>
              <a:t>Koppen </a:t>
            </a:r>
            <a:r>
              <a:rPr lang="en-US" sz="4000" dirty="0" err="1">
                <a:solidFill>
                  <a:srgbClr val="FFFFFF"/>
                </a:solidFill>
                <a:ea typeface="+mj-lt"/>
                <a:cs typeface="+mj-lt"/>
              </a:rPr>
              <a:t>bij</a:t>
            </a:r>
            <a:r>
              <a:rPr lang="en-US" sz="4000" dirty="0">
                <a:solidFill>
                  <a:srgbClr val="FFFFFF"/>
                </a:solidFill>
                <a:ea typeface="+mj-lt"/>
                <a:cs typeface="+mj-lt"/>
              </a:rPr>
              <a:t> </a:t>
            </a:r>
            <a:r>
              <a:rPr lang="en-US" sz="4000" dirty="0" err="1">
                <a:solidFill>
                  <a:srgbClr val="FFFFFF"/>
                </a:solidFill>
                <a:ea typeface="+mj-lt"/>
                <a:cs typeface="+mj-lt"/>
              </a:rPr>
              <a:t>elkaar</a:t>
            </a:r>
            <a:endParaRPr lang="nl-NL" dirty="0" err="1"/>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408654" y="2354079"/>
            <a:ext cx="11783769" cy="4130478"/>
          </a:xfrm>
          <a:prstGeom prst="rect">
            <a:avLst/>
          </a:prstGeom>
        </p:spPr>
        <p:txBody>
          <a:bodyPr vert="horz" lIns="45720" tIns="45720" rIns="45720" bIns="45720" rtlCol="0" anchor="t">
            <a:normAutofit fontScale="77500" lnSpcReduction="20000"/>
          </a:bodyPr>
          <a:lstStyle/>
          <a:p>
            <a:pPr>
              <a:buFont typeface="Tw Cen MT" panose="05000000000000000000" pitchFamily="2" charset="2"/>
              <a:buChar char=" "/>
            </a:pPr>
            <a:r>
              <a:rPr lang="en-US" sz="2800" dirty="0" err="1">
                <a:ea typeface="+mn-lt"/>
                <a:cs typeface="+mn-lt"/>
              </a:rPr>
              <a:t>Opstellen</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worden</a:t>
            </a:r>
            <a:r>
              <a:rPr lang="en-US" sz="2800" dirty="0">
                <a:ea typeface="+mn-lt"/>
                <a:cs typeface="+mn-lt"/>
              </a:rPr>
              <a:t> in </a:t>
            </a:r>
            <a:r>
              <a:rPr lang="en-US" sz="2800" dirty="0" err="1">
                <a:ea typeface="+mn-lt"/>
                <a:cs typeface="+mn-lt"/>
              </a:rPr>
              <a:t>kleine</a:t>
            </a:r>
            <a:r>
              <a:rPr lang="en-US" sz="2800" dirty="0">
                <a:ea typeface="+mn-lt"/>
                <a:cs typeface="+mn-lt"/>
              </a:rPr>
              <a:t> </a:t>
            </a:r>
            <a:r>
              <a:rPr lang="en-US" sz="2800" dirty="0" err="1">
                <a:ea typeface="+mn-lt"/>
                <a:cs typeface="+mn-lt"/>
              </a:rPr>
              <a:t>groepjes</a:t>
            </a:r>
            <a:r>
              <a:rPr lang="en-US" sz="2800" dirty="0">
                <a:ea typeface="+mn-lt"/>
                <a:cs typeface="+mn-lt"/>
              </a:rPr>
              <a:t> van 3-5 </a:t>
            </a:r>
            <a:r>
              <a:rPr lang="en-US" sz="2800" dirty="0" err="1">
                <a:ea typeface="+mn-lt"/>
                <a:cs typeface="+mn-lt"/>
              </a:rPr>
              <a:t>verdeeld</a:t>
            </a:r>
            <a:r>
              <a:rPr lang="en-US" sz="2800" dirty="0">
                <a:ea typeface="+mn-lt"/>
                <a:cs typeface="+mn-lt"/>
              </a:rPr>
              <a:t>.</a:t>
            </a:r>
          </a:p>
          <a:p>
            <a:pPr>
              <a:buFont typeface="Tw Cen MT" panose="05000000000000000000" pitchFamily="2" charset="2"/>
              <a:buChar char=" "/>
            </a:pPr>
            <a:r>
              <a:rPr lang="en-US" sz="2800" dirty="0" err="1">
                <a:ea typeface="+mn-lt"/>
                <a:cs typeface="+mn-lt"/>
              </a:rPr>
              <a:t>Opdracht</a:t>
            </a:r>
            <a:r>
              <a:rPr lang="en-US" sz="2800" dirty="0">
                <a:ea typeface="+mn-lt"/>
                <a:cs typeface="+mn-lt"/>
              </a:rPr>
              <a:t>: De </a:t>
            </a:r>
            <a:r>
              <a:rPr lang="en-US" sz="2800" dirty="0" err="1">
                <a:ea typeface="+mn-lt"/>
                <a:cs typeface="+mn-lt"/>
              </a:rPr>
              <a:t>leraar</a:t>
            </a:r>
            <a:r>
              <a:rPr lang="en-US" sz="2800" dirty="0">
                <a:ea typeface="+mn-lt"/>
                <a:cs typeface="+mn-lt"/>
              </a:rPr>
              <a:t> </a:t>
            </a:r>
            <a:r>
              <a:rPr lang="en-US" sz="2800" dirty="0" err="1">
                <a:ea typeface="+mn-lt"/>
                <a:cs typeface="+mn-lt"/>
              </a:rPr>
              <a:t>geeft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vraag</a:t>
            </a:r>
            <a:r>
              <a:rPr lang="en-US" sz="2800" dirty="0">
                <a:ea typeface="+mn-lt"/>
                <a:cs typeface="+mn-lt"/>
              </a:rPr>
              <a:t> of </a:t>
            </a:r>
            <a:r>
              <a:rPr lang="en-US" sz="2800" dirty="0" err="1">
                <a:ea typeface="+mn-lt"/>
                <a:cs typeface="+mn-lt"/>
              </a:rPr>
              <a:t>probleem</a:t>
            </a:r>
            <a:r>
              <a:rPr lang="en-US" sz="2800" dirty="0">
                <a:ea typeface="+mn-lt"/>
                <a:cs typeface="+mn-lt"/>
              </a:rPr>
              <a:t> </a:t>
            </a:r>
            <a:r>
              <a:rPr lang="en-US" sz="2800" dirty="0" err="1">
                <a:ea typeface="+mn-lt"/>
                <a:cs typeface="+mn-lt"/>
              </a:rPr>
              <a:t>dat</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samen</a:t>
            </a:r>
            <a:r>
              <a:rPr lang="en-US" sz="2800" dirty="0">
                <a:ea typeface="+mn-lt"/>
                <a:cs typeface="+mn-lt"/>
              </a:rPr>
              <a:t> </a:t>
            </a:r>
            <a:r>
              <a:rPr lang="en-US" sz="2800" dirty="0" err="1">
                <a:ea typeface="+mn-lt"/>
                <a:cs typeface="+mn-lt"/>
              </a:rPr>
              <a:t>moeten</a:t>
            </a:r>
            <a:r>
              <a:rPr lang="en-US" sz="2800" dirty="0">
                <a:ea typeface="+mn-lt"/>
                <a:cs typeface="+mn-lt"/>
              </a:rPr>
              <a:t> </a:t>
            </a:r>
            <a:r>
              <a:rPr lang="en-US" sz="2800" dirty="0" err="1">
                <a:ea typeface="+mn-lt"/>
                <a:cs typeface="+mn-lt"/>
              </a:rPr>
              <a:t>oplossen</a:t>
            </a:r>
            <a:r>
              <a:rPr lang="en-US" sz="2800" dirty="0">
                <a:ea typeface="+mn-lt"/>
                <a:cs typeface="+mn-lt"/>
              </a:rPr>
              <a:t>. Dit </a:t>
            </a:r>
            <a:r>
              <a:rPr lang="en-US" sz="2800" dirty="0" err="1">
                <a:ea typeface="+mn-lt"/>
                <a:cs typeface="+mn-lt"/>
              </a:rPr>
              <a:t>kan</a:t>
            </a:r>
            <a:r>
              <a:rPr lang="en-US" sz="2800" dirty="0">
                <a:ea typeface="+mn-lt"/>
                <a:cs typeface="+mn-lt"/>
              </a:rPr>
              <a:t> </a:t>
            </a:r>
            <a:r>
              <a:rPr lang="en-US" sz="2800" dirty="0" err="1">
                <a:ea typeface="+mn-lt"/>
                <a:cs typeface="+mn-lt"/>
              </a:rPr>
              <a:t>een</a:t>
            </a:r>
            <a:r>
              <a:rPr lang="en-US" sz="2800" dirty="0">
                <a:ea typeface="+mn-lt"/>
                <a:cs typeface="+mn-lt"/>
              </a:rPr>
              <a:t> open </a:t>
            </a:r>
            <a:r>
              <a:rPr lang="en-US" sz="2800" dirty="0" err="1">
                <a:ea typeface="+mn-lt"/>
                <a:cs typeface="+mn-lt"/>
              </a:rPr>
              <a:t>vraag</a:t>
            </a:r>
            <a:r>
              <a:rPr lang="en-US" sz="2800" dirty="0">
                <a:ea typeface="+mn-lt"/>
                <a:cs typeface="+mn-lt"/>
              </a:rPr>
              <a:t> </a:t>
            </a:r>
            <a:r>
              <a:rPr lang="en-US" sz="2800" dirty="0" err="1">
                <a:ea typeface="+mn-lt"/>
                <a:cs typeface="+mn-lt"/>
              </a:rPr>
              <a:t>zijn</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stelling</a:t>
            </a:r>
            <a:r>
              <a:rPr lang="en-US" sz="2800" dirty="0">
                <a:ea typeface="+mn-lt"/>
                <a:cs typeface="+mn-lt"/>
              </a:rPr>
              <a:t> die ze </a:t>
            </a:r>
            <a:r>
              <a:rPr lang="en-US" sz="2800" dirty="0" err="1">
                <a:ea typeface="+mn-lt"/>
                <a:cs typeface="+mn-lt"/>
              </a:rPr>
              <a:t>moeten</a:t>
            </a:r>
            <a:r>
              <a:rPr lang="en-US" sz="2800" dirty="0">
                <a:ea typeface="+mn-lt"/>
                <a:cs typeface="+mn-lt"/>
              </a:rPr>
              <a:t> </a:t>
            </a:r>
            <a:r>
              <a:rPr lang="en-US" sz="2800" dirty="0" err="1">
                <a:ea typeface="+mn-lt"/>
                <a:cs typeface="+mn-lt"/>
              </a:rPr>
              <a:t>bespreken</a:t>
            </a:r>
            <a:r>
              <a:rPr lang="en-US" sz="2800" dirty="0">
                <a:ea typeface="+mn-lt"/>
                <a:cs typeface="+mn-lt"/>
              </a:rPr>
              <a:t>, of </a:t>
            </a:r>
            <a:r>
              <a:rPr lang="en-US" sz="2800" dirty="0" err="1">
                <a:ea typeface="+mn-lt"/>
                <a:cs typeface="+mn-lt"/>
              </a:rPr>
              <a:t>een</a:t>
            </a:r>
            <a:r>
              <a:rPr lang="en-US" sz="2800" dirty="0">
                <a:ea typeface="+mn-lt"/>
                <a:cs typeface="+mn-lt"/>
              </a:rPr>
              <a:t> casus die ze </a:t>
            </a:r>
            <a:r>
              <a:rPr lang="en-US" sz="2800" dirty="0" err="1">
                <a:ea typeface="+mn-lt"/>
                <a:cs typeface="+mn-lt"/>
              </a:rPr>
              <a:t>moeten</a:t>
            </a:r>
            <a:r>
              <a:rPr lang="en-US" sz="2800" dirty="0">
                <a:ea typeface="+mn-lt"/>
                <a:cs typeface="+mn-lt"/>
              </a:rPr>
              <a:t> </a:t>
            </a:r>
            <a:r>
              <a:rPr lang="en-US" sz="2800" dirty="0" err="1">
                <a:ea typeface="+mn-lt"/>
                <a:cs typeface="+mn-lt"/>
              </a:rPr>
              <a:t>uitwerken</a:t>
            </a:r>
            <a:r>
              <a:rPr lang="en-US" sz="2800" dirty="0">
                <a:ea typeface="+mn-lt"/>
                <a:cs typeface="+mn-lt"/>
              </a:rPr>
              <a:t>.</a:t>
            </a:r>
            <a:endParaRPr lang="en-US"/>
          </a:p>
          <a:p>
            <a:pPr>
              <a:buFont typeface="Tw Cen MT" panose="05000000000000000000" pitchFamily="2" charset="2"/>
              <a:buChar char=" "/>
            </a:pPr>
            <a:r>
              <a:rPr lang="en-US" sz="2800" dirty="0" err="1">
                <a:ea typeface="+mn-lt"/>
                <a:cs typeface="+mn-lt"/>
              </a:rPr>
              <a:t>Overleg</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steken</a:t>
            </a:r>
            <a:r>
              <a:rPr lang="en-US" sz="2800" dirty="0">
                <a:ea typeface="+mn-lt"/>
                <a:cs typeface="+mn-lt"/>
              </a:rPr>
              <a:t> </a:t>
            </a:r>
            <a:r>
              <a:rPr lang="en-US" sz="2800" dirty="0" err="1">
                <a:ea typeface="+mn-lt"/>
                <a:cs typeface="+mn-lt"/>
              </a:rPr>
              <a:t>letterlijk</a:t>
            </a:r>
            <a:r>
              <a:rPr lang="en-US" sz="2800" dirty="0">
                <a:ea typeface="+mn-lt"/>
                <a:cs typeface="+mn-lt"/>
              </a:rPr>
              <a:t> </a:t>
            </a:r>
            <a:r>
              <a:rPr lang="en-US" sz="2800" dirty="0" err="1">
                <a:ea typeface="+mn-lt"/>
                <a:cs typeface="+mn-lt"/>
              </a:rPr>
              <a:t>hun</a:t>
            </a:r>
            <a:r>
              <a:rPr lang="en-US" sz="2800" dirty="0">
                <a:ea typeface="+mn-lt"/>
                <a:cs typeface="+mn-lt"/>
              </a:rPr>
              <a:t> </a:t>
            </a:r>
            <a:r>
              <a:rPr lang="en-US" sz="2800" dirty="0" err="1">
                <a:ea typeface="+mn-lt"/>
                <a:cs typeface="+mn-lt"/>
              </a:rPr>
              <a:t>koppen</a:t>
            </a:r>
            <a:r>
              <a:rPr lang="en-US" sz="2800" dirty="0">
                <a:ea typeface="+mn-lt"/>
                <a:cs typeface="+mn-lt"/>
              </a:rPr>
              <a:t> </a:t>
            </a:r>
            <a:r>
              <a:rPr lang="en-US" sz="2800" dirty="0" err="1">
                <a:ea typeface="+mn-lt"/>
                <a:cs typeface="+mn-lt"/>
              </a:rPr>
              <a:t>bij</a:t>
            </a:r>
            <a:r>
              <a:rPr lang="en-US" sz="2800" dirty="0">
                <a:ea typeface="+mn-lt"/>
                <a:cs typeface="+mn-lt"/>
              </a:rPr>
              <a:t> </a:t>
            </a:r>
            <a:r>
              <a:rPr lang="en-US" sz="2800" dirty="0" err="1">
                <a:ea typeface="+mn-lt"/>
                <a:cs typeface="+mn-lt"/>
              </a:rPr>
              <a:t>elkaar</a:t>
            </a:r>
            <a:r>
              <a:rPr lang="en-US" sz="2800" dirty="0">
                <a:ea typeface="+mn-lt"/>
                <a:cs typeface="+mn-lt"/>
              </a:rPr>
              <a:t> om </a:t>
            </a:r>
            <a:r>
              <a:rPr lang="en-US" sz="2800" dirty="0" err="1">
                <a:ea typeface="+mn-lt"/>
                <a:cs typeface="+mn-lt"/>
              </a:rPr>
              <a:t>gezamenlijk</a:t>
            </a:r>
            <a:r>
              <a:rPr lang="en-US" sz="2800" dirty="0">
                <a:ea typeface="+mn-lt"/>
                <a:cs typeface="+mn-lt"/>
              </a:rPr>
              <a:t> tot </a:t>
            </a:r>
            <a:r>
              <a:rPr lang="en-US" sz="2800" dirty="0" err="1">
                <a:ea typeface="+mn-lt"/>
                <a:cs typeface="+mn-lt"/>
              </a:rPr>
              <a:t>een</a:t>
            </a:r>
            <a:r>
              <a:rPr lang="en-US" sz="2800" dirty="0">
                <a:ea typeface="+mn-lt"/>
                <a:cs typeface="+mn-lt"/>
              </a:rPr>
              <a:t> </a:t>
            </a:r>
            <a:r>
              <a:rPr lang="en-US" sz="2800" dirty="0" err="1">
                <a:ea typeface="+mn-lt"/>
                <a:cs typeface="+mn-lt"/>
              </a:rPr>
              <a:t>antwoord</a:t>
            </a:r>
            <a:r>
              <a:rPr lang="en-US" sz="2800" dirty="0">
                <a:ea typeface="+mn-lt"/>
                <a:cs typeface="+mn-lt"/>
              </a:rPr>
              <a:t> of </a:t>
            </a:r>
            <a:r>
              <a:rPr lang="en-US" sz="2800" dirty="0" err="1">
                <a:ea typeface="+mn-lt"/>
                <a:cs typeface="+mn-lt"/>
              </a:rPr>
              <a:t>oplossing</a:t>
            </a:r>
            <a:r>
              <a:rPr lang="en-US" sz="2800" dirty="0">
                <a:ea typeface="+mn-lt"/>
                <a:cs typeface="+mn-lt"/>
              </a:rPr>
              <a:t> </a:t>
            </a:r>
            <a:r>
              <a:rPr lang="en-US" sz="2800" dirty="0" err="1">
                <a:ea typeface="+mn-lt"/>
                <a:cs typeface="+mn-lt"/>
              </a:rPr>
              <a:t>te</a:t>
            </a:r>
            <a:r>
              <a:rPr lang="en-US" sz="2800" dirty="0">
                <a:ea typeface="+mn-lt"/>
                <a:cs typeface="+mn-lt"/>
              </a:rPr>
              <a:t> </a:t>
            </a:r>
            <a:r>
              <a:rPr lang="en-US" sz="2800" dirty="0" err="1">
                <a:ea typeface="+mn-lt"/>
                <a:cs typeface="+mn-lt"/>
              </a:rPr>
              <a:t>komen</a:t>
            </a:r>
            <a:r>
              <a:rPr lang="en-US" sz="2800" dirty="0">
                <a:ea typeface="+mn-lt"/>
                <a:cs typeface="+mn-lt"/>
              </a:rPr>
              <a:t>. Dit </a:t>
            </a:r>
            <a:r>
              <a:rPr lang="en-US" sz="2800" dirty="0" err="1">
                <a:ea typeface="+mn-lt"/>
                <a:cs typeface="+mn-lt"/>
              </a:rPr>
              <a:t>bevordert</a:t>
            </a:r>
            <a:r>
              <a:rPr lang="en-US" sz="2800" dirty="0">
                <a:ea typeface="+mn-lt"/>
                <a:cs typeface="+mn-lt"/>
              </a:rPr>
              <a:t> </a:t>
            </a:r>
            <a:r>
              <a:rPr lang="en-US" sz="2800" dirty="0" err="1">
                <a:ea typeface="+mn-lt"/>
                <a:cs typeface="+mn-lt"/>
              </a:rPr>
              <a:t>discussie</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samenwerking</a:t>
            </a:r>
            <a:r>
              <a:rPr lang="en-US" sz="2800" dirty="0">
                <a:ea typeface="+mn-lt"/>
                <a:cs typeface="+mn-lt"/>
              </a:rPr>
              <a:t>.</a:t>
            </a:r>
            <a:endParaRPr lang="en-US"/>
          </a:p>
          <a:p>
            <a:pPr>
              <a:buFont typeface="Tw Cen MT" panose="05000000000000000000" pitchFamily="2" charset="2"/>
              <a:buChar char=" "/>
            </a:pPr>
            <a:r>
              <a:rPr lang="en-US" sz="2800" dirty="0" err="1">
                <a:ea typeface="+mn-lt"/>
                <a:cs typeface="+mn-lt"/>
              </a:rPr>
              <a:t>Presenteren</a:t>
            </a:r>
            <a:r>
              <a:rPr lang="en-US" sz="2800" dirty="0">
                <a:ea typeface="+mn-lt"/>
                <a:cs typeface="+mn-lt"/>
              </a:rPr>
              <a:t>: Een </a:t>
            </a:r>
            <a:r>
              <a:rPr lang="en-US" sz="2800" dirty="0" err="1">
                <a:ea typeface="+mn-lt"/>
                <a:cs typeface="+mn-lt"/>
              </a:rPr>
              <a:t>leerling</a:t>
            </a:r>
            <a:r>
              <a:rPr lang="en-US" sz="2800" dirty="0">
                <a:ea typeface="+mn-lt"/>
                <a:cs typeface="+mn-lt"/>
              </a:rPr>
              <a:t> </a:t>
            </a:r>
            <a:r>
              <a:rPr lang="en-US" sz="2800" dirty="0" err="1">
                <a:ea typeface="+mn-lt"/>
                <a:cs typeface="+mn-lt"/>
              </a:rPr>
              <a:t>uit</a:t>
            </a:r>
            <a:r>
              <a:rPr lang="en-US" sz="2800" dirty="0">
                <a:ea typeface="+mn-lt"/>
                <a:cs typeface="+mn-lt"/>
              </a:rPr>
              <a:t> elk </a:t>
            </a:r>
            <a:r>
              <a:rPr lang="en-US" sz="2800" dirty="0" err="1">
                <a:ea typeface="+mn-lt"/>
                <a:cs typeface="+mn-lt"/>
              </a:rPr>
              <a:t>groepje</a:t>
            </a:r>
            <a:r>
              <a:rPr lang="en-US" sz="2800" dirty="0">
                <a:ea typeface="+mn-lt"/>
                <a:cs typeface="+mn-lt"/>
              </a:rPr>
              <a:t> </a:t>
            </a:r>
            <a:r>
              <a:rPr lang="en-US" sz="2800" dirty="0" err="1">
                <a:ea typeface="+mn-lt"/>
                <a:cs typeface="+mn-lt"/>
              </a:rPr>
              <a:t>presenteert</a:t>
            </a:r>
            <a:r>
              <a:rPr lang="en-US" sz="2800" dirty="0">
                <a:ea typeface="+mn-lt"/>
                <a:cs typeface="+mn-lt"/>
              </a:rPr>
              <a:t> de </a:t>
            </a:r>
            <a:r>
              <a:rPr lang="en-US" sz="2800" dirty="0" err="1">
                <a:ea typeface="+mn-lt"/>
                <a:cs typeface="+mn-lt"/>
              </a:rPr>
              <a:t>bevindingen</a:t>
            </a:r>
            <a:r>
              <a:rPr lang="en-US" sz="2800" dirty="0">
                <a:ea typeface="+mn-lt"/>
                <a:cs typeface="+mn-lt"/>
              </a:rPr>
              <a:t> of </a:t>
            </a:r>
            <a:r>
              <a:rPr lang="en-US" sz="2800" dirty="0" err="1">
                <a:ea typeface="+mn-lt"/>
                <a:cs typeface="+mn-lt"/>
              </a:rPr>
              <a:t>antwoorden</a:t>
            </a:r>
            <a:r>
              <a:rPr lang="en-US" sz="2800" dirty="0">
                <a:ea typeface="+mn-lt"/>
                <a:cs typeface="+mn-lt"/>
              </a:rPr>
              <a:t> </a:t>
            </a:r>
            <a:r>
              <a:rPr lang="en-US" sz="2800" dirty="0" err="1">
                <a:ea typeface="+mn-lt"/>
                <a:cs typeface="+mn-lt"/>
              </a:rPr>
              <a:t>aan</a:t>
            </a:r>
            <a:r>
              <a:rPr lang="en-US" sz="2800" dirty="0">
                <a:ea typeface="+mn-lt"/>
                <a:cs typeface="+mn-lt"/>
              </a:rPr>
              <a:t> de rest van de </a:t>
            </a:r>
            <a:r>
              <a:rPr lang="en-US" sz="2800" dirty="0" err="1">
                <a:ea typeface="+mn-lt"/>
                <a:cs typeface="+mn-lt"/>
              </a:rPr>
              <a:t>klas</a:t>
            </a:r>
            <a:r>
              <a:rPr lang="en-US" sz="2800" dirty="0">
                <a:ea typeface="+mn-lt"/>
                <a:cs typeface="+mn-lt"/>
              </a:rPr>
              <a:t>.</a:t>
            </a:r>
            <a:endParaRPr lang="en-US"/>
          </a:p>
          <a:p>
            <a:pPr>
              <a:buFont typeface="Tw Cen MT" panose="05000000000000000000" pitchFamily="2" charset="2"/>
              <a:buChar char=" "/>
            </a:pPr>
            <a:r>
              <a:rPr lang="en-US" sz="2800" dirty="0" err="1">
                <a:ea typeface="+mn-lt"/>
                <a:cs typeface="+mn-lt"/>
              </a:rPr>
              <a:t>Voorbeeld</a:t>
            </a:r>
            <a:r>
              <a:rPr lang="en-US" sz="2800" dirty="0">
                <a:ea typeface="+mn-lt"/>
                <a:cs typeface="+mn-lt"/>
              </a:rPr>
              <a:t> </a:t>
            </a:r>
            <a:r>
              <a:rPr lang="en-US" sz="2800" dirty="0" err="1">
                <a:ea typeface="+mn-lt"/>
                <a:cs typeface="+mn-lt"/>
              </a:rPr>
              <a:t>Onderwerp</a:t>
            </a:r>
            <a:r>
              <a:rPr lang="en-US" sz="2800" dirty="0">
                <a:ea typeface="+mn-lt"/>
                <a:cs typeface="+mn-lt"/>
              </a:rPr>
              <a:t>: Het </a:t>
            </a:r>
            <a:r>
              <a:rPr lang="en-US" sz="2800" dirty="0" err="1">
                <a:ea typeface="+mn-lt"/>
                <a:cs typeface="+mn-lt"/>
              </a:rPr>
              <a:t>belang</a:t>
            </a:r>
            <a:r>
              <a:rPr lang="en-US" sz="2800" dirty="0">
                <a:ea typeface="+mn-lt"/>
                <a:cs typeface="+mn-lt"/>
              </a:rPr>
              <a:t> van Salah (</a:t>
            </a:r>
            <a:r>
              <a:rPr lang="en-US" sz="2800" dirty="0" err="1">
                <a:ea typeface="+mn-lt"/>
                <a:cs typeface="+mn-lt"/>
              </a:rPr>
              <a:t>gebed</a:t>
            </a:r>
            <a:r>
              <a:rPr lang="en-US" sz="2800" dirty="0">
                <a:ea typeface="+mn-lt"/>
                <a:cs typeface="+mn-lt"/>
              </a:rPr>
              <a:t>)</a:t>
            </a:r>
            <a:endParaRPr lang="en-US"/>
          </a:p>
          <a:p>
            <a:pPr>
              <a:buFont typeface="Tw Cen MT" panose="05000000000000000000" pitchFamily="2" charset="2"/>
              <a:buChar char=" "/>
            </a:pPr>
            <a:r>
              <a:rPr lang="en-US" sz="2800" dirty="0" err="1">
                <a:ea typeface="+mn-lt"/>
                <a:cs typeface="+mn-lt"/>
              </a:rPr>
              <a:t>Vraag</a:t>
            </a:r>
            <a:r>
              <a:rPr lang="en-US" sz="2800" dirty="0">
                <a:ea typeface="+mn-lt"/>
                <a:cs typeface="+mn-lt"/>
              </a:rPr>
              <a:t>: "</a:t>
            </a:r>
            <a:r>
              <a:rPr lang="en-US" sz="2800" dirty="0" err="1">
                <a:ea typeface="+mn-lt"/>
                <a:cs typeface="+mn-lt"/>
              </a:rPr>
              <a:t>Waarom</a:t>
            </a:r>
            <a:r>
              <a:rPr lang="en-US" sz="2800" dirty="0">
                <a:ea typeface="+mn-lt"/>
                <a:cs typeface="+mn-lt"/>
              </a:rPr>
              <a:t> is het </a:t>
            </a:r>
            <a:r>
              <a:rPr lang="en-US" sz="2800" dirty="0" err="1">
                <a:ea typeface="+mn-lt"/>
                <a:cs typeface="+mn-lt"/>
              </a:rPr>
              <a:t>gebed</a:t>
            </a:r>
            <a:r>
              <a:rPr lang="en-US" sz="2800" dirty="0">
                <a:ea typeface="+mn-lt"/>
                <a:cs typeface="+mn-lt"/>
              </a:rPr>
              <a:t> zo </a:t>
            </a:r>
            <a:r>
              <a:rPr lang="en-US" sz="2800" dirty="0" err="1">
                <a:ea typeface="+mn-lt"/>
                <a:cs typeface="+mn-lt"/>
              </a:rPr>
              <a:t>belangrijk</a:t>
            </a:r>
            <a:r>
              <a:rPr lang="en-US" sz="2800" dirty="0">
                <a:ea typeface="+mn-lt"/>
                <a:cs typeface="+mn-lt"/>
              </a:rPr>
              <a:t> in de </a:t>
            </a:r>
            <a:r>
              <a:rPr lang="en-US" sz="2800" dirty="0" err="1">
                <a:ea typeface="+mn-lt"/>
                <a:cs typeface="+mn-lt"/>
              </a:rPr>
              <a:t>islam</a:t>
            </a:r>
            <a:r>
              <a:rPr lang="en-US" sz="2800" dirty="0">
                <a:ea typeface="+mn-lt"/>
                <a:cs typeface="+mn-lt"/>
              </a:rPr>
              <a:t> </a:t>
            </a:r>
            <a:r>
              <a:rPr lang="en-US" sz="2800" dirty="0" err="1">
                <a:ea typeface="+mn-lt"/>
                <a:cs typeface="+mn-lt"/>
              </a:rPr>
              <a:t>en</a:t>
            </a:r>
            <a:r>
              <a:rPr lang="en-US" sz="2800" dirty="0">
                <a:ea typeface="+mn-lt"/>
                <a:cs typeface="+mn-lt"/>
              </a:rPr>
              <a:t> hoe </a:t>
            </a:r>
            <a:r>
              <a:rPr lang="en-US" sz="2800" dirty="0" err="1">
                <a:ea typeface="+mn-lt"/>
                <a:cs typeface="+mn-lt"/>
              </a:rPr>
              <a:t>helpt</a:t>
            </a:r>
            <a:r>
              <a:rPr lang="en-US" sz="2800" dirty="0">
                <a:ea typeface="+mn-lt"/>
                <a:cs typeface="+mn-lt"/>
              </a:rPr>
              <a:t> het </a:t>
            </a:r>
            <a:r>
              <a:rPr lang="en-US" sz="2800" dirty="0" err="1">
                <a:ea typeface="+mn-lt"/>
                <a:cs typeface="+mn-lt"/>
              </a:rPr>
              <a:t>moslims</a:t>
            </a:r>
            <a:r>
              <a:rPr lang="en-US" sz="2800" dirty="0">
                <a:ea typeface="+mn-lt"/>
                <a:cs typeface="+mn-lt"/>
              </a:rPr>
              <a:t> om </a:t>
            </a:r>
            <a:r>
              <a:rPr lang="en-US" sz="2800" dirty="0" err="1">
                <a:ea typeface="+mn-lt"/>
                <a:cs typeface="+mn-lt"/>
              </a:rPr>
              <a:t>goede</a:t>
            </a:r>
            <a:r>
              <a:rPr lang="en-US" sz="2800" dirty="0">
                <a:ea typeface="+mn-lt"/>
                <a:cs typeface="+mn-lt"/>
              </a:rPr>
              <a:t> </a:t>
            </a:r>
            <a:r>
              <a:rPr lang="en-US" sz="2800" dirty="0" err="1">
                <a:ea typeface="+mn-lt"/>
                <a:cs typeface="+mn-lt"/>
              </a:rPr>
              <a:t>mensen</a:t>
            </a:r>
            <a:r>
              <a:rPr lang="en-US" sz="2800" dirty="0">
                <a:ea typeface="+mn-lt"/>
                <a:cs typeface="+mn-lt"/>
              </a:rPr>
              <a:t> </a:t>
            </a:r>
            <a:r>
              <a:rPr lang="en-US" sz="2800" dirty="0" err="1">
                <a:ea typeface="+mn-lt"/>
                <a:cs typeface="+mn-lt"/>
              </a:rPr>
              <a:t>te</a:t>
            </a:r>
            <a:r>
              <a:rPr lang="en-US" sz="2800" dirty="0">
                <a:ea typeface="+mn-lt"/>
                <a:cs typeface="+mn-lt"/>
              </a:rPr>
              <a:t> </a:t>
            </a:r>
            <a:r>
              <a:rPr lang="en-US" sz="2800" dirty="0" err="1">
                <a:ea typeface="+mn-lt"/>
                <a:cs typeface="+mn-lt"/>
              </a:rPr>
              <a:t>zijn</a:t>
            </a:r>
            <a:r>
              <a:rPr lang="en-US" sz="2800" dirty="0">
                <a:ea typeface="+mn-lt"/>
                <a:cs typeface="+mn-lt"/>
              </a:rPr>
              <a:t>?"</a:t>
            </a:r>
            <a:endParaRPr lang="en-US"/>
          </a:p>
          <a:p>
            <a:pPr>
              <a:buFont typeface="Tw Cen MT" panose="05000000000000000000" pitchFamily="2" charset="2"/>
              <a:buChar char=" "/>
            </a:pPr>
            <a:r>
              <a:rPr lang="en-US" sz="2800" dirty="0">
                <a:ea typeface="+mn-lt"/>
                <a:cs typeface="+mn-lt"/>
              </a:rPr>
              <a:t>De </a:t>
            </a:r>
            <a:r>
              <a:rPr lang="en-US" sz="2800" dirty="0" err="1">
                <a:ea typeface="+mn-lt"/>
                <a:cs typeface="+mn-lt"/>
              </a:rPr>
              <a:t>leerlingen</a:t>
            </a:r>
            <a:r>
              <a:rPr lang="en-US" sz="2800" dirty="0">
                <a:ea typeface="+mn-lt"/>
                <a:cs typeface="+mn-lt"/>
              </a:rPr>
              <a:t> </a:t>
            </a:r>
            <a:r>
              <a:rPr lang="en-US" sz="2800" dirty="0" err="1">
                <a:ea typeface="+mn-lt"/>
                <a:cs typeface="+mn-lt"/>
              </a:rPr>
              <a:t>overleggen</a:t>
            </a:r>
            <a:r>
              <a:rPr lang="en-US" sz="2800" dirty="0">
                <a:ea typeface="+mn-lt"/>
                <a:cs typeface="+mn-lt"/>
              </a:rPr>
              <a:t> </a:t>
            </a:r>
            <a:r>
              <a:rPr lang="en-US" sz="2800" dirty="0" err="1">
                <a:ea typeface="+mn-lt"/>
                <a:cs typeface="+mn-lt"/>
              </a:rPr>
              <a:t>samen</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komen</a:t>
            </a:r>
            <a:r>
              <a:rPr lang="en-US" sz="2800" dirty="0">
                <a:ea typeface="+mn-lt"/>
                <a:cs typeface="+mn-lt"/>
              </a:rPr>
              <a:t> met </a:t>
            </a:r>
            <a:r>
              <a:rPr lang="en-US" sz="2800" dirty="0" err="1">
                <a:ea typeface="+mn-lt"/>
                <a:cs typeface="+mn-lt"/>
              </a:rPr>
              <a:t>een</a:t>
            </a:r>
            <a:r>
              <a:rPr lang="en-US" sz="2800" dirty="0">
                <a:ea typeface="+mn-lt"/>
                <a:cs typeface="+mn-lt"/>
              </a:rPr>
              <a:t> </a:t>
            </a:r>
            <a:r>
              <a:rPr lang="en-US" sz="2800" dirty="0" err="1">
                <a:ea typeface="+mn-lt"/>
                <a:cs typeface="+mn-lt"/>
              </a:rPr>
              <a:t>lijst</a:t>
            </a:r>
            <a:r>
              <a:rPr lang="en-US" sz="2800" dirty="0">
                <a:ea typeface="+mn-lt"/>
                <a:cs typeface="+mn-lt"/>
              </a:rPr>
              <a:t> van </a:t>
            </a:r>
            <a:r>
              <a:rPr lang="en-US" sz="2800" dirty="0" err="1">
                <a:ea typeface="+mn-lt"/>
                <a:cs typeface="+mn-lt"/>
              </a:rPr>
              <a:t>redenen</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voordelen</a:t>
            </a:r>
            <a:r>
              <a:rPr lang="en-US" sz="2800" dirty="0">
                <a:ea typeface="+mn-lt"/>
                <a:cs typeface="+mn-lt"/>
              </a:rPr>
              <a:t> van het </a:t>
            </a:r>
            <a:r>
              <a:rPr lang="en-US" sz="2800" dirty="0" err="1">
                <a:ea typeface="+mn-lt"/>
                <a:cs typeface="+mn-lt"/>
              </a:rPr>
              <a:t>gebed</a:t>
            </a:r>
            <a:r>
              <a:rPr lang="en-US" sz="2800" dirty="0">
                <a:ea typeface="+mn-lt"/>
                <a:cs typeface="+mn-lt"/>
              </a:rPr>
              <a:t>. </a:t>
            </a:r>
            <a:r>
              <a:rPr lang="en-US" sz="2800" dirty="0" err="1">
                <a:ea typeface="+mn-lt"/>
                <a:cs typeface="+mn-lt"/>
              </a:rPr>
              <a:t>Vervolgens</a:t>
            </a:r>
            <a:r>
              <a:rPr lang="en-US" sz="2800" dirty="0">
                <a:ea typeface="+mn-lt"/>
                <a:cs typeface="+mn-lt"/>
              </a:rPr>
              <a:t> </a:t>
            </a:r>
            <a:r>
              <a:rPr lang="en-US" sz="2800" dirty="0" err="1">
                <a:ea typeface="+mn-lt"/>
                <a:cs typeface="+mn-lt"/>
              </a:rPr>
              <a:t>presenteert</a:t>
            </a:r>
            <a:r>
              <a:rPr lang="en-US" sz="2800" dirty="0">
                <a:ea typeface="+mn-lt"/>
                <a:cs typeface="+mn-lt"/>
              </a:rPr>
              <a:t> elk </a:t>
            </a:r>
            <a:r>
              <a:rPr lang="en-US" sz="2800" dirty="0" err="1">
                <a:ea typeface="+mn-lt"/>
                <a:cs typeface="+mn-lt"/>
              </a:rPr>
              <a:t>groepje</a:t>
            </a:r>
            <a:r>
              <a:rPr lang="en-US" sz="2800" dirty="0">
                <a:ea typeface="+mn-lt"/>
                <a:cs typeface="+mn-lt"/>
              </a:rPr>
              <a:t> </a:t>
            </a:r>
            <a:r>
              <a:rPr lang="en-US" sz="2800" dirty="0" err="1">
                <a:ea typeface="+mn-lt"/>
                <a:cs typeface="+mn-lt"/>
              </a:rPr>
              <a:t>hun</a:t>
            </a:r>
            <a:r>
              <a:rPr lang="en-US" sz="2800" dirty="0">
                <a:ea typeface="+mn-lt"/>
                <a:cs typeface="+mn-lt"/>
              </a:rPr>
              <a:t> </a:t>
            </a:r>
            <a:r>
              <a:rPr lang="en-US" sz="2800" dirty="0" err="1">
                <a:ea typeface="+mn-lt"/>
                <a:cs typeface="+mn-lt"/>
              </a:rPr>
              <a:t>inzichten</a:t>
            </a:r>
            <a:r>
              <a:rPr lang="en-US" sz="2800" dirty="0">
                <a:ea typeface="+mn-lt"/>
                <a:cs typeface="+mn-lt"/>
              </a:rPr>
              <a:t>.</a:t>
            </a:r>
            <a:endParaRPr lang="en-US" dirty="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12</a:t>
            </a:fld>
            <a:endParaRPr lang="en-US" noProof="0"/>
          </a:p>
        </p:txBody>
      </p:sp>
    </p:spTree>
    <p:extLst>
      <p:ext uri="{BB962C8B-B14F-4D97-AF65-F5344CB8AC3E}">
        <p14:creationId xmlns:p14="http://schemas.microsoft.com/office/powerpoint/2010/main" val="224287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dirty="0">
                <a:solidFill>
                  <a:srgbClr val="FFFFFF"/>
                </a:solidFill>
                <a:ea typeface="+mj-lt"/>
                <a:cs typeface="+mj-lt"/>
              </a:rPr>
              <a:t>Buiten </a:t>
            </a:r>
            <a:r>
              <a:rPr lang="en-US" sz="4000" dirty="0" err="1">
                <a:solidFill>
                  <a:srgbClr val="FFFFFF"/>
                </a:solidFill>
                <a:ea typeface="+mj-lt"/>
                <a:cs typeface="+mj-lt"/>
              </a:rPr>
              <a:t>en</a:t>
            </a:r>
            <a:r>
              <a:rPr lang="en-US" sz="4000" dirty="0">
                <a:solidFill>
                  <a:srgbClr val="FFFFFF"/>
                </a:solidFill>
                <a:ea typeface="+mj-lt"/>
                <a:cs typeface="+mj-lt"/>
              </a:rPr>
              <a:t> </a:t>
            </a:r>
            <a:r>
              <a:rPr lang="en-US" sz="4000" dirty="0" err="1">
                <a:solidFill>
                  <a:srgbClr val="FFFFFF"/>
                </a:solidFill>
                <a:ea typeface="+mj-lt"/>
                <a:cs typeface="+mj-lt"/>
              </a:rPr>
              <a:t>binnen</a:t>
            </a:r>
            <a:r>
              <a:rPr lang="en-US" sz="4000" dirty="0">
                <a:solidFill>
                  <a:srgbClr val="FFFFFF"/>
                </a:solidFill>
                <a:ea typeface="+mj-lt"/>
                <a:cs typeface="+mj-lt"/>
              </a:rPr>
              <a:t> </a:t>
            </a:r>
            <a:r>
              <a:rPr lang="en-US" sz="4000" dirty="0" err="1">
                <a:solidFill>
                  <a:srgbClr val="FFFFFF"/>
                </a:solidFill>
                <a:ea typeface="+mj-lt"/>
                <a:cs typeface="+mj-lt"/>
              </a:rPr>
              <a:t>kring</a:t>
            </a:r>
            <a:r>
              <a:rPr lang="en-US" sz="4000" dirty="0">
                <a:solidFill>
                  <a:srgbClr val="FFFFFF"/>
                </a:solidFill>
                <a:ea typeface="+mj-lt"/>
                <a:cs typeface="+mj-lt"/>
              </a:rPr>
              <a:t> </a:t>
            </a:r>
            <a:endParaRPr lang="nl-NL" dirty="0"/>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408654" y="2354079"/>
            <a:ext cx="11783769" cy="4130478"/>
          </a:xfrm>
          <a:prstGeom prst="rect">
            <a:avLst/>
          </a:prstGeom>
        </p:spPr>
        <p:txBody>
          <a:bodyPr vert="horz" lIns="45720" tIns="45720" rIns="45720" bIns="45720" rtlCol="0" anchor="t">
            <a:normAutofit fontScale="70000" lnSpcReduction="20000"/>
          </a:bodyPr>
          <a:lstStyle/>
          <a:p>
            <a:pPr>
              <a:buFont typeface="Tw Cen MT" panose="05000000000000000000" pitchFamily="2" charset="2"/>
              <a:buChar char=" "/>
            </a:pPr>
            <a:r>
              <a:rPr lang="en-US" sz="2800" dirty="0">
                <a:ea typeface="+mn-lt"/>
                <a:cs typeface="+mn-lt"/>
              </a:rPr>
              <a:t>Hoe het </a:t>
            </a:r>
            <a:r>
              <a:rPr lang="en-US" sz="2800" dirty="0" err="1">
                <a:ea typeface="+mn-lt"/>
                <a:cs typeface="+mn-lt"/>
              </a:rPr>
              <a:t>Werkt</a:t>
            </a:r>
            <a:r>
              <a:rPr lang="en-US" sz="2800" dirty="0">
                <a:ea typeface="+mn-lt"/>
                <a:cs typeface="+mn-lt"/>
              </a:rPr>
              <a:t>:</a:t>
            </a:r>
          </a:p>
          <a:p>
            <a:pPr>
              <a:buFont typeface="Tw Cen MT" panose="05000000000000000000" pitchFamily="2" charset="2"/>
              <a:buChar char=" "/>
            </a:pPr>
            <a:r>
              <a:rPr lang="en-US" sz="2800" dirty="0" err="1">
                <a:ea typeface="+mn-lt"/>
                <a:cs typeface="+mn-lt"/>
              </a:rPr>
              <a:t>Opstellen</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worden</a:t>
            </a:r>
            <a:r>
              <a:rPr lang="en-US" sz="2800" dirty="0">
                <a:ea typeface="+mn-lt"/>
                <a:cs typeface="+mn-lt"/>
              </a:rPr>
              <a:t> in twee </a:t>
            </a:r>
            <a:r>
              <a:rPr lang="en-US" sz="2800" dirty="0" err="1">
                <a:ea typeface="+mn-lt"/>
                <a:cs typeface="+mn-lt"/>
              </a:rPr>
              <a:t>groepen</a:t>
            </a:r>
            <a:r>
              <a:rPr lang="en-US" sz="2800" dirty="0">
                <a:ea typeface="+mn-lt"/>
                <a:cs typeface="+mn-lt"/>
              </a:rPr>
              <a:t> </a:t>
            </a:r>
            <a:r>
              <a:rPr lang="en-US" sz="2800" dirty="0" err="1">
                <a:ea typeface="+mn-lt"/>
                <a:cs typeface="+mn-lt"/>
              </a:rPr>
              <a:t>verdeeld</a:t>
            </a:r>
            <a:r>
              <a:rPr lang="en-US" sz="2800" dirty="0">
                <a:ea typeface="+mn-lt"/>
                <a:cs typeface="+mn-lt"/>
              </a:rPr>
              <a:t>. </a:t>
            </a:r>
            <a:r>
              <a:rPr lang="en-US" sz="2800" dirty="0" err="1">
                <a:ea typeface="+mn-lt"/>
                <a:cs typeface="+mn-lt"/>
              </a:rPr>
              <a:t>Eén</a:t>
            </a:r>
            <a:r>
              <a:rPr lang="en-US" sz="2800" dirty="0">
                <a:ea typeface="+mn-lt"/>
                <a:cs typeface="+mn-lt"/>
              </a:rPr>
              <a:t> </a:t>
            </a:r>
            <a:r>
              <a:rPr lang="en-US" sz="2800" dirty="0" err="1">
                <a:ea typeface="+mn-lt"/>
                <a:cs typeface="+mn-lt"/>
              </a:rPr>
              <a:t>groep</a:t>
            </a:r>
            <a:r>
              <a:rPr lang="en-US" sz="2800" dirty="0">
                <a:ea typeface="+mn-lt"/>
                <a:cs typeface="+mn-lt"/>
              </a:rPr>
              <a:t> </a:t>
            </a:r>
            <a:r>
              <a:rPr lang="en-US" sz="2800" dirty="0" err="1">
                <a:ea typeface="+mn-lt"/>
                <a:cs typeface="+mn-lt"/>
              </a:rPr>
              <a:t>vormt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binnenkring</a:t>
            </a:r>
            <a:r>
              <a:rPr lang="en-US" sz="2800" dirty="0">
                <a:ea typeface="+mn-lt"/>
                <a:cs typeface="+mn-lt"/>
              </a:rPr>
              <a:t> </a:t>
            </a:r>
            <a:r>
              <a:rPr lang="en-US" sz="2800" dirty="0" err="1">
                <a:ea typeface="+mn-lt"/>
                <a:cs typeface="+mn-lt"/>
              </a:rPr>
              <a:t>en</a:t>
            </a:r>
            <a:r>
              <a:rPr lang="en-US" sz="2800" dirty="0">
                <a:ea typeface="+mn-lt"/>
                <a:cs typeface="+mn-lt"/>
              </a:rPr>
              <a:t> de </a:t>
            </a:r>
            <a:r>
              <a:rPr lang="en-US" sz="2800" dirty="0" err="1">
                <a:ea typeface="+mn-lt"/>
                <a:cs typeface="+mn-lt"/>
              </a:rPr>
              <a:t>andere</a:t>
            </a:r>
            <a:r>
              <a:rPr lang="en-US" sz="2800" dirty="0">
                <a:ea typeface="+mn-lt"/>
                <a:cs typeface="+mn-lt"/>
              </a:rPr>
              <a:t> </a:t>
            </a:r>
            <a:r>
              <a:rPr lang="en-US" sz="2800" dirty="0" err="1">
                <a:ea typeface="+mn-lt"/>
                <a:cs typeface="+mn-lt"/>
              </a:rPr>
              <a:t>groep</a:t>
            </a:r>
            <a:r>
              <a:rPr lang="en-US" sz="2800" dirty="0">
                <a:ea typeface="+mn-lt"/>
                <a:cs typeface="+mn-lt"/>
              </a:rPr>
              <a:t> </a:t>
            </a:r>
            <a:r>
              <a:rPr lang="en-US" sz="2800" dirty="0" err="1">
                <a:ea typeface="+mn-lt"/>
                <a:cs typeface="+mn-lt"/>
              </a:rPr>
              <a:t>vormt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buitenkring</a:t>
            </a:r>
            <a:r>
              <a:rPr lang="en-US" sz="2800" dirty="0">
                <a:ea typeface="+mn-lt"/>
                <a:cs typeface="+mn-lt"/>
              </a:rPr>
              <a:t>.</a:t>
            </a:r>
            <a:endParaRPr lang="en-US" dirty="0"/>
          </a:p>
          <a:p>
            <a:pPr>
              <a:buFont typeface="Tw Cen MT" panose="05000000000000000000" pitchFamily="2" charset="2"/>
              <a:buChar char=" "/>
            </a:pPr>
            <a:r>
              <a:rPr lang="en-US" sz="2800" dirty="0" err="1">
                <a:ea typeface="+mn-lt"/>
                <a:cs typeface="+mn-lt"/>
              </a:rPr>
              <a:t>Vragen</a:t>
            </a:r>
            <a:r>
              <a:rPr lang="en-US" sz="2800" dirty="0">
                <a:ea typeface="+mn-lt"/>
                <a:cs typeface="+mn-lt"/>
              </a:rPr>
              <a:t> of </a:t>
            </a:r>
            <a:r>
              <a:rPr lang="en-US" sz="2800" dirty="0" err="1">
                <a:ea typeface="+mn-lt"/>
                <a:cs typeface="+mn-lt"/>
              </a:rPr>
              <a:t>Stellingen</a:t>
            </a:r>
            <a:r>
              <a:rPr lang="en-US" sz="2800" dirty="0">
                <a:ea typeface="+mn-lt"/>
                <a:cs typeface="+mn-lt"/>
              </a:rPr>
              <a:t>: De </a:t>
            </a:r>
            <a:r>
              <a:rPr lang="en-US" sz="2800" dirty="0" err="1">
                <a:ea typeface="+mn-lt"/>
                <a:cs typeface="+mn-lt"/>
              </a:rPr>
              <a:t>leraar</a:t>
            </a:r>
            <a:r>
              <a:rPr lang="en-US" sz="2800" dirty="0">
                <a:ea typeface="+mn-lt"/>
                <a:cs typeface="+mn-lt"/>
              </a:rPr>
              <a:t> </a:t>
            </a:r>
            <a:r>
              <a:rPr lang="en-US" sz="2800" dirty="0" err="1">
                <a:ea typeface="+mn-lt"/>
                <a:cs typeface="+mn-lt"/>
              </a:rPr>
              <a:t>stelt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vraag</a:t>
            </a:r>
            <a:r>
              <a:rPr lang="en-US" sz="2800" dirty="0">
                <a:ea typeface="+mn-lt"/>
                <a:cs typeface="+mn-lt"/>
              </a:rPr>
              <a:t> of </a:t>
            </a:r>
            <a:r>
              <a:rPr lang="en-US" sz="2800" dirty="0" err="1">
                <a:ea typeface="+mn-lt"/>
                <a:cs typeface="+mn-lt"/>
              </a:rPr>
              <a:t>geeft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stelling</a:t>
            </a:r>
            <a:r>
              <a:rPr lang="en-US" sz="2800" dirty="0">
                <a:ea typeface="+mn-lt"/>
                <a:cs typeface="+mn-lt"/>
              </a:rPr>
              <a:t> </a:t>
            </a:r>
            <a:r>
              <a:rPr lang="en-US" sz="2800" dirty="0" err="1">
                <a:ea typeface="+mn-lt"/>
                <a:cs typeface="+mn-lt"/>
              </a:rPr>
              <a:t>waarover</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moeten</a:t>
            </a:r>
            <a:r>
              <a:rPr lang="en-US" sz="2800" dirty="0">
                <a:ea typeface="+mn-lt"/>
                <a:cs typeface="+mn-lt"/>
              </a:rPr>
              <a:t> </a:t>
            </a:r>
            <a:r>
              <a:rPr lang="en-US" sz="2800" dirty="0" err="1">
                <a:ea typeface="+mn-lt"/>
                <a:cs typeface="+mn-lt"/>
              </a:rPr>
              <a:t>praten</a:t>
            </a:r>
            <a:r>
              <a:rPr lang="en-US" sz="2800" dirty="0">
                <a:ea typeface="+mn-lt"/>
                <a:cs typeface="+mn-lt"/>
              </a:rPr>
              <a:t>. Dit </a:t>
            </a:r>
            <a:r>
              <a:rPr lang="en-US" sz="2800" dirty="0" err="1">
                <a:ea typeface="+mn-lt"/>
                <a:cs typeface="+mn-lt"/>
              </a:rPr>
              <a:t>kan</a:t>
            </a:r>
            <a:r>
              <a:rPr lang="en-US" sz="2800" dirty="0">
                <a:ea typeface="+mn-lt"/>
                <a:cs typeface="+mn-lt"/>
              </a:rPr>
              <a:t> </a:t>
            </a:r>
            <a:r>
              <a:rPr lang="en-US" sz="2800" dirty="0" err="1">
                <a:ea typeface="+mn-lt"/>
                <a:cs typeface="+mn-lt"/>
              </a:rPr>
              <a:t>betrekking</a:t>
            </a:r>
            <a:r>
              <a:rPr lang="en-US" sz="2800" dirty="0">
                <a:ea typeface="+mn-lt"/>
                <a:cs typeface="+mn-lt"/>
              </a:rPr>
              <a:t> </a:t>
            </a:r>
            <a:r>
              <a:rPr lang="en-US" sz="2800" dirty="0" err="1">
                <a:ea typeface="+mn-lt"/>
                <a:cs typeface="+mn-lt"/>
              </a:rPr>
              <a:t>hebben</a:t>
            </a:r>
            <a:r>
              <a:rPr lang="en-US" sz="2800" dirty="0">
                <a:ea typeface="+mn-lt"/>
                <a:cs typeface="+mn-lt"/>
              </a:rPr>
              <a:t> op </a:t>
            </a:r>
            <a:r>
              <a:rPr lang="en-US" sz="2800" dirty="0" err="1">
                <a:ea typeface="+mn-lt"/>
                <a:cs typeface="+mn-lt"/>
              </a:rPr>
              <a:t>een</a:t>
            </a:r>
            <a:r>
              <a:rPr lang="en-US" sz="2800" dirty="0">
                <a:ea typeface="+mn-lt"/>
                <a:cs typeface="+mn-lt"/>
              </a:rPr>
              <a:t> </a:t>
            </a:r>
            <a:r>
              <a:rPr lang="en-US" sz="2800" dirty="0" err="1">
                <a:ea typeface="+mn-lt"/>
                <a:cs typeface="+mn-lt"/>
              </a:rPr>
              <a:t>specifiek</a:t>
            </a:r>
            <a:r>
              <a:rPr lang="en-US" sz="2800" dirty="0">
                <a:ea typeface="+mn-lt"/>
                <a:cs typeface="+mn-lt"/>
              </a:rPr>
              <a:t> </a:t>
            </a:r>
            <a:r>
              <a:rPr lang="en-US" sz="2800" dirty="0" err="1">
                <a:ea typeface="+mn-lt"/>
                <a:cs typeface="+mn-lt"/>
              </a:rPr>
              <a:t>onderwerp</a:t>
            </a:r>
            <a:r>
              <a:rPr lang="en-US" sz="2800" dirty="0">
                <a:ea typeface="+mn-lt"/>
                <a:cs typeface="+mn-lt"/>
              </a:rPr>
              <a:t>, </a:t>
            </a:r>
            <a:r>
              <a:rPr lang="en-US" sz="2800" dirty="0" err="1">
                <a:ea typeface="+mn-lt"/>
                <a:cs typeface="+mn-lt"/>
              </a:rPr>
              <a:t>zoals</a:t>
            </a:r>
            <a:r>
              <a:rPr lang="en-US" sz="2800" dirty="0">
                <a:ea typeface="+mn-lt"/>
                <a:cs typeface="+mn-lt"/>
              </a:rPr>
              <a:t> </a:t>
            </a:r>
            <a:r>
              <a:rPr lang="en-US" sz="2800" dirty="0" err="1">
                <a:ea typeface="+mn-lt"/>
                <a:cs typeface="+mn-lt"/>
              </a:rPr>
              <a:t>islamitische</a:t>
            </a:r>
            <a:r>
              <a:rPr lang="en-US" sz="2800" dirty="0">
                <a:ea typeface="+mn-lt"/>
                <a:cs typeface="+mn-lt"/>
              </a:rPr>
              <a:t> </a:t>
            </a:r>
            <a:r>
              <a:rPr lang="en-US" sz="2800" dirty="0" err="1">
                <a:ea typeface="+mn-lt"/>
                <a:cs typeface="+mn-lt"/>
              </a:rPr>
              <a:t>waarden</a:t>
            </a:r>
            <a:r>
              <a:rPr lang="en-US" sz="2800" dirty="0">
                <a:ea typeface="+mn-lt"/>
                <a:cs typeface="+mn-lt"/>
              </a:rPr>
              <a:t>, </a:t>
            </a:r>
            <a:r>
              <a:rPr lang="en-US" sz="2800" dirty="0" err="1">
                <a:ea typeface="+mn-lt"/>
                <a:cs typeface="+mn-lt"/>
              </a:rPr>
              <a:t>verhalen</a:t>
            </a:r>
            <a:r>
              <a:rPr lang="en-US" sz="2800" dirty="0">
                <a:ea typeface="+mn-lt"/>
                <a:cs typeface="+mn-lt"/>
              </a:rPr>
              <a:t> </a:t>
            </a:r>
            <a:r>
              <a:rPr lang="en-US" sz="2800" dirty="0" err="1">
                <a:ea typeface="+mn-lt"/>
                <a:cs typeface="+mn-lt"/>
              </a:rPr>
              <a:t>uit</a:t>
            </a:r>
            <a:r>
              <a:rPr lang="en-US" sz="2800" dirty="0">
                <a:ea typeface="+mn-lt"/>
                <a:cs typeface="+mn-lt"/>
              </a:rPr>
              <a:t> de Koran, </a:t>
            </a:r>
            <a:r>
              <a:rPr lang="en-US" sz="2800" dirty="0" err="1">
                <a:ea typeface="+mn-lt"/>
                <a:cs typeface="+mn-lt"/>
              </a:rPr>
              <a:t>enz</a:t>
            </a:r>
            <a:r>
              <a:rPr lang="en-US" sz="2800" dirty="0">
                <a:ea typeface="+mn-lt"/>
                <a:cs typeface="+mn-lt"/>
              </a:rPr>
              <a:t>.</a:t>
            </a:r>
            <a:endParaRPr lang="en-US" dirty="0"/>
          </a:p>
          <a:p>
            <a:pPr>
              <a:buFont typeface="Tw Cen MT" panose="05000000000000000000" pitchFamily="2" charset="2"/>
              <a:buChar char=" "/>
            </a:pPr>
            <a:r>
              <a:rPr lang="en-US" sz="2800" dirty="0" err="1">
                <a:ea typeface="+mn-lt"/>
                <a:cs typeface="+mn-lt"/>
              </a:rPr>
              <a:t>Uitwisselen</a:t>
            </a:r>
            <a:r>
              <a:rPr lang="en-US" sz="2800" dirty="0">
                <a:ea typeface="+mn-lt"/>
                <a:cs typeface="+mn-lt"/>
              </a:rPr>
              <a:t>: De </a:t>
            </a:r>
            <a:r>
              <a:rPr lang="en-US" sz="2800" dirty="0" err="1">
                <a:ea typeface="+mn-lt"/>
                <a:cs typeface="+mn-lt"/>
              </a:rPr>
              <a:t>leerlingen</a:t>
            </a:r>
            <a:r>
              <a:rPr lang="en-US" sz="2800" dirty="0">
                <a:ea typeface="+mn-lt"/>
                <a:cs typeface="+mn-lt"/>
              </a:rPr>
              <a:t> in de </a:t>
            </a:r>
            <a:r>
              <a:rPr lang="en-US" sz="2800" dirty="0" err="1">
                <a:ea typeface="+mn-lt"/>
                <a:cs typeface="+mn-lt"/>
              </a:rPr>
              <a:t>binnenkring</a:t>
            </a:r>
            <a:r>
              <a:rPr lang="en-US" sz="2800" dirty="0">
                <a:ea typeface="+mn-lt"/>
                <a:cs typeface="+mn-lt"/>
              </a:rPr>
              <a:t> </a:t>
            </a:r>
            <a:r>
              <a:rPr lang="en-US" sz="2800" dirty="0" err="1">
                <a:ea typeface="+mn-lt"/>
                <a:cs typeface="+mn-lt"/>
              </a:rPr>
              <a:t>bespreken</a:t>
            </a:r>
            <a:r>
              <a:rPr lang="en-US" sz="2800" dirty="0">
                <a:ea typeface="+mn-lt"/>
                <a:cs typeface="+mn-lt"/>
              </a:rPr>
              <a:t> het </a:t>
            </a:r>
            <a:r>
              <a:rPr lang="en-US" sz="2800" dirty="0" err="1">
                <a:ea typeface="+mn-lt"/>
                <a:cs typeface="+mn-lt"/>
              </a:rPr>
              <a:t>onderwerp</a:t>
            </a:r>
            <a:r>
              <a:rPr lang="en-US" sz="2800" dirty="0">
                <a:ea typeface="+mn-lt"/>
                <a:cs typeface="+mn-lt"/>
              </a:rPr>
              <a:t> met de </a:t>
            </a:r>
            <a:r>
              <a:rPr lang="en-US" sz="2800" dirty="0" err="1">
                <a:ea typeface="+mn-lt"/>
                <a:cs typeface="+mn-lt"/>
              </a:rPr>
              <a:t>leerlingen</a:t>
            </a:r>
            <a:r>
              <a:rPr lang="en-US" sz="2800" dirty="0">
                <a:ea typeface="+mn-lt"/>
                <a:cs typeface="+mn-lt"/>
              </a:rPr>
              <a:t> in de </a:t>
            </a:r>
            <a:r>
              <a:rPr lang="en-US" sz="2800" dirty="0" err="1">
                <a:ea typeface="+mn-lt"/>
                <a:cs typeface="+mn-lt"/>
              </a:rPr>
              <a:t>buitenkring</a:t>
            </a:r>
            <a:r>
              <a:rPr lang="en-US" sz="2800" dirty="0">
                <a:ea typeface="+mn-lt"/>
                <a:cs typeface="+mn-lt"/>
              </a:rPr>
              <a:t>. Na </a:t>
            </a:r>
            <a:r>
              <a:rPr lang="en-US" sz="2800" dirty="0" err="1">
                <a:ea typeface="+mn-lt"/>
                <a:cs typeface="+mn-lt"/>
              </a:rPr>
              <a:t>een</a:t>
            </a:r>
            <a:r>
              <a:rPr lang="en-US" sz="2800" dirty="0">
                <a:ea typeface="+mn-lt"/>
                <a:cs typeface="+mn-lt"/>
              </a:rPr>
              <a:t> </a:t>
            </a:r>
            <a:r>
              <a:rPr lang="en-US" sz="2800" dirty="0" err="1">
                <a:ea typeface="+mn-lt"/>
                <a:cs typeface="+mn-lt"/>
              </a:rPr>
              <a:t>bepaalde</a:t>
            </a:r>
            <a:r>
              <a:rPr lang="en-US" sz="2800" dirty="0">
                <a:ea typeface="+mn-lt"/>
                <a:cs typeface="+mn-lt"/>
              </a:rPr>
              <a:t> </a:t>
            </a:r>
            <a:r>
              <a:rPr lang="en-US" sz="2800" dirty="0" err="1">
                <a:ea typeface="+mn-lt"/>
                <a:cs typeface="+mn-lt"/>
              </a:rPr>
              <a:t>tijd</a:t>
            </a:r>
            <a:r>
              <a:rPr lang="en-US" sz="2800" dirty="0">
                <a:ea typeface="+mn-lt"/>
                <a:cs typeface="+mn-lt"/>
              </a:rPr>
              <a:t>, </a:t>
            </a:r>
            <a:r>
              <a:rPr lang="en-US" sz="2800" dirty="0" err="1">
                <a:ea typeface="+mn-lt"/>
                <a:cs typeface="+mn-lt"/>
              </a:rPr>
              <a:t>bijvoorbeeld</a:t>
            </a:r>
            <a:r>
              <a:rPr lang="en-US" sz="2800" dirty="0">
                <a:ea typeface="+mn-lt"/>
                <a:cs typeface="+mn-lt"/>
              </a:rPr>
              <a:t> 1-2 </a:t>
            </a:r>
            <a:r>
              <a:rPr lang="en-US" sz="2800" dirty="0" err="1">
                <a:ea typeface="+mn-lt"/>
                <a:cs typeface="+mn-lt"/>
              </a:rPr>
              <a:t>minuten</a:t>
            </a:r>
            <a:r>
              <a:rPr lang="en-US" sz="2800" dirty="0">
                <a:ea typeface="+mn-lt"/>
                <a:cs typeface="+mn-lt"/>
              </a:rPr>
              <a:t>, </a:t>
            </a:r>
            <a:r>
              <a:rPr lang="en-US" sz="2800" dirty="0" err="1">
                <a:ea typeface="+mn-lt"/>
                <a:cs typeface="+mn-lt"/>
              </a:rPr>
              <a:t>geeft</a:t>
            </a:r>
            <a:r>
              <a:rPr lang="en-US" sz="2800" dirty="0">
                <a:ea typeface="+mn-lt"/>
                <a:cs typeface="+mn-lt"/>
              </a:rPr>
              <a:t> de </a:t>
            </a:r>
            <a:r>
              <a:rPr lang="en-US" sz="2800" dirty="0" err="1">
                <a:ea typeface="+mn-lt"/>
                <a:cs typeface="+mn-lt"/>
              </a:rPr>
              <a:t>leraar</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signaal</a:t>
            </a:r>
            <a:r>
              <a:rPr lang="en-US" sz="2800" dirty="0">
                <a:ea typeface="+mn-lt"/>
                <a:cs typeface="+mn-lt"/>
              </a:rPr>
              <a:t>.</a:t>
            </a:r>
            <a:endParaRPr lang="en-US" dirty="0"/>
          </a:p>
          <a:p>
            <a:pPr>
              <a:buFont typeface="Tw Cen MT" panose="05000000000000000000" pitchFamily="2" charset="2"/>
              <a:buChar char=" "/>
            </a:pPr>
            <a:r>
              <a:rPr lang="en-US" sz="2800" dirty="0" err="1">
                <a:ea typeface="+mn-lt"/>
                <a:cs typeface="+mn-lt"/>
              </a:rPr>
              <a:t>Roteren</a:t>
            </a:r>
            <a:r>
              <a:rPr lang="en-US" sz="2800" dirty="0">
                <a:ea typeface="+mn-lt"/>
                <a:cs typeface="+mn-lt"/>
              </a:rPr>
              <a:t>: Na het </a:t>
            </a:r>
            <a:r>
              <a:rPr lang="en-US" sz="2800" dirty="0" err="1">
                <a:ea typeface="+mn-lt"/>
                <a:cs typeface="+mn-lt"/>
              </a:rPr>
              <a:t>signaal</a:t>
            </a:r>
            <a:r>
              <a:rPr lang="en-US" sz="2800" dirty="0">
                <a:ea typeface="+mn-lt"/>
                <a:cs typeface="+mn-lt"/>
              </a:rPr>
              <a:t> </a:t>
            </a:r>
            <a:r>
              <a:rPr lang="en-US" sz="2800" dirty="0" err="1">
                <a:ea typeface="+mn-lt"/>
                <a:cs typeface="+mn-lt"/>
              </a:rPr>
              <a:t>beweegt</a:t>
            </a:r>
            <a:r>
              <a:rPr lang="en-US" sz="2800" dirty="0">
                <a:ea typeface="+mn-lt"/>
                <a:cs typeface="+mn-lt"/>
              </a:rPr>
              <a:t> de </a:t>
            </a:r>
            <a:r>
              <a:rPr lang="en-US" sz="2800" dirty="0" err="1">
                <a:ea typeface="+mn-lt"/>
                <a:cs typeface="+mn-lt"/>
              </a:rPr>
              <a:t>buitenkring</a:t>
            </a:r>
            <a:r>
              <a:rPr lang="en-US" sz="2800" dirty="0">
                <a:ea typeface="+mn-lt"/>
                <a:cs typeface="+mn-lt"/>
              </a:rPr>
              <a:t> </a:t>
            </a:r>
            <a:r>
              <a:rPr lang="en-US" sz="2800" dirty="0" err="1">
                <a:ea typeface="+mn-lt"/>
                <a:cs typeface="+mn-lt"/>
              </a:rPr>
              <a:t>één</a:t>
            </a:r>
            <a:r>
              <a:rPr lang="en-US" sz="2800" dirty="0">
                <a:ea typeface="+mn-lt"/>
                <a:cs typeface="+mn-lt"/>
              </a:rPr>
              <a:t> </a:t>
            </a:r>
            <a:r>
              <a:rPr lang="en-US" sz="2800" dirty="0" err="1">
                <a:ea typeface="+mn-lt"/>
                <a:cs typeface="+mn-lt"/>
              </a:rPr>
              <a:t>plek</a:t>
            </a:r>
            <a:r>
              <a:rPr lang="en-US" sz="2800" dirty="0">
                <a:ea typeface="+mn-lt"/>
                <a:cs typeface="+mn-lt"/>
              </a:rPr>
              <a:t> </a:t>
            </a:r>
            <a:r>
              <a:rPr lang="en-US" sz="2800" dirty="0" err="1">
                <a:ea typeface="+mn-lt"/>
                <a:cs typeface="+mn-lt"/>
              </a:rPr>
              <a:t>naar</a:t>
            </a:r>
            <a:r>
              <a:rPr lang="en-US" sz="2800" dirty="0">
                <a:ea typeface="+mn-lt"/>
                <a:cs typeface="+mn-lt"/>
              </a:rPr>
              <a:t> </a:t>
            </a:r>
            <a:r>
              <a:rPr lang="en-US" sz="2800" dirty="0" err="1">
                <a:ea typeface="+mn-lt"/>
                <a:cs typeface="+mn-lt"/>
              </a:rPr>
              <a:t>rechts</a:t>
            </a:r>
            <a:r>
              <a:rPr lang="en-US" sz="2800" dirty="0">
                <a:ea typeface="+mn-lt"/>
                <a:cs typeface="+mn-lt"/>
              </a:rPr>
              <a:t> (of links), </a:t>
            </a:r>
            <a:r>
              <a:rPr lang="en-US" sz="2800" dirty="0" err="1">
                <a:ea typeface="+mn-lt"/>
                <a:cs typeface="+mn-lt"/>
              </a:rPr>
              <a:t>zodat</a:t>
            </a:r>
            <a:r>
              <a:rPr lang="en-US" sz="2800" dirty="0">
                <a:ea typeface="+mn-lt"/>
                <a:cs typeface="+mn-lt"/>
              </a:rPr>
              <a:t> de </a:t>
            </a:r>
            <a:r>
              <a:rPr lang="en-US" sz="2800" dirty="0" err="1">
                <a:ea typeface="+mn-lt"/>
                <a:cs typeface="+mn-lt"/>
              </a:rPr>
              <a:t>leerlingen</a:t>
            </a:r>
            <a:r>
              <a:rPr lang="en-US" sz="2800" dirty="0">
                <a:ea typeface="+mn-lt"/>
                <a:cs typeface="+mn-lt"/>
              </a:rPr>
              <a:t> met </a:t>
            </a:r>
            <a:r>
              <a:rPr lang="en-US" sz="2800" dirty="0" err="1">
                <a:ea typeface="+mn-lt"/>
                <a:cs typeface="+mn-lt"/>
              </a:rPr>
              <a:t>een</a:t>
            </a:r>
            <a:r>
              <a:rPr lang="en-US" sz="2800" dirty="0">
                <a:ea typeface="+mn-lt"/>
                <a:cs typeface="+mn-lt"/>
              </a:rPr>
              <a:t> </a:t>
            </a:r>
            <a:r>
              <a:rPr lang="en-US" sz="2800" dirty="0" err="1">
                <a:ea typeface="+mn-lt"/>
                <a:cs typeface="+mn-lt"/>
              </a:rPr>
              <a:t>nieuwe</a:t>
            </a:r>
            <a:r>
              <a:rPr lang="en-US" sz="2800" dirty="0">
                <a:ea typeface="+mn-lt"/>
                <a:cs typeface="+mn-lt"/>
              </a:rPr>
              <a:t> partner </a:t>
            </a:r>
            <a:r>
              <a:rPr lang="en-US" sz="2800" dirty="0" err="1">
                <a:ea typeface="+mn-lt"/>
                <a:cs typeface="+mn-lt"/>
              </a:rPr>
              <a:t>kunnen</a:t>
            </a:r>
            <a:r>
              <a:rPr lang="en-US" sz="2800" dirty="0">
                <a:ea typeface="+mn-lt"/>
                <a:cs typeface="+mn-lt"/>
              </a:rPr>
              <a:t> </a:t>
            </a:r>
            <a:r>
              <a:rPr lang="en-US" sz="2800" dirty="0" err="1">
                <a:ea typeface="+mn-lt"/>
                <a:cs typeface="+mn-lt"/>
              </a:rPr>
              <a:t>praten</a:t>
            </a:r>
            <a:r>
              <a:rPr lang="en-US" sz="2800" dirty="0">
                <a:ea typeface="+mn-lt"/>
                <a:cs typeface="+mn-lt"/>
              </a:rPr>
              <a:t>. Dit </a:t>
            </a:r>
            <a:r>
              <a:rPr lang="en-US" sz="2800" dirty="0" err="1">
                <a:ea typeface="+mn-lt"/>
                <a:cs typeface="+mn-lt"/>
              </a:rPr>
              <a:t>proces</a:t>
            </a:r>
            <a:r>
              <a:rPr lang="en-US" sz="2800" dirty="0">
                <a:ea typeface="+mn-lt"/>
                <a:cs typeface="+mn-lt"/>
              </a:rPr>
              <a:t> </a:t>
            </a:r>
            <a:r>
              <a:rPr lang="en-US" sz="2800" dirty="0" err="1">
                <a:ea typeface="+mn-lt"/>
                <a:cs typeface="+mn-lt"/>
              </a:rPr>
              <a:t>wordt</a:t>
            </a:r>
            <a:r>
              <a:rPr lang="en-US" sz="2800" dirty="0">
                <a:ea typeface="+mn-lt"/>
                <a:cs typeface="+mn-lt"/>
              </a:rPr>
              <a:t> </a:t>
            </a:r>
            <a:r>
              <a:rPr lang="en-US" sz="2800" dirty="0" err="1">
                <a:ea typeface="+mn-lt"/>
                <a:cs typeface="+mn-lt"/>
              </a:rPr>
              <a:t>herhaald</a:t>
            </a:r>
            <a:r>
              <a:rPr lang="en-US" sz="2800" dirty="0">
                <a:ea typeface="+mn-lt"/>
                <a:cs typeface="+mn-lt"/>
              </a:rPr>
              <a:t> met </a:t>
            </a:r>
            <a:r>
              <a:rPr lang="en-US" sz="2800" dirty="0" err="1">
                <a:ea typeface="+mn-lt"/>
                <a:cs typeface="+mn-lt"/>
              </a:rPr>
              <a:t>nieuwe</a:t>
            </a:r>
            <a:r>
              <a:rPr lang="en-US" sz="2800" dirty="0">
                <a:ea typeface="+mn-lt"/>
                <a:cs typeface="+mn-lt"/>
              </a:rPr>
              <a:t> </a:t>
            </a:r>
            <a:r>
              <a:rPr lang="en-US" sz="2800" dirty="0" err="1">
                <a:ea typeface="+mn-lt"/>
                <a:cs typeface="+mn-lt"/>
              </a:rPr>
              <a:t>vragen</a:t>
            </a:r>
            <a:r>
              <a:rPr lang="en-US" sz="2800" dirty="0">
                <a:ea typeface="+mn-lt"/>
                <a:cs typeface="+mn-lt"/>
              </a:rPr>
              <a:t> of </a:t>
            </a:r>
            <a:r>
              <a:rPr lang="en-US" sz="2800" dirty="0" err="1">
                <a:ea typeface="+mn-lt"/>
                <a:cs typeface="+mn-lt"/>
              </a:rPr>
              <a:t>stellingen</a:t>
            </a:r>
            <a:r>
              <a:rPr lang="en-US" sz="2800" dirty="0">
                <a:ea typeface="+mn-lt"/>
                <a:cs typeface="+mn-lt"/>
              </a:rPr>
              <a:t>.</a:t>
            </a:r>
            <a:endParaRPr lang="en-US" dirty="0"/>
          </a:p>
          <a:p>
            <a:pPr>
              <a:buFont typeface="Tw Cen MT" panose="05000000000000000000" pitchFamily="2" charset="2"/>
              <a:buChar char=" "/>
            </a:pPr>
            <a:r>
              <a:rPr lang="en-US" sz="2800" dirty="0" err="1">
                <a:ea typeface="+mn-lt"/>
                <a:cs typeface="+mn-lt"/>
              </a:rPr>
              <a:t>Voorbeeld</a:t>
            </a:r>
            <a:r>
              <a:rPr lang="en-US" sz="2800" dirty="0">
                <a:ea typeface="+mn-lt"/>
                <a:cs typeface="+mn-lt"/>
              </a:rPr>
              <a:t> </a:t>
            </a:r>
            <a:r>
              <a:rPr lang="en-US" sz="2800" dirty="0" err="1">
                <a:ea typeface="+mn-lt"/>
                <a:cs typeface="+mn-lt"/>
              </a:rPr>
              <a:t>Onderwerp</a:t>
            </a:r>
            <a:r>
              <a:rPr lang="en-US" sz="2800" dirty="0">
                <a:ea typeface="+mn-lt"/>
                <a:cs typeface="+mn-lt"/>
              </a:rPr>
              <a:t>: De </a:t>
            </a:r>
            <a:r>
              <a:rPr lang="en-US" sz="2800" dirty="0" err="1">
                <a:ea typeface="+mn-lt"/>
                <a:cs typeface="+mn-lt"/>
              </a:rPr>
              <a:t>eigenschappen</a:t>
            </a:r>
            <a:r>
              <a:rPr lang="en-US" sz="2800" dirty="0">
                <a:ea typeface="+mn-lt"/>
                <a:cs typeface="+mn-lt"/>
              </a:rPr>
              <a:t> van de </a:t>
            </a:r>
            <a:r>
              <a:rPr lang="en-US" sz="2800" dirty="0" err="1">
                <a:ea typeface="+mn-lt"/>
                <a:cs typeface="+mn-lt"/>
              </a:rPr>
              <a:t>Profeet</a:t>
            </a:r>
            <a:r>
              <a:rPr lang="en-US" sz="2800" dirty="0">
                <a:ea typeface="+mn-lt"/>
                <a:cs typeface="+mn-lt"/>
              </a:rPr>
              <a:t> Muhammad (s)</a:t>
            </a:r>
            <a:endParaRPr lang="en-US" dirty="0"/>
          </a:p>
          <a:p>
            <a:pPr>
              <a:buFont typeface="Tw Cen MT" panose="05000000000000000000" pitchFamily="2" charset="2"/>
              <a:buChar char=" "/>
            </a:pPr>
            <a:r>
              <a:rPr lang="en-US" sz="2800" dirty="0" err="1">
                <a:ea typeface="+mn-lt"/>
                <a:cs typeface="+mn-lt"/>
              </a:rPr>
              <a:t>Vraag</a:t>
            </a:r>
            <a:r>
              <a:rPr lang="en-US" sz="2800" dirty="0">
                <a:ea typeface="+mn-lt"/>
                <a:cs typeface="+mn-lt"/>
              </a:rPr>
              <a:t>: "Wat </a:t>
            </a:r>
            <a:r>
              <a:rPr lang="en-US" sz="2800" dirty="0" err="1">
                <a:ea typeface="+mn-lt"/>
                <a:cs typeface="+mn-lt"/>
              </a:rPr>
              <a:t>vind</a:t>
            </a:r>
            <a:r>
              <a:rPr lang="en-US" sz="2800" dirty="0">
                <a:ea typeface="+mn-lt"/>
                <a:cs typeface="+mn-lt"/>
              </a:rPr>
              <a:t> </a:t>
            </a:r>
            <a:r>
              <a:rPr lang="en-US" sz="2800" dirty="0" err="1">
                <a:ea typeface="+mn-lt"/>
                <a:cs typeface="+mn-lt"/>
              </a:rPr>
              <a:t>jij</a:t>
            </a:r>
            <a:r>
              <a:rPr lang="en-US" sz="2800" dirty="0">
                <a:ea typeface="+mn-lt"/>
                <a:cs typeface="+mn-lt"/>
              </a:rPr>
              <a:t> de </a:t>
            </a:r>
            <a:r>
              <a:rPr lang="en-US" sz="2800" dirty="0" err="1">
                <a:ea typeface="+mn-lt"/>
                <a:cs typeface="+mn-lt"/>
              </a:rPr>
              <a:t>meest</a:t>
            </a:r>
            <a:r>
              <a:rPr lang="en-US" sz="2800" dirty="0">
                <a:ea typeface="+mn-lt"/>
                <a:cs typeface="+mn-lt"/>
              </a:rPr>
              <a:t> </a:t>
            </a:r>
            <a:r>
              <a:rPr lang="en-US" sz="2800" dirty="0" err="1">
                <a:ea typeface="+mn-lt"/>
                <a:cs typeface="+mn-lt"/>
              </a:rPr>
              <a:t>bewonderenswaardige</a:t>
            </a:r>
            <a:r>
              <a:rPr lang="en-US" sz="2800" dirty="0">
                <a:ea typeface="+mn-lt"/>
                <a:cs typeface="+mn-lt"/>
              </a:rPr>
              <a:t> </a:t>
            </a:r>
            <a:r>
              <a:rPr lang="en-US" sz="2800" dirty="0" err="1">
                <a:ea typeface="+mn-lt"/>
                <a:cs typeface="+mn-lt"/>
              </a:rPr>
              <a:t>eigenschap</a:t>
            </a:r>
            <a:r>
              <a:rPr lang="en-US" sz="2800" dirty="0">
                <a:ea typeface="+mn-lt"/>
                <a:cs typeface="+mn-lt"/>
              </a:rPr>
              <a:t> van de </a:t>
            </a:r>
            <a:r>
              <a:rPr lang="en-US" sz="2800" dirty="0" err="1">
                <a:ea typeface="+mn-lt"/>
                <a:cs typeface="+mn-lt"/>
              </a:rPr>
              <a:t>Profeet</a:t>
            </a:r>
            <a:r>
              <a:rPr lang="en-US" sz="2800" dirty="0">
                <a:ea typeface="+mn-lt"/>
                <a:cs typeface="+mn-lt"/>
              </a:rPr>
              <a:t> Muhammad (s) </a:t>
            </a:r>
            <a:r>
              <a:rPr lang="en-US" sz="2800" dirty="0" err="1">
                <a:ea typeface="+mn-lt"/>
                <a:cs typeface="+mn-lt"/>
              </a:rPr>
              <a:t>en</a:t>
            </a:r>
            <a:r>
              <a:rPr lang="en-US" sz="2800" dirty="0">
                <a:ea typeface="+mn-lt"/>
                <a:cs typeface="+mn-lt"/>
              </a:rPr>
              <a:t> </a:t>
            </a:r>
            <a:r>
              <a:rPr lang="en-US" sz="2800" dirty="0" err="1">
                <a:ea typeface="+mn-lt"/>
                <a:cs typeface="+mn-lt"/>
              </a:rPr>
              <a:t>waarom</a:t>
            </a:r>
            <a:r>
              <a:rPr lang="en-US" sz="2800" dirty="0">
                <a:ea typeface="+mn-lt"/>
                <a:cs typeface="+mn-lt"/>
              </a:rPr>
              <a:t>?"</a:t>
            </a:r>
            <a:endParaRPr lang="en-US" dirty="0"/>
          </a:p>
          <a:p>
            <a:pPr>
              <a:buFont typeface="Tw Cen MT" panose="05000000000000000000" pitchFamily="2" charset="2"/>
              <a:buChar char=" "/>
            </a:pPr>
            <a:r>
              <a:rPr lang="en-US" sz="2800" dirty="0">
                <a:ea typeface="+mn-lt"/>
                <a:cs typeface="+mn-lt"/>
              </a:rPr>
              <a:t>De </a:t>
            </a:r>
            <a:r>
              <a:rPr lang="en-US" sz="2800" dirty="0" err="1">
                <a:ea typeface="+mn-lt"/>
                <a:cs typeface="+mn-lt"/>
              </a:rPr>
              <a:t>leerlingen</a:t>
            </a:r>
            <a:r>
              <a:rPr lang="en-US" sz="2800" dirty="0">
                <a:ea typeface="+mn-lt"/>
                <a:cs typeface="+mn-lt"/>
              </a:rPr>
              <a:t> </a:t>
            </a:r>
            <a:r>
              <a:rPr lang="en-US" sz="2800" dirty="0" err="1">
                <a:ea typeface="+mn-lt"/>
                <a:cs typeface="+mn-lt"/>
              </a:rPr>
              <a:t>delen</a:t>
            </a:r>
            <a:r>
              <a:rPr lang="en-US" sz="2800" dirty="0">
                <a:ea typeface="+mn-lt"/>
                <a:cs typeface="+mn-lt"/>
              </a:rPr>
              <a:t> </a:t>
            </a:r>
            <a:r>
              <a:rPr lang="en-US" sz="2800" dirty="0" err="1">
                <a:ea typeface="+mn-lt"/>
                <a:cs typeface="+mn-lt"/>
              </a:rPr>
              <a:t>hun</a:t>
            </a:r>
            <a:r>
              <a:rPr lang="en-US" sz="2800" dirty="0">
                <a:ea typeface="+mn-lt"/>
                <a:cs typeface="+mn-lt"/>
              </a:rPr>
              <a:t> </a:t>
            </a:r>
            <a:r>
              <a:rPr lang="en-US" sz="2800" dirty="0" err="1">
                <a:ea typeface="+mn-lt"/>
                <a:cs typeface="+mn-lt"/>
              </a:rPr>
              <a:t>gedachten</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luisteren</a:t>
            </a:r>
            <a:r>
              <a:rPr lang="en-US" sz="2800" dirty="0">
                <a:ea typeface="+mn-lt"/>
                <a:cs typeface="+mn-lt"/>
              </a:rPr>
              <a:t> </a:t>
            </a:r>
            <a:r>
              <a:rPr lang="en-US" sz="2800" dirty="0" err="1">
                <a:ea typeface="+mn-lt"/>
                <a:cs typeface="+mn-lt"/>
              </a:rPr>
              <a:t>naar</a:t>
            </a:r>
            <a:r>
              <a:rPr lang="en-US" sz="2800" dirty="0">
                <a:ea typeface="+mn-lt"/>
                <a:cs typeface="+mn-lt"/>
              </a:rPr>
              <a:t> die van </a:t>
            </a:r>
            <a:r>
              <a:rPr lang="en-US" sz="2800" dirty="0" err="1">
                <a:ea typeface="+mn-lt"/>
                <a:cs typeface="+mn-lt"/>
              </a:rPr>
              <a:t>hun</a:t>
            </a:r>
            <a:r>
              <a:rPr lang="en-US" sz="2800" dirty="0">
                <a:ea typeface="+mn-lt"/>
                <a:cs typeface="+mn-lt"/>
              </a:rPr>
              <a:t> partner. Na </a:t>
            </a:r>
            <a:r>
              <a:rPr lang="en-US" sz="2800" dirty="0" err="1">
                <a:ea typeface="+mn-lt"/>
                <a:cs typeface="+mn-lt"/>
              </a:rPr>
              <a:t>een</a:t>
            </a:r>
            <a:r>
              <a:rPr lang="en-US" sz="2800" dirty="0">
                <a:ea typeface="+mn-lt"/>
                <a:cs typeface="+mn-lt"/>
              </a:rPr>
              <a:t> </a:t>
            </a:r>
            <a:r>
              <a:rPr lang="en-US" sz="2800" dirty="0" err="1">
                <a:ea typeface="+mn-lt"/>
                <a:cs typeface="+mn-lt"/>
              </a:rPr>
              <a:t>paar</a:t>
            </a:r>
            <a:r>
              <a:rPr lang="en-US" sz="2800" dirty="0">
                <a:ea typeface="+mn-lt"/>
                <a:cs typeface="+mn-lt"/>
              </a:rPr>
              <a:t> </a:t>
            </a:r>
            <a:r>
              <a:rPr lang="en-US" sz="2800" dirty="0" err="1">
                <a:ea typeface="+mn-lt"/>
                <a:cs typeface="+mn-lt"/>
              </a:rPr>
              <a:t>minuten</a:t>
            </a:r>
            <a:r>
              <a:rPr lang="en-US" sz="2800" dirty="0">
                <a:ea typeface="+mn-lt"/>
                <a:cs typeface="+mn-lt"/>
              </a:rPr>
              <a:t> </a:t>
            </a:r>
            <a:r>
              <a:rPr lang="en-US" sz="2800" dirty="0" err="1">
                <a:ea typeface="+mn-lt"/>
                <a:cs typeface="+mn-lt"/>
              </a:rPr>
              <a:t>draaien</a:t>
            </a:r>
            <a:r>
              <a:rPr lang="en-US" sz="2800" dirty="0">
                <a:ea typeface="+mn-lt"/>
                <a:cs typeface="+mn-lt"/>
              </a:rPr>
              <a:t> ze door om met </a:t>
            </a:r>
            <a:r>
              <a:rPr lang="en-US" sz="2800" dirty="0" err="1">
                <a:ea typeface="+mn-lt"/>
                <a:cs typeface="+mn-lt"/>
              </a:rPr>
              <a:t>een</a:t>
            </a:r>
            <a:r>
              <a:rPr lang="en-US" sz="2800" dirty="0">
                <a:ea typeface="+mn-lt"/>
                <a:cs typeface="+mn-lt"/>
              </a:rPr>
              <a:t> </a:t>
            </a:r>
            <a:r>
              <a:rPr lang="en-US" sz="2800" dirty="0" err="1">
                <a:ea typeface="+mn-lt"/>
                <a:cs typeface="+mn-lt"/>
              </a:rPr>
              <a:t>nieuwe</a:t>
            </a:r>
            <a:r>
              <a:rPr lang="en-US" sz="2800" dirty="0">
                <a:ea typeface="+mn-lt"/>
                <a:cs typeface="+mn-lt"/>
              </a:rPr>
              <a:t> partner </a:t>
            </a:r>
            <a:r>
              <a:rPr lang="en-US" sz="2800" dirty="0" err="1">
                <a:ea typeface="+mn-lt"/>
                <a:cs typeface="+mn-lt"/>
              </a:rPr>
              <a:t>te</a:t>
            </a:r>
            <a:r>
              <a:rPr lang="en-US" sz="2800" dirty="0">
                <a:ea typeface="+mn-lt"/>
                <a:cs typeface="+mn-lt"/>
              </a:rPr>
              <a:t> </a:t>
            </a:r>
            <a:r>
              <a:rPr lang="en-US" sz="2800" dirty="0" err="1">
                <a:ea typeface="+mn-lt"/>
                <a:cs typeface="+mn-lt"/>
              </a:rPr>
              <a:t>praten</a:t>
            </a:r>
            <a:r>
              <a:rPr lang="en-US" sz="2800" dirty="0">
                <a:ea typeface="+mn-lt"/>
                <a:cs typeface="+mn-lt"/>
              </a:rPr>
              <a:t>.</a:t>
            </a:r>
            <a:endParaRPr lang="en-US" dirty="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13</a:t>
            </a:fld>
            <a:endParaRPr lang="en-US" noProof="0"/>
          </a:p>
        </p:txBody>
      </p:sp>
    </p:spTree>
    <p:extLst>
      <p:ext uri="{BB962C8B-B14F-4D97-AF65-F5344CB8AC3E}">
        <p14:creationId xmlns:p14="http://schemas.microsoft.com/office/powerpoint/2010/main" val="214973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dirty="0"/>
              <a:t>Swot </a:t>
            </a:r>
            <a:r>
              <a:rPr lang="en-US" dirty="0" err="1"/>
              <a:t>analyse</a:t>
            </a:r>
            <a:endParaRPr lang="nl-NL" dirty="0" err="1"/>
          </a:p>
        </p:txBody>
      </p:sp>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14</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82642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15</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pic>
        <p:nvPicPr>
          <p:cNvPr id="7" name="Afbeelding 6" descr="SWOT analyse: wat het is en hoe je er een maakt - Invalshoek">
            <a:extLst>
              <a:ext uri="{FF2B5EF4-FFF2-40B4-BE49-F238E27FC236}">
                <a16:creationId xmlns:a16="http://schemas.microsoft.com/office/drawing/2014/main" id="{220D3D9E-8A1A-03A4-B308-5CC17777B371}"/>
              </a:ext>
            </a:extLst>
          </p:cNvPr>
          <p:cNvPicPr>
            <a:picLocks noChangeAspect="1"/>
          </p:cNvPicPr>
          <p:nvPr/>
        </p:nvPicPr>
        <p:blipFill>
          <a:blip r:embed="rId4"/>
          <a:stretch>
            <a:fillRect/>
          </a:stretch>
        </p:blipFill>
        <p:spPr>
          <a:xfrm>
            <a:off x="533400" y="-510540"/>
            <a:ext cx="10439400" cy="7795260"/>
          </a:xfrm>
          <a:prstGeom prst="rect">
            <a:avLst/>
          </a:prstGeom>
        </p:spPr>
      </p:pic>
    </p:spTree>
    <p:extLst>
      <p:ext uri="{BB962C8B-B14F-4D97-AF65-F5344CB8AC3E}">
        <p14:creationId xmlns:p14="http://schemas.microsoft.com/office/powerpoint/2010/main" val="283386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err="1"/>
              <a:t>pauze</a:t>
            </a:r>
            <a:endParaRPr lang="en-US"/>
          </a:p>
        </p:txBody>
      </p:sp>
      <p:pic>
        <p:nvPicPr>
          <p:cNvPr id="8194" name="Picture 2" descr="When was the last time you hit the PAUSE key? : r/pcmasterrace">
            <a:extLst>
              <a:ext uri="{FF2B5EF4-FFF2-40B4-BE49-F238E27FC236}">
                <a16:creationId xmlns:a16="http://schemas.microsoft.com/office/drawing/2014/main" id="{5EA0E456-09E7-F14B-23F4-D742A91D5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68" r="22189"/>
          <a:stretch/>
        </p:blipFill>
        <p:spPr bwMode="auto">
          <a:xfrm>
            <a:off x="4519781" y="2582461"/>
            <a:ext cx="3152438" cy="344885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16</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78741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dirty="0" err="1"/>
              <a:t>Cooperatieve</a:t>
            </a:r>
            <a:r>
              <a:rPr lang="en-US" dirty="0"/>
              <a:t> </a:t>
            </a:r>
            <a:r>
              <a:rPr lang="en-US" dirty="0" err="1"/>
              <a:t>werkvormen</a:t>
            </a:r>
            <a:r>
              <a:rPr lang="en-US" dirty="0"/>
              <a:t> </a:t>
            </a:r>
            <a:r>
              <a:rPr lang="en-US" dirty="0" err="1"/>
              <a:t>bedenken</a:t>
            </a:r>
            <a:endParaRPr lang="nl-NL" dirty="0" err="1"/>
          </a:p>
        </p:txBody>
      </p:sp>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17</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sp>
        <p:nvSpPr>
          <p:cNvPr id="7" name="Tijdelijke aanduiding voor inhoud 7">
            <a:extLst>
              <a:ext uri="{FF2B5EF4-FFF2-40B4-BE49-F238E27FC236}">
                <a16:creationId xmlns:a16="http://schemas.microsoft.com/office/drawing/2014/main" id="{FE9203DF-5FAD-6CF8-DE8B-8B1FB6104FB8}"/>
              </a:ext>
            </a:extLst>
          </p:cNvPr>
          <p:cNvSpPr txBox="1">
            <a:spLocks/>
          </p:cNvSpPr>
          <p:nvPr/>
        </p:nvSpPr>
        <p:spPr>
          <a:xfrm>
            <a:off x="408654" y="2612871"/>
            <a:ext cx="11783769" cy="413047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Tw Cen MT" panose="05000000000000000000" pitchFamily="2" charset="2"/>
              <a:buChar char=" "/>
            </a:pPr>
            <a:r>
              <a:rPr lang="en-US" sz="2800">
                <a:ea typeface="+mn-lt"/>
                <a:cs typeface="+mn-lt"/>
              </a:rPr>
              <a:t>Vis </a:t>
            </a:r>
            <a:r>
              <a:rPr lang="en-US" sz="2800" err="1">
                <a:ea typeface="+mn-lt"/>
                <a:cs typeface="+mn-lt"/>
              </a:rPr>
              <a:t>leren</a:t>
            </a:r>
            <a:r>
              <a:rPr lang="en-US" sz="2800" dirty="0">
                <a:ea typeface="+mn-lt"/>
                <a:cs typeface="+mn-lt"/>
              </a:rPr>
              <a:t> </a:t>
            </a:r>
            <a:r>
              <a:rPr lang="en-US" sz="2800" err="1">
                <a:ea typeface="+mn-lt"/>
                <a:cs typeface="+mn-lt"/>
              </a:rPr>
              <a:t>vangen</a:t>
            </a:r>
            <a:endParaRPr lang="en-US" sz="2800" dirty="0" err="1">
              <a:ea typeface="+mn-lt"/>
              <a:cs typeface="+mn-lt"/>
            </a:endParaRPr>
          </a:p>
          <a:p>
            <a:pPr>
              <a:buFont typeface="Tw Cen MT" panose="05000000000000000000" pitchFamily="2" charset="2"/>
              <a:buChar char=" "/>
            </a:pPr>
            <a:endParaRPr lang="en-US" sz="2800" dirty="0">
              <a:ea typeface="+mn-lt"/>
              <a:cs typeface="+mn-lt"/>
            </a:endParaRPr>
          </a:p>
          <a:p>
            <a:pPr>
              <a:buFont typeface="Tw Cen MT" panose="05000000000000000000" pitchFamily="2" charset="2"/>
              <a:buChar char=" "/>
            </a:pPr>
            <a:r>
              <a:rPr lang="en-US" sz="2800" dirty="0">
                <a:ea typeface="+mn-lt"/>
                <a:cs typeface="+mn-lt"/>
              </a:rPr>
              <a:t>ChatGPT</a:t>
            </a:r>
          </a:p>
          <a:p>
            <a:pPr>
              <a:buFont typeface="Tw Cen MT" panose="05000000000000000000" pitchFamily="2" charset="2"/>
              <a:buChar char=" "/>
            </a:pPr>
            <a:endParaRPr lang="en-US" sz="2800" dirty="0">
              <a:ea typeface="+mn-lt"/>
              <a:cs typeface="+mn-lt"/>
            </a:endParaRPr>
          </a:p>
          <a:p>
            <a:pPr>
              <a:buFont typeface="Tw Cen MT" panose="05000000000000000000" pitchFamily="2" charset="2"/>
              <a:buChar char=" "/>
            </a:pPr>
            <a:r>
              <a:rPr lang="en-US" sz="2800" dirty="0">
                <a:ea typeface="+mn-lt"/>
                <a:cs typeface="+mn-lt"/>
              </a:rPr>
              <a:t>Maak </a:t>
            </a:r>
            <a:r>
              <a:rPr lang="en-US" sz="2800" dirty="0" err="1">
                <a:ea typeface="+mn-lt"/>
                <a:cs typeface="+mn-lt"/>
              </a:rPr>
              <a:t>een</a:t>
            </a:r>
            <a:r>
              <a:rPr lang="en-US" sz="2800" dirty="0">
                <a:ea typeface="+mn-lt"/>
                <a:cs typeface="+mn-lt"/>
              </a:rPr>
              <a:t> </a:t>
            </a:r>
            <a:r>
              <a:rPr lang="en-US" sz="2800" dirty="0" err="1">
                <a:ea typeface="+mn-lt"/>
                <a:cs typeface="+mn-lt"/>
              </a:rPr>
              <a:t>lesopzet</a:t>
            </a:r>
            <a:r>
              <a:rPr lang="en-US" sz="2800" dirty="0">
                <a:ea typeface="+mn-lt"/>
                <a:cs typeface="+mn-lt"/>
              </a:rPr>
              <a:t> met </a:t>
            </a:r>
            <a:r>
              <a:rPr lang="en-US" sz="2800" dirty="0" err="1">
                <a:ea typeface="+mn-lt"/>
                <a:cs typeface="+mn-lt"/>
              </a:rPr>
              <a:t>minimaal</a:t>
            </a:r>
            <a:r>
              <a:rPr lang="en-US" sz="2800" dirty="0">
                <a:ea typeface="+mn-lt"/>
                <a:cs typeface="+mn-lt"/>
              </a:rPr>
              <a:t> 1 </a:t>
            </a:r>
            <a:r>
              <a:rPr lang="en-US" sz="2800" dirty="0" err="1">
                <a:ea typeface="+mn-lt"/>
                <a:cs typeface="+mn-lt"/>
              </a:rPr>
              <a:t>werkvorm</a:t>
            </a:r>
            <a:r>
              <a:rPr lang="en-US" sz="2800" dirty="0">
                <a:ea typeface="+mn-lt"/>
                <a:cs typeface="+mn-lt"/>
              </a:rPr>
              <a:t> </a:t>
            </a:r>
            <a:r>
              <a:rPr lang="en-US" sz="2800" dirty="0" err="1">
                <a:ea typeface="+mn-lt"/>
                <a:cs typeface="+mn-lt"/>
              </a:rPr>
              <a:t>voor</a:t>
            </a:r>
            <a:r>
              <a:rPr lang="en-US" sz="2800" dirty="0">
                <a:ea typeface="+mn-lt"/>
                <a:cs typeface="+mn-lt"/>
              </a:rPr>
              <a:t> de </a:t>
            </a:r>
            <a:r>
              <a:rPr lang="en-US" sz="2800" dirty="0" err="1">
                <a:ea typeface="+mn-lt"/>
                <a:cs typeface="+mn-lt"/>
              </a:rPr>
              <a:t>onder</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bovenbouw</a:t>
            </a:r>
            <a:endParaRPr lang="en-US" sz="2800" dirty="0">
              <a:ea typeface="+mn-lt"/>
              <a:cs typeface="+mn-lt"/>
            </a:endParaRPr>
          </a:p>
        </p:txBody>
      </p:sp>
    </p:spTree>
    <p:extLst>
      <p:ext uri="{BB962C8B-B14F-4D97-AF65-F5344CB8AC3E}">
        <p14:creationId xmlns:p14="http://schemas.microsoft.com/office/powerpoint/2010/main" val="313619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1" name="Straight Connector 112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err="1"/>
              <a:t>Rondvraag</a:t>
            </a:r>
            <a:r>
              <a:rPr lang="en-US"/>
              <a:t> </a:t>
            </a:r>
            <a:r>
              <a:rPr lang="en-US" err="1"/>
              <a:t>en</a:t>
            </a:r>
            <a:r>
              <a:rPr lang="en-US"/>
              <a:t> </a:t>
            </a:r>
            <a:r>
              <a:rPr lang="en-US" err="1"/>
              <a:t>afsluiting</a:t>
            </a:r>
            <a:endParaRPr lang="en-US"/>
          </a:p>
        </p:txBody>
      </p:sp>
      <p:pic>
        <p:nvPicPr>
          <p:cNvPr id="11266" name="Picture 2" descr="Afbeelding met person, Menselijk gezicht, tekening, schets&#10;&#10;Automatisch gegenereerde beschrijving">
            <a:extLst>
              <a:ext uri="{FF2B5EF4-FFF2-40B4-BE49-F238E27FC236}">
                <a16:creationId xmlns:a16="http://schemas.microsoft.com/office/drawing/2014/main" id="{921EC982-5E39-45F2-7ECC-D1F2B73709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456" y="911876"/>
            <a:ext cx="4087274" cy="503049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18</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182006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371600" y="1139252"/>
            <a:ext cx="9076544" cy="890716"/>
          </a:xfrm>
        </p:spPr>
        <p:txBody>
          <a:bodyPr/>
          <a:lstStyle/>
          <a:p>
            <a:r>
              <a:rPr lang="nl-NL"/>
              <a:t>Afronding</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p:txBody>
          <a:bodyPr/>
          <a:lstStyle/>
          <a:p>
            <a:pPr rtl="0"/>
            <a:r>
              <a:rPr lang="nl-NL" noProof="0">
                <a:solidFill>
                  <a:schemeClr val="bg1"/>
                </a:solidFill>
              </a:rPr>
              <a:t>Voorbeeld van voettekst</a:t>
            </a:r>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1043" y="5764807"/>
            <a:ext cx="2258511" cy="533009"/>
          </a:xfrm>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p:txBody>
          <a:bodyPr/>
          <a:lstStyle/>
          <a:p>
            <a:pPr rtl="0"/>
            <a:r>
              <a:rPr lang="nl-NL" err="1"/>
              <a:t>woensda</a:t>
            </a:r>
            <a:r>
              <a:rPr lang="nl-NL" noProof="0"/>
              <a:t>g 1 mei 2024</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p:txBody>
          <a:bodyPr/>
          <a:lstStyle/>
          <a:p>
            <a:pPr rtl="0"/>
            <a:fld id="{C01389E6-C847-4AD0-B56D-D205B2EAB1EE}" type="slidenum">
              <a:rPr lang="nl-NL" noProof="0" smtClean="0"/>
              <a:t>19</a:t>
            </a:fld>
            <a:endParaRPr lang="nl-NL" noProof="0"/>
          </a:p>
        </p:txBody>
      </p:sp>
      <p:pic>
        <p:nvPicPr>
          <p:cNvPr id="9218" name="Picture 2" descr="Bedankt en graag tot de volgende keer!! - Online tegeltjes bakken - WBVB  Rotterdam">
            <a:extLst>
              <a:ext uri="{FF2B5EF4-FFF2-40B4-BE49-F238E27FC236}">
                <a16:creationId xmlns:a16="http://schemas.microsoft.com/office/drawing/2014/main" id="{BE6DB758-A09A-FE2F-347E-C4AE7AD9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51" y="2669954"/>
            <a:ext cx="3245897" cy="324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6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2</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000"/>
              <a:t>Programma </a:t>
            </a:r>
            <a:r>
              <a:rPr lang="en-US" sz="4000" err="1"/>
              <a:t>dag</a:t>
            </a:r>
            <a:r>
              <a:rPr lang="en-US" sz="4000"/>
              <a:t> 5</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90013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dirty="0"/>
              <a:t>Opening </a:t>
            </a:r>
            <a:r>
              <a:rPr lang="nl-NL" sz="2800" dirty="0">
                <a:latin typeface="TW Cen MT"/>
              </a:rPr>
              <a:t>&amp; Terugblik</a:t>
            </a:r>
            <a:endParaRPr lang="nl-NL" dirty="0"/>
          </a:p>
          <a:p>
            <a:pPr marL="285750" indent="-285750">
              <a:buFont typeface="Wingdings" panose="05000000000000000000" pitchFamily="2" charset="2"/>
              <a:buChar char="§"/>
            </a:pPr>
            <a:r>
              <a:rPr lang="nl-NL" sz="2800" dirty="0" err="1"/>
              <a:t>Swot</a:t>
            </a:r>
            <a:r>
              <a:rPr lang="nl-NL" sz="2800" dirty="0"/>
              <a:t> Analyse</a:t>
            </a:r>
          </a:p>
          <a:p>
            <a:pPr marL="285750" indent="-285750">
              <a:buFont typeface="Wingdings" panose="05000000000000000000" pitchFamily="2" charset="2"/>
              <a:buChar char="§"/>
            </a:pPr>
            <a:r>
              <a:rPr lang="nl-NL" sz="2800" dirty="0">
                <a:latin typeface="TW Cen MT"/>
              </a:rPr>
              <a:t>Verschillende coöperatieve werkvormen </a:t>
            </a:r>
            <a:endParaRPr lang="nl-NL" sz="2800" dirty="0"/>
          </a:p>
          <a:p>
            <a:pPr marL="285750" indent="-285750">
              <a:buFont typeface="Wingdings" panose="05000000000000000000" pitchFamily="2" charset="2"/>
              <a:buChar char="§"/>
            </a:pPr>
            <a:r>
              <a:rPr lang="nl-NL" sz="2800" dirty="0"/>
              <a:t>Pauze</a:t>
            </a:r>
          </a:p>
          <a:p>
            <a:pPr marL="285750" indent="-285750">
              <a:buFont typeface="Wingdings" panose="05000000000000000000" pitchFamily="2" charset="2"/>
              <a:buChar char="§"/>
            </a:pPr>
            <a:r>
              <a:rPr lang="nl-NL" sz="2800" dirty="0"/>
              <a:t>Bedenken van een les met verschillende werkvormen</a:t>
            </a:r>
          </a:p>
          <a:p>
            <a:pPr marL="285750" indent="-285750">
              <a:buFont typeface="Wingdings" panose="05000000000000000000" pitchFamily="2" charset="2"/>
              <a:buChar char="§"/>
            </a:pPr>
            <a:r>
              <a:rPr lang="nl-NL" sz="2800" dirty="0"/>
              <a:t>Rondvraag en afsluiting</a:t>
            </a:r>
            <a:endParaRPr lang="nl-NL" dirty="0"/>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32980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err="1">
                <a:solidFill>
                  <a:srgbClr val="FFFFFF"/>
                </a:solidFill>
                <a:ea typeface="+mj-lt"/>
                <a:cs typeface="+mj-lt"/>
              </a:rPr>
              <a:t>Terugblik</a:t>
            </a:r>
            <a:r>
              <a:rPr lang="en-US" sz="4000">
                <a:solidFill>
                  <a:srgbClr val="FFFFFF"/>
                </a:solidFill>
                <a:ea typeface="+mj-lt"/>
                <a:cs typeface="+mj-lt"/>
              </a:rPr>
              <a:t> </a:t>
            </a:r>
            <a:r>
              <a:rPr lang="en-US" sz="4000" err="1">
                <a:solidFill>
                  <a:srgbClr val="FFFFFF"/>
                </a:solidFill>
                <a:ea typeface="+mj-lt"/>
                <a:cs typeface="+mj-lt"/>
              </a:rPr>
              <a:t>naar</a:t>
            </a:r>
            <a:r>
              <a:rPr lang="en-US" sz="4000">
                <a:solidFill>
                  <a:srgbClr val="FFFFFF"/>
                </a:solidFill>
                <a:ea typeface="+mj-lt"/>
                <a:cs typeface="+mj-lt"/>
              </a:rPr>
              <a:t> de </a:t>
            </a:r>
            <a:r>
              <a:rPr lang="en-US" sz="4000" err="1">
                <a:solidFill>
                  <a:srgbClr val="FFFFFF"/>
                </a:solidFill>
                <a:ea typeface="+mj-lt"/>
                <a:cs typeface="+mj-lt"/>
              </a:rPr>
              <a:t>vorige</a:t>
            </a:r>
            <a:r>
              <a:rPr lang="en-US" sz="4000">
                <a:solidFill>
                  <a:srgbClr val="FFFFFF"/>
                </a:solidFill>
                <a:ea typeface="+mj-lt"/>
                <a:cs typeface="+mj-lt"/>
              </a:rPr>
              <a:t> les</a:t>
            </a:r>
            <a:endParaRPr lang="nl-NL"/>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877021" y="2412694"/>
            <a:ext cx="8915815" cy="3778786"/>
          </a:xfrm>
          <a:prstGeom prst="rect">
            <a:avLst/>
          </a:prstGeom>
        </p:spPr>
        <p:txBody>
          <a:bodyPr vert="horz" lIns="45720" tIns="45720" rIns="45720" bIns="45720" rtlCol="0" anchor="t">
            <a:normAutofit/>
          </a:bodyPr>
          <a:lstStyle/>
          <a:p>
            <a:pPr marL="285750" indent="-285750">
              <a:buFont typeface="Wingdings" panose="05000000000000000000" pitchFamily="2" charset="2"/>
              <a:buChar char="§"/>
            </a:pPr>
            <a:r>
              <a:rPr lang="en-US" sz="3600"/>
              <a:t>Wat is </a:t>
            </a:r>
            <a:r>
              <a:rPr lang="en-US" sz="3600" err="1"/>
              <a:t>jullie</a:t>
            </a:r>
            <a:r>
              <a:rPr lang="en-US" sz="3600"/>
              <a:t> </a:t>
            </a:r>
            <a:r>
              <a:rPr lang="en-US" sz="3600" err="1"/>
              <a:t>bijgebleven</a:t>
            </a:r>
            <a:r>
              <a:rPr lang="en-US" sz="3600"/>
              <a:t> van de </a:t>
            </a:r>
            <a:r>
              <a:rPr lang="en-US" sz="3600" err="1"/>
              <a:t>vorige</a:t>
            </a:r>
            <a:r>
              <a:rPr lang="en-US" sz="3600"/>
              <a:t> </a:t>
            </a:r>
            <a:r>
              <a:rPr lang="en-US" sz="3600" err="1"/>
              <a:t>bijeenkomst</a:t>
            </a:r>
            <a:endParaRPr lang="en-US" sz="3600"/>
          </a:p>
          <a:p>
            <a:pPr marL="285750" indent="-285750">
              <a:buFont typeface="Wingdings" panose="05000000000000000000" pitchFamily="2" charset="2"/>
              <a:buChar char="§"/>
            </a:pPr>
            <a:r>
              <a:rPr lang="en-US" sz="3600"/>
              <a:t>Wat </a:t>
            </a:r>
            <a:r>
              <a:rPr lang="en-US" sz="3600" err="1"/>
              <a:t>heb</a:t>
            </a:r>
            <a:r>
              <a:rPr lang="en-US" sz="3600"/>
              <a:t> je </a:t>
            </a:r>
            <a:r>
              <a:rPr lang="en-US" sz="3600" err="1"/>
              <a:t>meegenomen</a:t>
            </a:r>
            <a:r>
              <a:rPr lang="en-US" sz="3600"/>
              <a:t> </a:t>
            </a:r>
            <a:r>
              <a:rPr lang="en-US" sz="3600" err="1"/>
              <a:t>naar</a:t>
            </a:r>
            <a:r>
              <a:rPr lang="en-US" sz="3600"/>
              <a:t> je les?</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3</a:t>
            </a:fld>
            <a:endParaRPr lang="en-US" noProof="0"/>
          </a:p>
        </p:txBody>
      </p:sp>
    </p:spTree>
    <p:extLst>
      <p:ext uri="{BB962C8B-B14F-4D97-AF65-F5344CB8AC3E}">
        <p14:creationId xmlns:p14="http://schemas.microsoft.com/office/powerpoint/2010/main" val="368922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DBC5506-D57A-F4CA-9AEA-2AF7AEE20A55}"/>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err="1"/>
              <a:t>doel</a:t>
            </a:r>
            <a:endParaRPr lang="en-US"/>
          </a:p>
        </p:txBody>
      </p:sp>
      <p:sp>
        <p:nvSpPr>
          <p:cNvPr id="4" name="Tijdelijke aanduiding voor inhoud 3">
            <a:extLst>
              <a:ext uri="{FF2B5EF4-FFF2-40B4-BE49-F238E27FC236}">
                <a16:creationId xmlns:a16="http://schemas.microsoft.com/office/drawing/2014/main" id="{1C45220C-0BFB-92EE-C385-8E5B9722C760}"/>
              </a:ext>
            </a:extLst>
          </p:cNvPr>
          <p:cNvSpPr>
            <a:spLocks noGrp="1"/>
          </p:cNvSpPr>
          <p:nvPr>
            <p:ph idx="1"/>
          </p:nvPr>
        </p:nvSpPr>
        <p:spPr>
          <a:xfrm>
            <a:off x="1024129" y="2286000"/>
            <a:ext cx="4389120" cy="3931920"/>
          </a:xfrm>
        </p:spPr>
        <p:txBody>
          <a:bodyPr vert="horz" lIns="45720" tIns="45720" rIns="45720" bIns="45720" rtlCol="0" anchor="t">
            <a:normAutofit/>
          </a:bodyPr>
          <a:lstStyle/>
          <a:p>
            <a:pPr>
              <a:buFont typeface="Arial" panose="020B0602020104020603" pitchFamily="34" charset="0"/>
              <a:buChar char="•"/>
            </a:pPr>
            <a:endParaRPr lang="nl-NL"/>
          </a:p>
          <a:p>
            <a:pPr>
              <a:buFont typeface="Arial" panose="020B0602020104020603" pitchFamily="34" charset="0"/>
              <a:buChar char="•"/>
            </a:pPr>
            <a:r>
              <a:rPr lang="en-US" sz="2800" err="1"/>
              <a:t>Inzicht</a:t>
            </a:r>
            <a:r>
              <a:rPr lang="en-US" sz="2800" dirty="0"/>
              <a:t> </a:t>
            </a:r>
            <a:r>
              <a:rPr lang="en-US" sz="2800" err="1"/>
              <a:t>krijgen</a:t>
            </a:r>
            <a:r>
              <a:rPr lang="en-US" sz="2800" dirty="0"/>
              <a:t> over de </a:t>
            </a:r>
            <a:r>
              <a:rPr lang="en-US" sz="2800" err="1"/>
              <a:t>huidige</a:t>
            </a:r>
            <a:r>
              <a:rPr lang="en-US" sz="2800" dirty="0"/>
              <a:t> </a:t>
            </a:r>
            <a:r>
              <a:rPr lang="en-US" sz="2800" err="1"/>
              <a:t>manier</a:t>
            </a:r>
            <a:r>
              <a:rPr lang="en-US" sz="2800" dirty="0"/>
              <a:t> van </a:t>
            </a:r>
            <a:r>
              <a:rPr lang="en-US" sz="2800" err="1"/>
              <a:t>werken</a:t>
            </a:r>
            <a:endParaRPr lang="en-US" sz="2800" dirty="0" err="1"/>
          </a:p>
          <a:p>
            <a:pPr>
              <a:buFont typeface="Arial" panose="020B0602020104020603" pitchFamily="34" charset="0"/>
              <a:buChar char="•"/>
            </a:pPr>
            <a:r>
              <a:rPr lang="en-US" sz="2800" dirty="0"/>
              <a:t>Kennis </a:t>
            </a:r>
            <a:r>
              <a:rPr lang="en-US" sz="2800" err="1"/>
              <a:t>opdoen</a:t>
            </a:r>
            <a:r>
              <a:rPr lang="en-US" sz="2800" dirty="0"/>
              <a:t> over </a:t>
            </a:r>
            <a:r>
              <a:rPr lang="en-US" sz="2800" err="1"/>
              <a:t>verschillende</a:t>
            </a:r>
            <a:r>
              <a:rPr lang="en-US" sz="2800" dirty="0"/>
              <a:t> </a:t>
            </a:r>
            <a:r>
              <a:rPr lang="en-US" sz="2800" err="1"/>
              <a:t>werkvormen</a:t>
            </a:r>
            <a:endParaRPr lang="en-US" sz="2800" dirty="0" err="1"/>
          </a:p>
          <a:p>
            <a:pPr>
              <a:buFont typeface="Arial" panose="020B0602020104020603" pitchFamily="34" charset="0"/>
              <a:buChar char="•"/>
            </a:pPr>
            <a:r>
              <a:rPr lang="en-US" sz="2800" dirty="0" err="1"/>
              <a:t>Zelf</a:t>
            </a:r>
            <a:r>
              <a:rPr lang="en-US" sz="2800" dirty="0"/>
              <a:t> </a:t>
            </a:r>
            <a:r>
              <a:rPr lang="en-US" sz="2800" dirty="0" err="1"/>
              <a:t>een</a:t>
            </a:r>
            <a:r>
              <a:rPr lang="en-US" sz="2800" dirty="0"/>
              <a:t> les </a:t>
            </a:r>
            <a:r>
              <a:rPr lang="en-US" sz="2800" dirty="0" err="1"/>
              <a:t>opstellen</a:t>
            </a:r>
            <a:r>
              <a:rPr lang="en-US" sz="2800" dirty="0"/>
              <a:t> met </a:t>
            </a:r>
            <a:r>
              <a:rPr lang="en-US" sz="2800" dirty="0" err="1"/>
              <a:t>gebruik</a:t>
            </a:r>
            <a:r>
              <a:rPr lang="en-US" sz="2800" dirty="0"/>
              <a:t> van </a:t>
            </a:r>
            <a:r>
              <a:rPr lang="en-US" sz="2800" dirty="0" err="1"/>
              <a:t>een</a:t>
            </a:r>
            <a:r>
              <a:rPr lang="en-US" sz="2800" dirty="0"/>
              <a:t> </a:t>
            </a:r>
            <a:r>
              <a:rPr lang="en-US" sz="2800" dirty="0" err="1"/>
              <a:t>werkvorm</a:t>
            </a:r>
            <a:endParaRPr lang="en-US" sz="2800" dirty="0"/>
          </a:p>
          <a:p>
            <a:pPr>
              <a:buFont typeface="Arial" panose="020B0602020104020603" pitchFamily="34" charset="0"/>
              <a:buChar char="•"/>
            </a:pPr>
            <a:endParaRPr lang="en-US"/>
          </a:p>
          <a:p>
            <a:pPr>
              <a:buFont typeface="Arial" panose="020B0602020104020603" pitchFamily="34" charset="0"/>
              <a:buChar char="•"/>
            </a:pPr>
            <a:endParaRPr lang="en-US"/>
          </a:p>
        </p:txBody>
      </p:sp>
      <p:pic>
        <p:nvPicPr>
          <p:cNvPr id="7" name="Afbeelding 6" descr="10 tips om te werken met de coöperatieve werkvormen van Kagan - Bazaltgroep">
            <a:extLst>
              <a:ext uri="{FF2B5EF4-FFF2-40B4-BE49-F238E27FC236}">
                <a16:creationId xmlns:a16="http://schemas.microsoft.com/office/drawing/2014/main" id="{46165CBD-B4AC-2068-8087-92AF7C97D01C}"/>
              </a:ext>
            </a:extLst>
          </p:cNvPr>
          <p:cNvPicPr>
            <a:picLocks noChangeAspect="1"/>
          </p:cNvPicPr>
          <p:nvPr/>
        </p:nvPicPr>
        <p:blipFill>
          <a:blip r:embed="rId2"/>
          <a:stretch>
            <a:fillRect/>
          </a:stretch>
        </p:blipFill>
        <p:spPr>
          <a:xfrm>
            <a:off x="6091529" y="2448551"/>
            <a:ext cx="5455921" cy="3000756"/>
          </a:xfrm>
          <a:prstGeom prst="rect">
            <a:avLst/>
          </a:prstGeom>
        </p:spPr>
      </p:pic>
      <p:sp>
        <p:nvSpPr>
          <p:cNvPr id="5" name="Tijdelijke aanduiding voor datum 4">
            <a:extLst>
              <a:ext uri="{FF2B5EF4-FFF2-40B4-BE49-F238E27FC236}">
                <a16:creationId xmlns:a16="http://schemas.microsoft.com/office/drawing/2014/main" id="{5C120C59-E717-6051-D95E-1751036FF828}"/>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ADBD1C90-15E6-D037-FAC5-61D4CAA8DD9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9D24B3BB-4F2B-E9B5-8D93-5B64B219659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4</a:t>
            </a:fld>
            <a:endParaRPr lang="en-US" noProof="0"/>
          </a:p>
        </p:txBody>
      </p:sp>
    </p:spTree>
    <p:extLst>
      <p:ext uri="{BB962C8B-B14F-4D97-AF65-F5344CB8AC3E}">
        <p14:creationId xmlns:p14="http://schemas.microsoft.com/office/powerpoint/2010/main" val="12161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DFDBE-2A20-7BA9-5AC2-48F85219968A}"/>
              </a:ext>
            </a:extLst>
          </p:cNvPr>
          <p:cNvSpPr>
            <a:spLocks noGrp="1"/>
          </p:cNvSpPr>
          <p:nvPr>
            <p:ph type="title"/>
          </p:nvPr>
        </p:nvSpPr>
        <p:spPr/>
        <p:txBody>
          <a:bodyPr/>
          <a:lstStyle/>
          <a:p>
            <a:r>
              <a:rPr lang="nl-NL"/>
              <a:t>Warming - up</a:t>
            </a:r>
          </a:p>
        </p:txBody>
      </p:sp>
      <p:sp>
        <p:nvSpPr>
          <p:cNvPr id="3" name="Tijdelijke aanduiding voor voettekst 2">
            <a:extLst>
              <a:ext uri="{FF2B5EF4-FFF2-40B4-BE49-F238E27FC236}">
                <a16:creationId xmlns:a16="http://schemas.microsoft.com/office/drawing/2014/main" id="{517B1E20-222D-94AB-0E0B-8036419D4E29}"/>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C5241780-541C-58FC-7303-4D2FF6FCBBC4}"/>
              </a:ext>
            </a:extLst>
          </p:cNvPr>
          <p:cNvSpPr>
            <a:spLocks noGrp="1"/>
          </p:cNvSpPr>
          <p:nvPr>
            <p:ph idx="1"/>
          </p:nvPr>
        </p:nvSpPr>
        <p:spPr/>
        <p:txBody>
          <a:bodyPr vert="horz" lIns="45720" tIns="45720" rIns="45720" bIns="45720" rtlCol="0" anchor="t">
            <a:normAutofit/>
          </a:bodyPr>
          <a:lstStyle/>
          <a:p>
            <a:pPr>
              <a:buFont typeface="Arial" panose="020B0602020104020603" pitchFamily="34" charset="0"/>
              <a:buChar char="•"/>
            </a:pPr>
            <a:endParaRPr lang="nl-NL"/>
          </a:p>
          <a:p>
            <a:pPr algn="ctr">
              <a:buFont typeface="Arial" panose="020B0602020104020603" pitchFamily="34" charset="0"/>
              <a:buChar char="•"/>
            </a:pPr>
            <a:r>
              <a:rPr lang="nl-NL" sz="6000"/>
              <a:t> Hoe zorg jij voor afwisseling in jouw lessen?</a:t>
            </a:r>
            <a:endParaRPr lang="nl-NL"/>
          </a:p>
          <a:p>
            <a:pPr>
              <a:buFont typeface="Arial" panose="020B0602020104020603" pitchFamily="34" charset="0"/>
              <a:buChar char="•"/>
            </a:pPr>
            <a:endParaRPr lang="nl-NL"/>
          </a:p>
        </p:txBody>
      </p:sp>
      <p:sp>
        <p:nvSpPr>
          <p:cNvPr id="5" name="Tijdelijke aanduiding voor datum 4">
            <a:extLst>
              <a:ext uri="{FF2B5EF4-FFF2-40B4-BE49-F238E27FC236}">
                <a16:creationId xmlns:a16="http://schemas.microsoft.com/office/drawing/2014/main" id="{3AD19634-69AA-4B7F-CA80-A67B3B6EBD76}"/>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D3C8D666-15D4-D4D6-4940-B79021460F2D}"/>
              </a:ext>
            </a:extLst>
          </p:cNvPr>
          <p:cNvSpPr>
            <a:spLocks noGrp="1"/>
          </p:cNvSpPr>
          <p:nvPr>
            <p:ph type="sldNum" sz="quarter" idx="12"/>
          </p:nvPr>
        </p:nvSpPr>
        <p:spPr/>
        <p:txBody>
          <a:bodyPr/>
          <a:lstStyle/>
          <a:p>
            <a:pPr rtl="0"/>
            <a:fld id="{C01389E6-C847-4AD0-B56D-D205B2EAB1EE}" type="slidenum">
              <a:rPr lang="nl-NL" noProof="0" smtClean="0"/>
              <a:t>5</a:t>
            </a:fld>
            <a:endParaRPr lang="nl-NL" noProof="0"/>
          </a:p>
        </p:txBody>
      </p:sp>
    </p:spTree>
    <p:extLst>
      <p:ext uri="{BB962C8B-B14F-4D97-AF65-F5344CB8AC3E}">
        <p14:creationId xmlns:p14="http://schemas.microsoft.com/office/powerpoint/2010/main" val="18572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err="1">
                <a:solidFill>
                  <a:srgbClr val="FFFFFF"/>
                </a:solidFill>
                <a:ea typeface="+mj-lt"/>
                <a:cs typeface="+mj-lt"/>
              </a:rPr>
              <a:t>Verschillende</a:t>
            </a:r>
            <a:r>
              <a:rPr lang="en-US" sz="4000">
                <a:solidFill>
                  <a:srgbClr val="FFFFFF"/>
                </a:solidFill>
                <a:ea typeface="+mj-lt"/>
                <a:cs typeface="+mj-lt"/>
              </a:rPr>
              <a:t> </a:t>
            </a:r>
            <a:r>
              <a:rPr lang="en-US" sz="4000" err="1">
                <a:solidFill>
                  <a:srgbClr val="FFFFFF"/>
                </a:solidFill>
                <a:ea typeface="+mj-lt"/>
                <a:cs typeface="+mj-lt"/>
              </a:rPr>
              <a:t>werkvormen</a:t>
            </a:r>
            <a:r>
              <a:rPr lang="en-US" sz="4000">
                <a:solidFill>
                  <a:srgbClr val="FFFFFF"/>
                </a:solidFill>
                <a:ea typeface="+mj-lt"/>
                <a:cs typeface="+mj-lt"/>
              </a:rPr>
              <a:t> </a:t>
            </a:r>
            <a:br>
              <a:rPr lang="en-US" sz="4000">
                <a:solidFill>
                  <a:srgbClr val="FFFFFF"/>
                </a:solidFill>
                <a:ea typeface="+mj-lt"/>
                <a:cs typeface="+mj-lt"/>
              </a:rPr>
            </a:br>
            <a:r>
              <a:rPr lang="en-US" sz="4000">
                <a:solidFill>
                  <a:srgbClr val="FFFFFF"/>
                </a:solidFill>
                <a:ea typeface="+mj-lt"/>
                <a:cs typeface="+mj-lt"/>
              </a:rPr>
              <a:t>(jong kind)</a:t>
            </a:r>
            <a:endParaRPr lang="nl-NL"/>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848267" y="2412694"/>
            <a:ext cx="3665542" cy="3778786"/>
          </a:xfrm>
          <a:prstGeom prst="rect">
            <a:avLst/>
          </a:prstGeom>
        </p:spPr>
        <p:txBody>
          <a:bodyPr vert="horz" lIns="45720" tIns="45720" rIns="45720" bIns="45720" rtlCol="0" anchor="t">
            <a:normAutofit/>
          </a:bodyPr>
          <a:lstStyle/>
          <a:p>
            <a:pPr marL="285750" indent="-285750">
              <a:buFont typeface="Wingdings" panose="05000000000000000000" pitchFamily="2" charset="2"/>
              <a:buChar char="§"/>
            </a:pPr>
            <a:endParaRPr lang="en-US" sz="2800"/>
          </a:p>
          <a:p>
            <a:pPr marL="285750" indent="-285750">
              <a:buFont typeface="Wingdings" panose="05000000000000000000" pitchFamily="2" charset="2"/>
              <a:buChar char="§"/>
            </a:pPr>
            <a:r>
              <a:rPr lang="en-US" sz="3200" dirty="0"/>
              <a:t>In </a:t>
            </a:r>
            <a:r>
              <a:rPr lang="en-US" sz="3200" dirty="0" err="1"/>
              <a:t>een</a:t>
            </a:r>
            <a:r>
              <a:rPr lang="en-US" sz="3200" dirty="0"/>
              <a:t> </a:t>
            </a:r>
            <a:r>
              <a:rPr lang="en-US" sz="3200" dirty="0" err="1"/>
              <a:t>rij</a:t>
            </a:r>
            <a:r>
              <a:rPr lang="en-US" sz="3200" dirty="0"/>
              <a:t> </a:t>
            </a:r>
          </a:p>
          <a:p>
            <a:pPr marL="285750" indent="-285750">
              <a:buFont typeface="Wingdings" panose="05000000000000000000" pitchFamily="2" charset="2"/>
              <a:buChar char="§"/>
            </a:pPr>
            <a:r>
              <a:rPr lang="en-US" sz="3200" dirty="0" err="1"/>
              <a:t>Zoek</a:t>
            </a:r>
            <a:r>
              <a:rPr lang="en-US" sz="3200" dirty="0"/>
              <a:t> </a:t>
            </a:r>
            <a:r>
              <a:rPr lang="en-US" sz="3200" dirty="0" err="1"/>
              <a:t>iemand</a:t>
            </a:r>
            <a:r>
              <a:rPr lang="en-US" sz="3200" dirty="0"/>
              <a:t> die...</a:t>
            </a:r>
          </a:p>
          <a:p>
            <a:pPr marL="285750" indent="-285750">
              <a:buFont typeface="Wingdings" panose="05000000000000000000" pitchFamily="2" charset="2"/>
              <a:buChar char="§"/>
            </a:pPr>
            <a:r>
              <a:rPr lang="en-US" sz="3200" dirty="0"/>
              <a:t>Ren je rot</a:t>
            </a:r>
          </a:p>
          <a:p>
            <a:pPr marL="285750" indent="-285750">
              <a:buFont typeface="Wingdings" panose="05000000000000000000" pitchFamily="2" charset="2"/>
              <a:buChar char="§"/>
            </a:pPr>
            <a:endParaRPr lang="en-US" sz="200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6</a:t>
            </a:fld>
            <a:endParaRPr lang="en-US" noProof="0"/>
          </a:p>
        </p:txBody>
      </p:sp>
    </p:spTree>
    <p:extLst>
      <p:ext uri="{BB962C8B-B14F-4D97-AF65-F5344CB8AC3E}">
        <p14:creationId xmlns:p14="http://schemas.microsoft.com/office/powerpoint/2010/main" val="154252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dirty="0">
                <a:solidFill>
                  <a:srgbClr val="FFFFFF"/>
                </a:solidFill>
                <a:ea typeface="+mj-lt"/>
                <a:cs typeface="+mj-lt"/>
              </a:rPr>
              <a:t>In </a:t>
            </a:r>
            <a:r>
              <a:rPr lang="en-US" sz="4000" dirty="0" err="1">
                <a:solidFill>
                  <a:srgbClr val="FFFFFF"/>
                </a:solidFill>
                <a:ea typeface="+mj-lt"/>
                <a:cs typeface="+mj-lt"/>
              </a:rPr>
              <a:t>een</a:t>
            </a:r>
            <a:r>
              <a:rPr lang="en-US" sz="4000" dirty="0">
                <a:solidFill>
                  <a:srgbClr val="FFFFFF"/>
                </a:solidFill>
                <a:ea typeface="+mj-lt"/>
                <a:cs typeface="+mj-lt"/>
              </a:rPr>
              <a:t> </a:t>
            </a:r>
            <a:r>
              <a:rPr lang="en-US" sz="4000" dirty="0" err="1">
                <a:solidFill>
                  <a:srgbClr val="FFFFFF"/>
                </a:solidFill>
                <a:ea typeface="+mj-lt"/>
                <a:cs typeface="+mj-lt"/>
              </a:rPr>
              <a:t>rij</a:t>
            </a:r>
            <a:r>
              <a:rPr lang="en-US" sz="4000" dirty="0">
                <a:solidFill>
                  <a:srgbClr val="FFFFFF"/>
                </a:solidFill>
                <a:ea typeface="+mj-lt"/>
                <a:cs typeface="+mj-lt"/>
              </a:rPr>
              <a:t> </a:t>
            </a:r>
            <a:endParaRPr lang="nl-NL" dirty="0"/>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408654" y="2354079"/>
            <a:ext cx="11783769" cy="4130478"/>
          </a:xfrm>
          <a:prstGeom prst="rect">
            <a:avLst/>
          </a:prstGeom>
        </p:spPr>
        <p:txBody>
          <a:bodyPr vert="horz" lIns="45720" tIns="45720" rIns="45720" bIns="45720" rtlCol="0" anchor="t">
            <a:normAutofit/>
          </a:bodyPr>
          <a:lstStyle/>
          <a:p>
            <a:pPr>
              <a:buFont typeface="Tw Cen MT" panose="05000000000000000000" pitchFamily="2" charset="2"/>
              <a:buChar char=" "/>
            </a:pPr>
            <a:r>
              <a:rPr lang="en-US" sz="2800" dirty="0">
                <a:ea typeface="+mn-lt"/>
                <a:cs typeface="+mn-lt"/>
              </a:rPr>
              <a:t>De </a:t>
            </a:r>
            <a:r>
              <a:rPr lang="en-US" sz="2800" err="1">
                <a:ea typeface="+mn-lt"/>
                <a:cs typeface="+mn-lt"/>
              </a:rPr>
              <a:t>leraar</a:t>
            </a:r>
            <a:r>
              <a:rPr lang="en-US" sz="2800" dirty="0">
                <a:ea typeface="+mn-lt"/>
                <a:cs typeface="+mn-lt"/>
              </a:rPr>
              <a:t> </a:t>
            </a:r>
            <a:r>
              <a:rPr lang="en-US" sz="2800" err="1">
                <a:ea typeface="+mn-lt"/>
                <a:cs typeface="+mn-lt"/>
              </a:rPr>
              <a:t>geeft</a:t>
            </a:r>
            <a:r>
              <a:rPr lang="en-US" sz="2800" dirty="0">
                <a:ea typeface="+mn-lt"/>
                <a:cs typeface="+mn-lt"/>
              </a:rPr>
              <a:t> de </a:t>
            </a:r>
            <a:r>
              <a:rPr lang="en-US" sz="2800" err="1">
                <a:ea typeface="+mn-lt"/>
                <a:cs typeface="+mn-lt"/>
              </a:rPr>
              <a:t>leerlingen</a:t>
            </a:r>
            <a:r>
              <a:rPr lang="en-US" sz="2800" dirty="0">
                <a:ea typeface="+mn-lt"/>
                <a:cs typeface="+mn-lt"/>
              </a:rPr>
              <a:t> </a:t>
            </a:r>
            <a:r>
              <a:rPr lang="en-US" sz="2800" err="1">
                <a:ea typeface="+mn-lt"/>
                <a:cs typeface="+mn-lt"/>
              </a:rPr>
              <a:t>een</a:t>
            </a:r>
            <a:r>
              <a:rPr lang="en-US" sz="2800" dirty="0">
                <a:ea typeface="+mn-lt"/>
                <a:cs typeface="+mn-lt"/>
              </a:rPr>
              <a:t> </a:t>
            </a:r>
            <a:r>
              <a:rPr lang="en-US" sz="2800" err="1">
                <a:ea typeface="+mn-lt"/>
                <a:cs typeface="+mn-lt"/>
              </a:rPr>
              <a:t>opdracht</a:t>
            </a:r>
            <a:r>
              <a:rPr lang="en-US" sz="2800" dirty="0">
                <a:ea typeface="+mn-lt"/>
                <a:cs typeface="+mn-lt"/>
              </a:rPr>
              <a:t> om </a:t>
            </a:r>
            <a:r>
              <a:rPr lang="en-US" sz="2800" err="1">
                <a:ea typeface="+mn-lt"/>
                <a:cs typeface="+mn-lt"/>
              </a:rPr>
              <a:t>zich</a:t>
            </a:r>
            <a:r>
              <a:rPr lang="en-US" sz="2800" dirty="0">
                <a:ea typeface="+mn-lt"/>
                <a:cs typeface="+mn-lt"/>
              </a:rPr>
              <a:t> in </a:t>
            </a:r>
            <a:r>
              <a:rPr lang="en-US" sz="2800" err="1">
                <a:ea typeface="+mn-lt"/>
                <a:cs typeface="+mn-lt"/>
              </a:rPr>
              <a:t>een</a:t>
            </a:r>
            <a:r>
              <a:rPr lang="en-US" sz="2800" dirty="0">
                <a:ea typeface="+mn-lt"/>
                <a:cs typeface="+mn-lt"/>
              </a:rPr>
              <a:t> </a:t>
            </a:r>
            <a:r>
              <a:rPr lang="en-US" sz="2800" err="1">
                <a:ea typeface="+mn-lt"/>
                <a:cs typeface="+mn-lt"/>
              </a:rPr>
              <a:t>bepaalde</a:t>
            </a:r>
            <a:r>
              <a:rPr lang="en-US" sz="2800" dirty="0">
                <a:ea typeface="+mn-lt"/>
                <a:cs typeface="+mn-lt"/>
              </a:rPr>
              <a:t> </a:t>
            </a:r>
            <a:r>
              <a:rPr lang="en-US" sz="2800" err="1">
                <a:ea typeface="+mn-lt"/>
                <a:cs typeface="+mn-lt"/>
              </a:rPr>
              <a:t>volgorde</a:t>
            </a:r>
            <a:r>
              <a:rPr lang="en-US" sz="2800" dirty="0">
                <a:ea typeface="+mn-lt"/>
                <a:cs typeface="+mn-lt"/>
              </a:rPr>
              <a:t> op </a:t>
            </a:r>
            <a:r>
              <a:rPr lang="en-US" sz="2800" err="1">
                <a:ea typeface="+mn-lt"/>
                <a:cs typeface="+mn-lt"/>
              </a:rPr>
              <a:t>te</a:t>
            </a:r>
            <a:r>
              <a:rPr lang="en-US" sz="2800" dirty="0">
                <a:ea typeface="+mn-lt"/>
                <a:cs typeface="+mn-lt"/>
              </a:rPr>
              <a:t> </a:t>
            </a:r>
            <a:r>
              <a:rPr lang="en-US" sz="2800" err="1">
                <a:ea typeface="+mn-lt"/>
                <a:cs typeface="+mn-lt"/>
              </a:rPr>
              <a:t>stellen</a:t>
            </a:r>
            <a:r>
              <a:rPr lang="en-US" sz="2800" dirty="0">
                <a:ea typeface="+mn-lt"/>
                <a:cs typeface="+mn-lt"/>
              </a:rPr>
              <a:t>, </a:t>
            </a:r>
            <a:r>
              <a:rPr lang="en-US" sz="2800" err="1">
                <a:ea typeface="+mn-lt"/>
                <a:cs typeface="+mn-lt"/>
              </a:rPr>
              <a:t>bijvoorbeeld</a:t>
            </a:r>
            <a:r>
              <a:rPr lang="en-US" sz="2800" dirty="0">
                <a:ea typeface="+mn-lt"/>
                <a:cs typeface="+mn-lt"/>
              </a:rPr>
              <a:t>:</a:t>
            </a:r>
            <a:endParaRPr lang="en-US" dirty="0"/>
          </a:p>
          <a:p>
            <a:pPr>
              <a:buFont typeface="Tw Cen MT" panose="05000000000000000000" pitchFamily="2" charset="2"/>
              <a:buChar char=" "/>
            </a:pPr>
            <a:r>
              <a:rPr lang="en-US" sz="2800" dirty="0">
                <a:ea typeface="+mn-lt"/>
                <a:cs typeface="+mn-lt"/>
              </a:rPr>
              <a:t>Op </a:t>
            </a:r>
            <a:r>
              <a:rPr lang="en-US" sz="2800" dirty="0" err="1">
                <a:ea typeface="+mn-lt"/>
                <a:cs typeface="+mn-lt"/>
              </a:rPr>
              <a:t>volgorde</a:t>
            </a:r>
            <a:r>
              <a:rPr lang="en-US" sz="2800" dirty="0">
                <a:ea typeface="+mn-lt"/>
                <a:cs typeface="+mn-lt"/>
              </a:rPr>
              <a:t> van </a:t>
            </a:r>
            <a:r>
              <a:rPr lang="en-US" sz="2800" dirty="0" err="1">
                <a:ea typeface="+mn-lt"/>
                <a:cs typeface="+mn-lt"/>
              </a:rPr>
              <a:t>geboortedatum</a:t>
            </a:r>
            <a:r>
              <a:rPr lang="en-US" sz="2800" dirty="0">
                <a:ea typeface="+mn-lt"/>
                <a:cs typeface="+mn-lt"/>
              </a:rPr>
              <a:t> , </a:t>
            </a:r>
            <a:r>
              <a:rPr lang="en-US" sz="2800" dirty="0" err="1">
                <a:ea typeface="+mn-lt"/>
                <a:cs typeface="+mn-lt"/>
              </a:rPr>
              <a:t>lengte</a:t>
            </a:r>
            <a:r>
              <a:rPr lang="en-US" sz="2800" dirty="0">
                <a:ea typeface="+mn-lt"/>
                <a:cs typeface="+mn-lt"/>
              </a:rPr>
              <a:t>, </a:t>
            </a:r>
            <a:r>
              <a:rPr lang="en-US" sz="2800" dirty="0" err="1">
                <a:ea typeface="+mn-lt"/>
                <a:cs typeface="+mn-lt"/>
              </a:rPr>
              <a:t>alfabetische</a:t>
            </a:r>
            <a:r>
              <a:rPr lang="en-US" sz="2800" dirty="0">
                <a:ea typeface="+mn-lt"/>
                <a:cs typeface="+mn-lt"/>
              </a:rPr>
              <a:t> </a:t>
            </a:r>
            <a:r>
              <a:rPr lang="en-US" sz="2800" dirty="0" err="1">
                <a:ea typeface="+mn-lt"/>
                <a:cs typeface="+mn-lt"/>
              </a:rPr>
              <a:t>volgorde</a:t>
            </a:r>
            <a:r>
              <a:rPr lang="en-US" sz="2800" dirty="0">
                <a:ea typeface="+mn-lt"/>
                <a:cs typeface="+mn-lt"/>
              </a:rPr>
              <a:t> van </a:t>
            </a:r>
            <a:r>
              <a:rPr lang="en-US" sz="2800" dirty="0" err="1">
                <a:ea typeface="+mn-lt"/>
                <a:cs typeface="+mn-lt"/>
              </a:rPr>
              <a:t>hun</a:t>
            </a:r>
            <a:r>
              <a:rPr lang="en-US" sz="2800" dirty="0">
                <a:ea typeface="+mn-lt"/>
                <a:cs typeface="+mn-lt"/>
              </a:rPr>
              <a:t> </a:t>
            </a:r>
            <a:r>
              <a:rPr lang="en-US" sz="2800" dirty="0" err="1">
                <a:ea typeface="+mn-lt"/>
                <a:cs typeface="+mn-lt"/>
              </a:rPr>
              <a:t>namen</a:t>
            </a:r>
            <a:r>
              <a:rPr lang="en-US" sz="2800" dirty="0">
                <a:ea typeface="+mn-lt"/>
                <a:cs typeface="+mn-lt"/>
              </a:rPr>
              <a:t> </a:t>
            </a:r>
            <a:r>
              <a:rPr lang="en-US" sz="2800" dirty="0" err="1">
                <a:ea typeface="+mn-lt"/>
                <a:cs typeface="+mn-lt"/>
              </a:rPr>
              <a:t>en</a:t>
            </a:r>
            <a:r>
              <a:rPr lang="en-US" sz="2800" dirty="0">
                <a:ea typeface="+mn-lt"/>
                <a:cs typeface="+mn-lt"/>
              </a:rPr>
              <a:t> het </a:t>
            </a:r>
            <a:r>
              <a:rPr lang="en-US" sz="2800" dirty="0" err="1">
                <a:ea typeface="+mn-lt"/>
                <a:cs typeface="+mn-lt"/>
              </a:rPr>
              <a:t>aantal</a:t>
            </a:r>
            <a:r>
              <a:rPr lang="en-US" sz="2800" dirty="0">
                <a:ea typeface="+mn-lt"/>
                <a:cs typeface="+mn-lt"/>
              </a:rPr>
              <a:t> </a:t>
            </a:r>
            <a:r>
              <a:rPr lang="en-US" sz="2800" dirty="0" err="1">
                <a:ea typeface="+mn-lt"/>
                <a:cs typeface="+mn-lt"/>
              </a:rPr>
              <a:t>soerahs</a:t>
            </a:r>
            <a:r>
              <a:rPr lang="en-US" sz="2800" dirty="0">
                <a:ea typeface="+mn-lt"/>
                <a:cs typeface="+mn-lt"/>
              </a:rPr>
              <a:t> </a:t>
            </a:r>
            <a:r>
              <a:rPr lang="en-US" sz="2800" dirty="0" err="1">
                <a:ea typeface="+mn-lt"/>
                <a:cs typeface="+mn-lt"/>
              </a:rPr>
              <a:t>dat</a:t>
            </a:r>
            <a:r>
              <a:rPr lang="en-US" sz="2800" dirty="0">
                <a:ea typeface="+mn-lt"/>
                <a:cs typeface="+mn-lt"/>
              </a:rPr>
              <a:t> ze </a:t>
            </a:r>
            <a:r>
              <a:rPr lang="en-US" sz="2800" dirty="0" err="1">
                <a:ea typeface="+mn-lt"/>
                <a:cs typeface="+mn-lt"/>
              </a:rPr>
              <a:t>hebben</a:t>
            </a:r>
            <a:r>
              <a:rPr lang="en-US" sz="2800" dirty="0">
                <a:ea typeface="+mn-lt"/>
                <a:cs typeface="+mn-lt"/>
              </a:rPr>
              <a:t> </a:t>
            </a:r>
            <a:r>
              <a:rPr lang="en-US" sz="2800" dirty="0" err="1">
                <a:ea typeface="+mn-lt"/>
                <a:cs typeface="+mn-lt"/>
              </a:rPr>
              <a:t>gememoriseerd</a:t>
            </a:r>
            <a:r>
              <a:rPr lang="en-US" sz="2800" dirty="0">
                <a:ea typeface="+mn-lt"/>
                <a:cs typeface="+mn-lt"/>
              </a:rPr>
              <a:t> etc.</a:t>
            </a:r>
            <a:endParaRPr lang="en-US" sz="2800" dirty="0"/>
          </a:p>
          <a:p>
            <a:pPr>
              <a:buFont typeface="Tw Cen MT" panose="05000000000000000000" pitchFamily="2" charset="2"/>
              <a:buChar char=" "/>
            </a:pPr>
            <a:r>
              <a:rPr lang="en-US" sz="2800" dirty="0">
                <a:ea typeface="+mn-lt"/>
                <a:cs typeface="+mn-lt"/>
              </a:rPr>
              <a:t>De </a:t>
            </a:r>
            <a:r>
              <a:rPr lang="en-US" sz="2800" dirty="0" err="1">
                <a:ea typeface="+mn-lt"/>
                <a:cs typeface="+mn-lt"/>
              </a:rPr>
              <a:t>leerlingen</a:t>
            </a:r>
            <a:r>
              <a:rPr lang="en-US" sz="2800" dirty="0">
                <a:ea typeface="+mn-lt"/>
                <a:cs typeface="+mn-lt"/>
              </a:rPr>
              <a:t> </a:t>
            </a:r>
            <a:r>
              <a:rPr lang="en-US" sz="2800" dirty="0" err="1">
                <a:ea typeface="+mn-lt"/>
                <a:cs typeface="+mn-lt"/>
              </a:rPr>
              <a:t>moeten</a:t>
            </a:r>
            <a:r>
              <a:rPr lang="en-US" sz="2800" dirty="0">
                <a:ea typeface="+mn-lt"/>
                <a:cs typeface="+mn-lt"/>
              </a:rPr>
              <a:t> met </a:t>
            </a:r>
            <a:r>
              <a:rPr lang="en-US" sz="2800" dirty="0" err="1">
                <a:ea typeface="+mn-lt"/>
                <a:cs typeface="+mn-lt"/>
              </a:rPr>
              <a:t>elkaar</a:t>
            </a:r>
            <a:r>
              <a:rPr lang="en-US" sz="2800" dirty="0">
                <a:ea typeface="+mn-lt"/>
                <a:cs typeface="+mn-lt"/>
              </a:rPr>
              <a:t> </a:t>
            </a:r>
            <a:r>
              <a:rPr lang="en-US" sz="2800" dirty="0" err="1">
                <a:ea typeface="+mn-lt"/>
                <a:cs typeface="+mn-lt"/>
              </a:rPr>
              <a:t>communiceren</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samenwerken</a:t>
            </a:r>
            <a:r>
              <a:rPr lang="en-US" sz="2800" dirty="0">
                <a:ea typeface="+mn-lt"/>
                <a:cs typeface="+mn-lt"/>
              </a:rPr>
              <a:t> om de </a:t>
            </a:r>
            <a:r>
              <a:rPr lang="en-US" sz="2800" dirty="0" err="1">
                <a:ea typeface="+mn-lt"/>
                <a:cs typeface="+mn-lt"/>
              </a:rPr>
              <a:t>juiste</a:t>
            </a:r>
            <a:r>
              <a:rPr lang="en-US" sz="2800" dirty="0">
                <a:ea typeface="+mn-lt"/>
                <a:cs typeface="+mn-lt"/>
              </a:rPr>
              <a:t> </a:t>
            </a:r>
            <a:r>
              <a:rPr lang="en-US" sz="2800" dirty="0" err="1">
                <a:ea typeface="+mn-lt"/>
                <a:cs typeface="+mn-lt"/>
              </a:rPr>
              <a:t>volgorde</a:t>
            </a:r>
            <a:r>
              <a:rPr lang="en-US" sz="2800" dirty="0">
                <a:ea typeface="+mn-lt"/>
                <a:cs typeface="+mn-lt"/>
              </a:rPr>
              <a:t> </a:t>
            </a:r>
            <a:r>
              <a:rPr lang="en-US" sz="2800" dirty="0" err="1">
                <a:ea typeface="+mn-lt"/>
                <a:cs typeface="+mn-lt"/>
              </a:rPr>
              <a:t>te</a:t>
            </a:r>
            <a:r>
              <a:rPr lang="en-US" sz="2800" dirty="0">
                <a:ea typeface="+mn-lt"/>
                <a:cs typeface="+mn-lt"/>
              </a:rPr>
              <a:t> </a:t>
            </a:r>
            <a:r>
              <a:rPr lang="en-US" sz="2800" dirty="0" err="1">
                <a:ea typeface="+mn-lt"/>
                <a:cs typeface="+mn-lt"/>
              </a:rPr>
              <a:t>bepalen</a:t>
            </a:r>
            <a:r>
              <a:rPr lang="en-US" sz="2800" dirty="0">
                <a:ea typeface="+mn-lt"/>
                <a:cs typeface="+mn-lt"/>
              </a:rPr>
              <a:t> </a:t>
            </a:r>
            <a:r>
              <a:rPr lang="en-US" sz="2800" dirty="0" err="1">
                <a:ea typeface="+mn-lt"/>
                <a:cs typeface="+mn-lt"/>
              </a:rPr>
              <a:t>zonder</a:t>
            </a:r>
            <a:r>
              <a:rPr lang="en-US" sz="2800" dirty="0">
                <a:ea typeface="+mn-lt"/>
                <a:cs typeface="+mn-lt"/>
              </a:rPr>
              <a:t> </a:t>
            </a:r>
            <a:r>
              <a:rPr lang="en-US" sz="2800" dirty="0" err="1">
                <a:ea typeface="+mn-lt"/>
                <a:cs typeface="+mn-lt"/>
              </a:rPr>
              <a:t>dat</a:t>
            </a:r>
            <a:r>
              <a:rPr lang="en-US" sz="2800" dirty="0">
                <a:ea typeface="+mn-lt"/>
                <a:cs typeface="+mn-lt"/>
              </a:rPr>
              <a:t> er </a:t>
            </a:r>
            <a:r>
              <a:rPr lang="en-US" sz="2800" dirty="0" err="1">
                <a:ea typeface="+mn-lt"/>
                <a:cs typeface="+mn-lt"/>
              </a:rPr>
              <a:t>fouten</a:t>
            </a:r>
            <a:r>
              <a:rPr lang="en-US" sz="2800" dirty="0">
                <a:ea typeface="+mn-lt"/>
                <a:cs typeface="+mn-lt"/>
              </a:rPr>
              <a:t> </a:t>
            </a:r>
            <a:r>
              <a:rPr lang="en-US" sz="2800" dirty="0" err="1">
                <a:ea typeface="+mn-lt"/>
                <a:cs typeface="+mn-lt"/>
              </a:rPr>
              <a:t>worden</a:t>
            </a:r>
            <a:r>
              <a:rPr lang="en-US" sz="2800" dirty="0">
                <a:ea typeface="+mn-lt"/>
                <a:cs typeface="+mn-lt"/>
              </a:rPr>
              <a:t> </a:t>
            </a:r>
            <a:r>
              <a:rPr lang="en-US" sz="2800" dirty="0" err="1">
                <a:ea typeface="+mn-lt"/>
                <a:cs typeface="+mn-lt"/>
              </a:rPr>
              <a:t>gemaakt</a:t>
            </a:r>
            <a:r>
              <a:rPr lang="en-US" sz="2800" dirty="0">
                <a:ea typeface="+mn-lt"/>
                <a:cs typeface="+mn-lt"/>
              </a:rPr>
              <a:t>.</a:t>
            </a:r>
            <a:endParaRPr lang="en-US" dirty="0"/>
          </a:p>
          <a:p>
            <a:pPr marL="285750" indent="-285750">
              <a:buFont typeface="Wingdings" panose="05000000000000000000" pitchFamily="2" charset="2"/>
              <a:buChar char="§"/>
            </a:pPr>
            <a:r>
              <a:rPr lang="en-US" sz="2800" dirty="0">
                <a:ea typeface="+mn-lt"/>
                <a:cs typeface="+mn-lt"/>
              </a:rPr>
              <a:t>Doel: </a:t>
            </a:r>
            <a:r>
              <a:rPr lang="en-US" sz="2800" err="1">
                <a:ea typeface="+mn-lt"/>
                <a:cs typeface="+mn-lt"/>
              </a:rPr>
              <a:t>Deze</a:t>
            </a:r>
            <a:r>
              <a:rPr lang="en-US" sz="2800" dirty="0">
                <a:ea typeface="+mn-lt"/>
                <a:cs typeface="+mn-lt"/>
              </a:rPr>
              <a:t> </a:t>
            </a:r>
            <a:r>
              <a:rPr lang="en-US" sz="2800" err="1">
                <a:ea typeface="+mn-lt"/>
                <a:cs typeface="+mn-lt"/>
              </a:rPr>
              <a:t>werkvorm</a:t>
            </a:r>
            <a:r>
              <a:rPr lang="en-US" sz="2800" dirty="0">
                <a:ea typeface="+mn-lt"/>
                <a:cs typeface="+mn-lt"/>
              </a:rPr>
              <a:t> </a:t>
            </a:r>
            <a:r>
              <a:rPr lang="en-US" sz="2800" err="1">
                <a:ea typeface="+mn-lt"/>
                <a:cs typeface="+mn-lt"/>
              </a:rPr>
              <a:t>bevordert</a:t>
            </a:r>
            <a:r>
              <a:rPr lang="en-US" sz="2800" dirty="0">
                <a:ea typeface="+mn-lt"/>
                <a:cs typeface="+mn-lt"/>
              </a:rPr>
              <a:t> </a:t>
            </a:r>
            <a:r>
              <a:rPr lang="en-US" sz="2800" err="1">
                <a:ea typeface="+mn-lt"/>
                <a:cs typeface="+mn-lt"/>
              </a:rPr>
              <a:t>samenwerking</a:t>
            </a:r>
            <a:r>
              <a:rPr lang="en-US" sz="2800" dirty="0">
                <a:ea typeface="+mn-lt"/>
                <a:cs typeface="+mn-lt"/>
              </a:rPr>
              <a:t>, </a:t>
            </a:r>
            <a:r>
              <a:rPr lang="en-US" sz="2800" err="1">
                <a:ea typeface="+mn-lt"/>
                <a:cs typeface="+mn-lt"/>
              </a:rPr>
              <a:t>communicatie</a:t>
            </a:r>
            <a:r>
              <a:rPr lang="en-US" sz="2800" dirty="0">
                <a:ea typeface="+mn-lt"/>
                <a:cs typeface="+mn-lt"/>
              </a:rPr>
              <a:t>, </a:t>
            </a:r>
            <a:r>
              <a:rPr lang="en-US" sz="2800" err="1">
                <a:ea typeface="+mn-lt"/>
                <a:cs typeface="+mn-lt"/>
              </a:rPr>
              <a:t>en</a:t>
            </a:r>
            <a:r>
              <a:rPr lang="en-US" sz="2800" dirty="0">
                <a:ea typeface="+mn-lt"/>
                <a:cs typeface="+mn-lt"/>
              </a:rPr>
              <a:t> </a:t>
            </a:r>
            <a:r>
              <a:rPr lang="en-US" sz="2800" err="1">
                <a:ea typeface="+mn-lt"/>
                <a:cs typeface="+mn-lt"/>
              </a:rPr>
              <a:t>vaak</a:t>
            </a:r>
            <a:r>
              <a:rPr lang="en-US" sz="2800" dirty="0">
                <a:ea typeface="+mn-lt"/>
                <a:cs typeface="+mn-lt"/>
              </a:rPr>
              <a:t> het </a:t>
            </a:r>
            <a:r>
              <a:rPr lang="en-US" sz="2800" err="1">
                <a:ea typeface="+mn-lt"/>
                <a:cs typeface="+mn-lt"/>
              </a:rPr>
              <a:t>gebruik</a:t>
            </a:r>
            <a:r>
              <a:rPr lang="en-US" sz="2800" dirty="0">
                <a:ea typeface="+mn-lt"/>
                <a:cs typeface="+mn-lt"/>
              </a:rPr>
              <a:t> van </a:t>
            </a:r>
            <a:r>
              <a:rPr lang="en-US" sz="2800" err="1">
                <a:ea typeface="+mn-lt"/>
                <a:cs typeface="+mn-lt"/>
              </a:rPr>
              <a:t>logische</a:t>
            </a:r>
            <a:r>
              <a:rPr lang="en-US" sz="2800" dirty="0">
                <a:ea typeface="+mn-lt"/>
                <a:cs typeface="+mn-lt"/>
              </a:rPr>
              <a:t> </a:t>
            </a:r>
            <a:r>
              <a:rPr lang="en-US" sz="2800" err="1">
                <a:ea typeface="+mn-lt"/>
                <a:cs typeface="+mn-lt"/>
              </a:rPr>
              <a:t>redenering</a:t>
            </a:r>
            <a:r>
              <a:rPr lang="en-US" sz="2800" dirty="0">
                <a:ea typeface="+mn-lt"/>
                <a:cs typeface="+mn-lt"/>
              </a:rPr>
              <a:t> of </a:t>
            </a:r>
            <a:r>
              <a:rPr lang="en-US" sz="2800" err="1">
                <a:ea typeface="+mn-lt"/>
                <a:cs typeface="+mn-lt"/>
              </a:rPr>
              <a:t>eerdere</a:t>
            </a:r>
            <a:r>
              <a:rPr lang="en-US" sz="2800" dirty="0">
                <a:ea typeface="+mn-lt"/>
                <a:cs typeface="+mn-lt"/>
              </a:rPr>
              <a:t> </a:t>
            </a:r>
            <a:r>
              <a:rPr lang="en-US" sz="2800" err="1">
                <a:ea typeface="+mn-lt"/>
                <a:cs typeface="+mn-lt"/>
              </a:rPr>
              <a:t>kennis</a:t>
            </a:r>
            <a:r>
              <a:rPr lang="en-US" sz="2800" dirty="0">
                <a:ea typeface="+mn-lt"/>
                <a:cs typeface="+mn-lt"/>
              </a:rPr>
              <a:t>.</a:t>
            </a:r>
            <a:endParaRPr lang="en-US" dirty="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7</a:t>
            </a:fld>
            <a:endParaRPr lang="en-US" noProof="0"/>
          </a:p>
        </p:txBody>
      </p:sp>
    </p:spTree>
    <p:extLst>
      <p:ext uri="{BB962C8B-B14F-4D97-AF65-F5344CB8AC3E}">
        <p14:creationId xmlns:p14="http://schemas.microsoft.com/office/powerpoint/2010/main" val="360190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dirty="0" err="1">
                <a:solidFill>
                  <a:srgbClr val="FFFFFF"/>
                </a:solidFill>
                <a:ea typeface="+mj-lt"/>
                <a:cs typeface="+mj-lt"/>
              </a:rPr>
              <a:t>Zoek</a:t>
            </a:r>
            <a:r>
              <a:rPr lang="en-US" sz="4000" dirty="0">
                <a:solidFill>
                  <a:srgbClr val="FFFFFF"/>
                </a:solidFill>
                <a:ea typeface="+mj-lt"/>
                <a:cs typeface="+mj-lt"/>
              </a:rPr>
              <a:t> </a:t>
            </a:r>
            <a:r>
              <a:rPr lang="en-US" sz="4000" dirty="0" err="1">
                <a:solidFill>
                  <a:srgbClr val="FFFFFF"/>
                </a:solidFill>
                <a:ea typeface="+mj-lt"/>
                <a:cs typeface="+mj-lt"/>
              </a:rPr>
              <a:t>iemand</a:t>
            </a:r>
            <a:r>
              <a:rPr lang="en-US" sz="4000" dirty="0">
                <a:solidFill>
                  <a:srgbClr val="FFFFFF"/>
                </a:solidFill>
                <a:ea typeface="+mj-lt"/>
                <a:cs typeface="+mj-lt"/>
              </a:rPr>
              <a:t> die...</a:t>
            </a:r>
            <a:endParaRPr lang="nl-NL" dirty="0"/>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408654" y="2354079"/>
            <a:ext cx="11783769" cy="4130478"/>
          </a:xfrm>
          <a:prstGeom prst="rect">
            <a:avLst/>
          </a:prstGeom>
        </p:spPr>
        <p:txBody>
          <a:bodyPr vert="horz" lIns="45720" tIns="45720" rIns="45720" bIns="45720" rtlCol="0" anchor="t">
            <a:normAutofit/>
          </a:bodyPr>
          <a:lstStyle/>
          <a:p>
            <a:pPr>
              <a:buFont typeface="Tw Cen MT" panose="05000000000000000000" pitchFamily="2" charset="2"/>
              <a:buChar char=" "/>
            </a:pPr>
            <a:r>
              <a:rPr lang="en-US" sz="2800" dirty="0">
                <a:ea typeface="+mn-lt"/>
                <a:cs typeface="+mn-lt"/>
              </a:rPr>
              <a:t>De </a:t>
            </a:r>
            <a:r>
              <a:rPr lang="en-US" sz="2800" err="1">
                <a:ea typeface="+mn-lt"/>
                <a:cs typeface="+mn-lt"/>
              </a:rPr>
              <a:t>leraar</a:t>
            </a:r>
            <a:r>
              <a:rPr lang="en-US" sz="2800" dirty="0">
                <a:ea typeface="+mn-lt"/>
                <a:cs typeface="+mn-lt"/>
              </a:rPr>
              <a:t> </a:t>
            </a:r>
            <a:r>
              <a:rPr lang="en-US" sz="2800" err="1">
                <a:ea typeface="+mn-lt"/>
                <a:cs typeface="+mn-lt"/>
              </a:rPr>
              <a:t>geeft</a:t>
            </a:r>
            <a:r>
              <a:rPr lang="en-US" sz="2800" dirty="0">
                <a:ea typeface="+mn-lt"/>
                <a:cs typeface="+mn-lt"/>
              </a:rPr>
              <a:t> de </a:t>
            </a:r>
            <a:r>
              <a:rPr lang="en-US" sz="2800" err="1">
                <a:ea typeface="+mn-lt"/>
                <a:cs typeface="+mn-lt"/>
              </a:rPr>
              <a:t>leerlingen</a:t>
            </a:r>
            <a:r>
              <a:rPr lang="en-US" sz="2800" dirty="0">
                <a:ea typeface="+mn-lt"/>
                <a:cs typeface="+mn-lt"/>
              </a:rPr>
              <a:t> </a:t>
            </a:r>
            <a:r>
              <a:rPr lang="en-US" sz="2800" err="1">
                <a:ea typeface="+mn-lt"/>
                <a:cs typeface="+mn-lt"/>
              </a:rPr>
              <a:t>een</a:t>
            </a:r>
            <a:r>
              <a:rPr lang="en-US" sz="2800" dirty="0">
                <a:ea typeface="+mn-lt"/>
                <a:cs typeface="+mn-lt"/>
              </a:rPr>
              <a:t> </a:t>
            </a:r>
            <a:r>
              <a:rPr lang="en-US" sz="2800" err="1">
                <a:ea typeface="+mn-lt"/>
                <a:cs typeface="+mn-lt"/>
              </a:rPr>
              <a:t>lijst</a:t>
            </a:r>
            <a:r>
              <a:rPr lang="en-US" sz="2800" dirty="0">
                <a:ea typeface="+mn-lt"/>
                <a:cs typeface="+mn-lt"/>
              </a:rPr>
              <a:t> met </a:t>
            </a:r>
            <a:r>
              <a:rPr lang="en-US" sz="2800" err="1">
                <a:ea typeface="+mn-lt"/>
                <a:cs typeface="+mn-lt"/>
              </a:rPr>
              <a:t>vragen</a:t>
            </a:r>
            <a:r>
              <a:rPr lang="en-US" sz="2800" dirty="0">
                <a:ea typeface="+mn-lt"/>
                <a:cs typeface="+mn-lt"/>
              </a:rPr>
              <a:t> of </a:t>
            </a:r>
            <a:r>
              <a:rPr lang="en-US" sz="2800" err="1">
                <a:ea typeface="+mn-lt"/>
                <a:cs typeface="+mn-lt"/>
              </a:rPr>
              <a:t>stellingen</a:t>
            </a:r>
            <a:r>
              <a:rPr lang="en-US" sz="2800" dirty="0">
                <a:ea typeface="+mn-lt"/>
                <a:cs typeface="+mn-lt"/>
              </a:rPr>
              <a:t> </a:t>
            </a:r>
            <a:r>
              <a:rPr lang="en-US" sz="2800" err="1">
                <a:ea typeface="+mn-lt"/>
                <a:cs typeface="+mn-lt"/>
              </a:rPr>
              <a:t>zoals</a:t>
            </a:r>
            <a:r>
              <a:rPr lang="en-US" sz="2800" dirty="0">
                <a:ea typeface="+mn-lt"/>
                <a:cs typeface="+mn-lt"/>
              </a:rPr>
              <a:t> "</a:t>
            </a:r>
            <a:r>
              <a:rPr lang="en-US" sz="2800" err="1">
                <a:ea typeface="+mn-lt"/>
                <a:cs typeface="+mn-lt"/>
              </a:rPr>
              <a:t>Zoek</a:t>
            </a:r>
            <a:r>
              <a:rPr lang="en-US" sz="2800" dirty="0">
                <a:ea typeface="+mn-lt"/>
                <a:cs typeface="+mn-lt"/>
              </a:rPr>
              <a:t> </a:t>
            </a:r>
            <a:r>
              <a:rPr lang="en-US" sz="2800" err="1">
                <a:ea typeface="+mn-lt"/>
                <a:cs typeface="+mn-lt"/>
              </a:rPr>
              <a:t>iemand</a:t>
            </a:r>
            <a:r>
              <a:rPr lang="en-US" sz="2800" dirty="0">
                <a:ea typeface="+mn-lt"/>
                <a:cs typeface="+mn-lt"/>
              </a:rPr>
              <a:t> die 3 </a:t>
            </a:r>
            <a:r>
              <a:rPr lang="en-US" sz="2800" err="1">
                <a:ea typeface="+mn-lt"/>
                <a:cs typeface="+mn-lt"/>
              </a:rPr>
              <a:t>namen</a:t>
            </a:r>
            <a:r>
              <a:rPr lang="en-US" sz="2800" dirty="0">
                <a:ea typeface="+mn-lt"/>
                <a:cs typeface="+mn-lt"/>
              </a:rPr>
              <a:t> van Allah cc </a:t>
            </a:r>
            <a:r>
              <a:rPr lang="en-US" sz="2800" err="1">
                <a:ea typeface="+mn-lt"/>
                <a:cs typeface="+mn-lt"/>
              </a:rPr>
              <a:t>kent</a:t>
            </a:r>
            <a:r>
              <a:rPr lang="en-US" sz="2800" dirty="0">
                <a:ea typeface="+mn-lt"/>
                <a:cs typeface="+mn-lt"/>
              </a:rPr>
              <a:t>" of "</a:t>
            </a:r>
            <a:r>
              <a:rPr lang="en-US" sz="2800" err="1">
                <a:ea typeface="+mn-lt"/>
                <a:cs typeface="+mn-lt"/>
              </a:rPr>
              <a:t>Zoek</a:t>
            </a:r>
            <a:r>
              <a:rPr lang="en-US" sz="2800" dirty="0">
                <a:ea typeface="+mn-lt"/>
                <a:cs typeface="+mn-lt"/>
              </a:rPr>
              <a:t> </a:t>
            </a:r>
            <a:r>
              <a:rPr lang="en-US" sz="2800" err="1">
                <a:ea typeface="+mn-lt"/>
                <a:cs typeface="+mn-lt"/>
              </a:rPr>
              <a:t>iemand</a:t>
            </a:r>
            <a:r>
              <a:rPr lang="en-US" sz="2800" dirty="0">
                <a:ea typeface="+mn-lt"/>
                <a:cs typeface="+mn-lt"/>
              </a:rPr>
              <a:t> die </a:t>
            </a:r>
            <a:r>
              <a:rPr lang="en-US" sz="2800" err="1">
                <a:ea typeface="+mn-lt"/>
                <a:cs typeface="+mn-lt"/>
              </a:rPr>
              <a:t>drie</a:t>
            </a:r>
            <a:r>
              <a:rPr lang="en-US" sz="2800" dirty="0">
                <a:ea typeface="+mn-lt"/>
                <a:cs typeface="+mn-lt"/>
              </a:rPr>
              <a:t> </a:t>
            </a:r>
            <a:r>
              <a:rPr lang="en-US" sz="2800" err="1">
                <a:ea typeface="+mn-lt"/>
                <a:cs typeface="+mn-lt"/>
              </a:rPr>
              <a:t>goede</a:t>
            </a:r>
            <a:r>
              <a:rPr lang="en-US" sz="2800" dirty="0">
                <a:ea typeface="+mn-lt"/>
                <a:cs typeface="+mn-lt"/>
              </a:rPr>
              <a:t> </a:t>
            </a:r>
            <a:r>
              <a:rPr lang="en-US" sz="2800" err="1">
                <a:ea typeface="+mn-lt"/>
                <a:cs typeface="+mn-lt"/>
              </a:rPr>
              <a:t>eigenschappen</a:t>
            </a:r>
            <a:r>
              <a:rPr lang="en-US" sz="2800" dirty="0">
                <a:ea typeface="+mn-lt"/>
                <a:cs typeface="+mn-lt"/>
              </a:rPr>
              <a:t> van de </a:t>
            </a:r>
            <a:r>
              <a:rPr lang="en-US" sz="2800" err="1">
                <a:ea typeface="+mn-lt"/>
                <a:cs typeface="+mn-lt"/>
              </a:rPr>
              <a:t>Profeet</a:t>
            </a:r>
            <a:r>
              <a:rPr lang="en-US" sz="2800" dirty="0">
                <a:ea typeface="+mn-lt"/>
                <a:cs typeface="+mn-lt"/>
              </a:rPr>
              <a:t> Muhammad (s) </a:t>
            </a:r>
            <a:r>
              <a:rPr lang="en-US" sz="2800" err="1">
                <a:ea typeface="+mn-lt"/>
                <a:cs typeface="+mn-lt"/>
              </a:rPr>
              <a:t>kan</a:t>
            </a:r>
            <a:r>
              <a:rPr lang="en-US" sz="2800" dirty="0">
                <a:ea typeface="+mn-lt"/>
                <a:cs typeface="+mn-lt"/>
              </a:rPr>
              <a:t> </a:t>
            </a:r>
            <a:r>
              <a:rPr lang="en-US" sz="2800" err="1">
                <a:ea typeface="+mn-lt"/>
                <a:cs typeface="+mn-lt"/>
              </a:rPr>
              <a:t>noemen</a:t>
            </a:r>
            <a:r>
              <a:rPr lang="en-US" sz="2800" dirty="0">
                <a:ea typeface="+mn-lt"/>
                <a:cs typeface="+mn-lt"/>
              </a:rPr>
              <a:t>."</a:t>
            </a:r>
          </a:p>
          <a:p>
            <a:pPr>
              <a:buFont typeface="Tw Cen MT" panose="05000000000000000000" pitchFamily="2" charset="2"/>
              <a:buChar char=" "/>
            </a:pPr>
            <a:r>
              <a:rPr lang="en-US" sz="2800" dirty="0">
                <a:ea typeface="+mn-lt"/>
                <a:cs typeface="+mn-lt"/>
              </a:rPr>
              <a:t>De </a:t>
            </a:r>
            <a:r>
              <a:rPr lang="en-US" sz="2800" dirty="0" err="1">
                <a:ea typeface="+mn-lt"/>
                <a:cs typeface="+mn-lt"/>
              </a:rPr>
              <a:t>leerlingen</a:t>
            </a:r>
            <a:r>
              <a:rPr lang="en-US" sz="2800" dirty="0">
                <a:ea typeface="+mn-lt"/>
                <a:cs typeface="+mn-lt"/>
              </a:rPr>
              <a:t> </a:t>
            </a:r>
            <a:r>
              <a:rPr lang="en-US" sz="2800" dirty="0" err="1">
                <a:ea typeface="+mn-lt"/>
                <a:cs typeface="+mn-lt"/>
              </a:rPr>
              <a:t>bewegen</a:t>
            </a:r>
            <a:r>
              <a:rPr lang="en-US" sz="2800" dirty="0">
                <a:ea typeface="+mn-lt"/>
                <a:cs typeface="+mn-lt"/>
              </a:rPr>
              <a:t> door de </a:t>
            </a:r>
            <a:r>
              <a:rPr lang="en-US" sz="2800" dirty="0" err="1">
                <a:ea typeface="+mn-lt"/>
                <a:cs typeface="+mn-lt"/>
              </a:rPr>
              <a:t>klas</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vragen</a:t>
            </a:r>
            <a:r>
              <a:rPr lang="en-US" sz="2800" dirty="0">
                <a:ea typeface="+mn-lt"/>
                <a:cs typeface="+mn-lt"/>
              </a:rPr>
              <a:t> </a:t>
            </a:r>
            <a:r>
              <a:rPr lang="en-US" sz="2800" dirty="0" err="1">
                <a:ea typeface="+mn-lt"/>
                <a:cs typeface="+mn-lt"/>
              </a:rPr>
              <a:t>elkaar</a:t>
            </a:r>
            <a:r>
              <a:rPr lang="en-US" sz="2800" dirty="0">
                <a:ea typeface="+mn-lt"/>
                <a:cs typeface="+mn-lt"/>
              </a:rPr>
              <a:t> om </a:t>
            </a:r>
            <a:r>
              <a:rPr lang="en-US" sz="2800" dirty="0" err="1">
                <a:ea typeface="+mn-lt"/>
                <a:cs typeface="+mn-lt"/>
              </a:rPr>
              <a:t>antwoorden</a:t>
            </a:r>
            <a:r>
              <a:rPr lang="en-US" sz="2800" dirty="0">
                <a:ea typeface="+mn-lt"/>
                <a:cs typeface="+mn-lt"/>
              </a:rPr>
              <a:t> </a:t>
            </a:r>
            <a:endParaRPr lang="en-US" sz="2800" dirty="0"/>
          </a:p>
          <a:p>
            <a:pPr>
              <a:buFont typeface="Tw Cen MT" panose="05000000000000000000" pitchFamily="2" charset="2"/>
              <a:buChar char=" "/>
            </a:pPr>
            <a:r>
              <a:rPr lang="en-US" sz="2800" dirty="0" err="1">
                <a:ea typeface="+mn-lt"/>
                <a:cs typeface="+mn-lt"/>
              </a:rPr>
              <a:t>Wanneer</a:t>
            </a:r>
            <a:r>
              <a:rPr lang="en-US" sz="2800" dirty="0">
                <a:ea typeface="+mn-lt"/>
                <a:cs typeface="+mn-lt"/>
              </a:rPr>
              <a:t> ze </a:t>
            </a:r>
            <a:r>
              <a:rPr lang="en-US" sz="2800" dirty="0" err="1">
                <a:ea typeface="+mn-lt"/>
                <a:cs typeface="+mn-lt"/>
              </a:rPr>
              <a:t>iemand</a:t>
            </a:r>
            <a:r>
              <a:rPr lang="en-US" sz="2800" dirty="0">
                <a:ea typeface="+mn-lt"/>
                <a:cs typeface="+mn-lt"/>
              </a:rPr>
              <a:t> </a:t>
            </a:r>
            <a:r>
              <a:rPr lang="en-US" sz="2800" dirty="0" err="1">
                <a:ea typeface="+mn-lt"/>
                <a:cs typeface="+mn-lt"/>
              </a:rPr>
              <a:t>vinden</a:t>
            </a:r>
            <a:r>
              <a:rPr lang="en-US" sz="2800" dirty="0">
                <a:ea typeface="+mn-lt"/>
                <a:cs typeface="+mn-lt"/>
              </a:rPr>
              <a:t> die het </a:t>
            </a:r>
            <a:r>
              <a:rPr lang="en-US" sz="2800" dirty="0" err="1">
                <a:ea typeface="+mn-lt"/>
                <a:cs typeface="+mn-lt"/>
              </a:rPr>
              <a:t>antwoord</a:t>
            </a:r>
            <a:r>
              <a:rPr lang="en-US" sz="2800" dirty="0">
                <a:ea typeface="+mn-lt"/>
                <a:cs typeface="+mn-lt"/>
              </a:rPr>
              <a:t> </a:t>
            </a:r>
            <a:r>
              <a:rPr lang="en-US" sz="2800" dirty="0" err="1">
                <a:ea typeface="+mn-lt"/>
                <a:cs typeface="+mn-lt"/>
              </a:rPr>
              <a:t>weet</a:t>
            </a:r>
            <a:r>
              <a:rPr lang="en-US" sz="2800" dirty="0">
                <a:ea typeface="+mn-lt"/>
                <a:cs typeface="+mn-lt"/>
              </a:rPr>
              <a:t>, </a:t>
            </a:r>
            <a:r>
              <a:rPr lang="en-US" sz="2800" dirty="0" err="1">
                <a:ea typeface="+mn-lt"/>
                <a:cs typeface="+mn-lt"/>
              </a:rPr>
              <a:t>schrijven</a:t>
            </a:r>
            <a:r>
              <a:rPr lang="en-US" sz="2800" dirty="0">
                <a:ea typeface="+mn-lt"/>
                <a:cs typeface="+mn-lt"/>
              </a:rPr>
              <a:t> ze de naam van die </a:t>
            </a:r>
            <a:r>
              <a:rPr lang="en-US" sz="2800" dirty="0" err="1">
                <a:ea typeface="+mn-lt"/>
                <a:cs typeface="+mn-lt"/>
              </a:rPr>
              <a:t>persoon</a:t>
            </a:r>
            <a:r>
              <a:rPr lang="en-US" sz="2800" dirty="0">
                <a:ea typeface="+mn-lt"/>
                <a:cs typeface="+mn-lt"/>
              </a:rPr>
              <a:t> op </a:t>
            </a:r>
            <a:r>
              <a:rPr lang="en-US" sz="2800" dirty="0" err="1">
                <a:ea typeface="+mn-lt"/>
                <a:cs typeface="+mn-lt"/>
              </a:rPr>
              <a:t>hun</a:t>
            </a:r>
            <a:r>
              <a:rPr lang="en-US" sz="2800" dirty="0">
                <a:ea typeface="+mn-lt"/>
                <a:cs typeface="+mn-lt"/>
              </a:rPr>
              <a:t> </a:t>
            </a:r>
            <a:r>
              <a:rPr lang="en-US" sz="2800" dirty="0" err="1">
                <a:ea typeface="+mn-lt"/>
                <a:cs typeface="+mn-lt"/>
              </a:rPr>
              <a:t>lijstje</a:t>
            </a:r>
            <a:r>
              <a:rPr lang="en-US" sz="2800" dirty="0">
                <a:ea typeface="+mn-lt"/>
                <a:cs typeface="+mn-lt"/>
              </a:rPr>
              <a:t> </a:t>
            </a:r>
            <a:r>
              <a:rPr lang="en-US" sz="2800" dirty="0" err="1">
                <a:ea typeface="+mn-lt"/>
                <a:cs typeface="+mn-lt"/>
              </a:rPr>
              <a:t>naast</a:t>
            </a:r>
            <a:r>
              <a:rPr lang="en-US" sz="2800" dirty="0">
                <a:ea typeface="+mn-lt"/>
                <a:cs typeface="+mn-lt"/>
              </a:rPr>
              <a:t> de </a:t>
            </a:r>
            <a:r>
              <a:rPr lang="en-US" sz="2800" dirty="0" err="1">
                <a:ea typeface="+mn-lt"/>
                <a:cs typeface="+mn-lt"/>
              </a:rPr>
              <a:t>betreffende</a:t>
            </a:r>
            <a:r>
              <a:rPr lang="en-US" sz="2800" dirty="0">
                <a:ea typeface="+mn-lt"/>
                <a:cs typeface="+mn-lt"/>
              </a:rPr>
              <a:t> </a:t>
            </a:r>
            <a:r>
              <a:rPr lang="en-US" sz="2800" dirty="0" err="1">
                <a:ea typeface="+mn-lt"/>
                <a:cs typeface="+mn-lt"/>
              </a:rPr>
              <a:t>vraag</a:t>
            </a:r>
            <a:r>
              <a:rPr lang="en-US" sz="2800" dirty="0">
                <a:ea typeface="+mn-lt"/>
                <a:cs typeface="+mn-lt"/>
              </a:rPr>
              <a:t> of </a:t>
            </a:r>
            <a:r>
              <a:rPr lang="en-US" sz="2800" dirty="0" err="1">
                <a:ea typeface="+mn-lt"/>
                <a:cs typeface="+mn-lt"/>
              </a:rPr>
              <a:t>stelling</a:t>
            </a:r>
            <a:r>
              <a:rPr lang="en-US" sz="2800" dirty="0">
                <a:ea typeface="+mn-lt"/>
                <a:cs typeface="+mn-lt"/>
              </a:rPr>
              <a:t>.</a:t>
            </a:r>
            <a:endParaRPr lang="en-US" dirty="0"/>
          </a:p>
          <a:p>
            <a:pPr>
              <a:buFont typeface="Tw Cen MT" panose="05000000000000000000" pitchFamily="2" charset="2"/>
              <a:buChar char=" "/>
            </a:pPr>
            <a:r>
              <a:rPr lang="en-US" sz="2800" dirty="0">
                <a:ea typeface="+mn-lt"/>
                <a:cs typeface="+mn-lt"/>
              </a:rPr>
              <a:t>Doel: Dit </a:t>
            </a:r>
            <a:r>
              <a:rPr lang="en-US" sz="2800" dirty="0" err="1">
                <a:ea typeface="+mn-lt"/>
                <a:cs typeface="+mn-lt"/>
              </a:rPr>
              <a:t>bevordert</a:t>
            </a:r>
            <a:r>
              <a:rPr lang="en-US" sz="2800" dirty="0">
                <a:ea typeface="+mn-lt"/>
                <a:cs typeface="+mn-lt"/>
              </a:rPr>
              <a:t> </a:t>
            </a:r>
            <a:r>
              <a:rPr lang="en-US" sz="2800" dirty="0" err="1">
                <a:ea typeface="+mn-lt"/>
                <a:cs typeface="+mn-lt"/>
              </a:rPr>
              <a:t>communicatie</a:t>
            </a:r>
            <a:r>
              <a:rPr lang="en-US" sz="2800" dirty="0">
                <a:ea typeface="+mn-lt"/>
                <a:cs typeface="+mn-lt"/>
              </a:rPr>
              <a:t>, </a:t>
            </a:r>
            <a:r>
              <a:rPr lang="en-US" sz="2800" dirty="0" err="1">
                <a:ea typeface="+mn-lt"/>
                <a:cs typeface="+mn-lt"/>
              </a:rPr>
              <a:t>samenwerking</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actieve</a:t>
            </a:r>
            <a:r>
              <a:rPr lang="en-US" sz="2800" dirty="0">
                <a:ea typeface="+mn-lt"/>
                <a:cs typeface="+mn-lt"/>
              </a:rPr>
              <a:t> </a:t>
            </a:r>
            <a:r>
              <a:rPr lang="en-US" sz="2800" dirty="0" err="1">
                <a:ea typeface="+mn-lt"/>
                <a:cs typeface="+mn-lt"/>
              </a:rPr>
              <a:t>betrokkenheid</a:t>
            </a:r>
            <a:r>
              <a:rPr lang="en-US" sz="2800" dirty="0">
                <a:ea typeface="+mn-lt"/>
                <a:cs typeface="+mn-lt"/>
              </a:rPr>
              <a:t>, </a:t>
            </a:r>
            <a:r>
              <a:rPr lang="en-US" sz="2800" dirty="0" err="1">
                <a:ea typeface="+mn-lt"/>
                <a:cs typeface="+mn-lt"/>
              </a:rPr>
              <a:t>terwijl</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hun</a:t>
            </a:r>
            <a:r>
              <a:rPr lang="en-US" sz="2800" dirty="0">
                <a:ea typeface="+mn-lt"/>
                <a:cs typeface="+mn-lt"/>
              </a:rPr>
              <a:t> </a:t>
            </a:r>
            <a:r>
              <a:rPr lang="en-US" sz="2800" dirty="0" err="1">
                <a:ea typeface="+mn-lt"/>
                <a:cs typeface="+mn-lt"/>
              </a:rPr>
              <a:t>kennis</a:t>
            </a:r>
            <a:r>
              <a:rPr lang="en-US" sz="2800" dirty="0">
                <a:ea typeface="+mn-lt"/>
                <a:cs typeface="+mn-lt"/>
              </a:rPr>
              <a:t> </a:t>
            </a:r>
            <a:r>
              <a:rPr lang="en-US" sz="2800" dirty="0" err="1">
                <a:ea typeface="+mn-lt"/>
                <a:cs typeface="+mn-lt"/>
              </a:rPr>
              <a:t>uitbreiden</a:t>
            </a:r>
            <a:r>
              <a:rPr lang="en-US" sz="2800" dirty="0">
                <a:ea typeface="+mn-lt"/>
                <a:cs typeface="+mn-lt"/>
              </a:rPr>
              <a:t> door van </a:t>
            </a:r>
            <a:r>
              <a:rPr lang="en-US" sz="2800" dirty="0" err="1">
                <a:ea typeface="+mn-lt"/>
                <a:cs typeface="+mn-lt"/>
              </a:rPr>
              <a:t>hun</a:t>
            </a:r>
            <a:r>
              <a:rPr lang="en-US" sz="2800" dirty="0">
                <a:ea typeface="+mn-lt"/>
                <a:cs typeface="+mn-lt"/>
              </a:rPr>
              <a:t> </a:t>
            </a:r>
            <a:r>
              <a:rPr lang="en-US" sz="2800" dirty="0" err="1">
                <a:ea typeface="+mn-lt"/>
                <a:cs typeface="+mn-lt"/>
              </a:rPr>
              <a:t>klasgenoten</a:t>
            </a:r>
            <a:r>
              <a:rPr lang="en-US" sz="2800" dirty="0">
                <a:ea typeface="+mn-lt"/>
                <a:cs typeface="+mn-lt"/>
              </a:rPr>
              <a:t> </a:t>
            </a:r>
            <a:r>
              <a:rPr lang="en-US" sz="2800" dirty="0" err="1">
                <a:ea typeface="+mn-lt"/>
                <a:cs typeface="+mn-lt"/>
              </a:rPr>
              <a:t>te</a:t>
            </a:r>
            <a:r>
              <a:rPr lang="en-US" sz="2800" dirty="0">
                <a:ea typeface="+mn-lt"/>
                <a:cs typeface="+mn-lt"/>
              </a:rPr>
              <a:t> </a:t>
            </a:r>
            <a:r>
              <a:rPr lang="en-US" sz="2800" dirty="0" err="1">
                <a:ea typeface="+mn-lt"/>
                <a:cs typeface="+mn-lt"/>
              </a:rPr>
              <a:t>leren</a:t>
            </a:r>
            <a:r>
              <a:rPr lang="en-US" sz="2800" dirty="0">
                <a:ea typeface="+mn-lt"/>
                <a:cs typeface="+mn-lt"/>
              </a:rPr>
              <a:t>.</a:t>
            </a:r>
            <a:endParaRPr lang="en-US" sz="2800" dirty="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8</a:t>
            </a:fld>
            <a:endParaRPr lang="en-US" noProof="0"/>
          </a:p>
        </p:txBody>
      </p:sp>
    </p:spTree>
    <p:extLst>
      <p:ext uri="{BB962C8B-B14F-4D97-AF65-F5344CB8AC3E}">
        <p14:creationId xmlns:p14="http://schemas.microsoft.com/office/powerpoint/2010/main" val="3238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dirty="0">
                <a:solidFill>
                  <a:srgbClr val="FFFFFF"/>
                </a:solidFill>
                <a:ea typeface="+mj-lt"/>
                <a:cs typeface="+mj-lt"/>
              </a:rPr>
              <a:t>Ren je rot</a:t>
            </a:r>
            <a:endParaRPr lang="nl-NL" dirty="0"/>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408654" y="2354079"/>
            <a:ext cx="11783769" cy="4130478"/>
          </a:xfrm>
          <a:prstGeom prst="rect">
            <a:avLst/>
          </a:prstGeom>
        </p:spPr>
        <p:txBody>
          <a:bodyPr vert="horz" lIns="45720" tIns="45720" rIns="45720" bIns="45720" rtlCol="0" anchor="t">
            <a:normAutofit fontScale="92500" lnSpcReduction="10000"/>
          </a:bodyPr>
          <a:lstStyle/>
          <a:p>
            <a:pPr>
              <a:buFont typeface="Tw Cen MT" panose="05000000000000000000" pitchFamily="2" charset="2"/>
              <a:buChar char=" "/>
            </a:pPr>
            <a:r>
              <a:rPr lang="en-US" sz="2800" dirty="0">
                <a:ea typeface="+mn-lt"/>
                <a:cs typeface="+mn-lt"/>
              </a:rPr>
              <a:t>De </a:t>
            </a:r>
            <a:r>
              <a:rPr lang="en-US" sz="2800" dirty="0" err="1">
                <a:ea typeface="+mn-lt"/>
                <a:cs typeface="+mn-lt"/>
              </a:rPr>
              <a:t>leraar</a:t>
            </a:r>
            <a:r>
              <a:rPr lang="en-US" sz="2800" dirty="0">
                <a:ea typeface="+mn-lt"/>
                <a:cs typeface="+mn-lt"/>
              </a:rPr>
              <a:t> </a:t>
            </a:r>
            <a:r>
              <a:rPr lang="en-US" sz="2800" dirty="0" err="1">
                <a:ea typeface="+mn-lt"/>
                <a:cs typeface="+mn-lt"/>
              </a:rPr>
              <a:t>stelt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vraag</a:t>
            </a:r>
            <a:r>
              <a:rPr lang="en-US" sz="2800" dirty="0">
                <a:ea typeface="+mn-lt"/>
                <a:cs typeface="+mn-lt"/>
              </a:rPr>
              <a:t> of </a:t>
            </a:r>
            <a:r>
              <a:rPr lang="en-US" sz="2800" dirty="0" err="1">
                <a:ea typeface="+mn-lt"/>
                <a:cs typeface="+mn-lt"/>
              </a:rPr>
              <a:t>geeft</a:t>
            </a:r>
            <a:r>
              <a:rPr lang="en-US" sz="2800" dirty="0">
                <a:ea typeface="+mn-lt"/>
                <a:cs typeface="+mn-lt"/>
              </a:rPr>
              <a:t> </a:t>
            </a:r>
            <a:r>
              <a:rPr lang="en-US" sz="2800" dirty="0" err="1">
                <a:ea typeface="+mn-lt"/>
                <a:cs typeface="+mn-lt"/>
              </a:rPr>
              <a:t>een</a:t>
            </a:r>
            <a:r>
              <a:rPr lang="en-US" sz="2800" dirty="0">
                <a:ea typeface="+mn-lt"/>
                <a:cs typeface="+mn-lt"/>
              </a:rPr>
              <a:t> </a:t>
            </a:r>
            <a:r>
              <a:rPr lang="en-US" sz="2800" dirty="0" err="1">
                <a:ea typeface="+mn-lt"/>
                <a:cs typeface="+mn-lt"/>
              </a:rPr>
              <a:t>opdracht</a:t>
            </a:r>
            <a:r>
              <a:rPr lang="en-US" sz="2800" dirty="0">
                <a:ea typeface="+mn-lt"/>
                <a:cs typeface="+mn-lt"/>
              </a:rPr>
              <a:t>. Dit </a:t>
            </a:r>
            <a:r>
              <a:rPr lang="en-US" sz="2800" dirty="0" err="1">
                <a:ea typeface="+mn-lt"/>
                <a:cs typeface="+mn-lt"/>
              </a:rPr>
              <a:t>kan</a:t>
            </a:r>
            <a:r>
              <a:rPr lang="en-US" sz="2800" dirty="0">
                <a:ea typeface="+mn-lt"/>
                <a:cs typeface="+mn-lt"/>
              </a:rPr>
              <a:t> </a:t>
            </a:r>
            <a:r>
              <a:rPr lang="en-US" sz="2800" dirty="0" err="1">
                <a:ea typeface="+mn-lt"/>
                <a:cs typeface="+mn-lt"/>
              </a:rPr>
              <a:t>gaan</a:t>
            </a:r>
            <a:r>
              <a:rPr lang="en-US" sz="2800" dirty="0">
                <a:ea typeface="+mn-lt"/>
                <a:cs typeface="+mn-lt"/>
              </a:rPr>
              <a:t> over </a:t>
            </a:r>
            <a:r>
              <a:rPr lang="en-US" sz="2800" dirty="0" err="1">
                <a:ea typeface="+mn-lt"/>
                <a:cs typeface="+mn-lt"/>
              </a:rPr>
              <a:t>feiten</a:t>
            </a:r>
            <a:r>
              <a:rPr lang="en-US" sz="2800" dirty="0">
                <a:ea typeface="+mn-lt"/>
                <a:cs typeface="+mn-lt"/>
              </a:rPr>
              <a:t>, </a:t>
            </a:r>
            <a:r>
              <a:rPr lang="en-US" sz="2800" dirty="0" err="1">
                <a:ea typeface="+mn-lt"/>
                <a:cs typeface="+mn-lt"/>
              </a:rPr>
              <a:t>begrippen</a:t>
            </a:r>
            <a:r>
              <a:rPr lang="en-US" sz="2800" dirty="0">
                <a:ea typeface="+mn-lt"/>
                <a:cs typeface="+mn-lt"/>
              </a:rPr>
              <a:t>, of </a:t>
            </a:r>
            <a:r>
              <a:rPr lang="en-US" sz="2800" dirty="0" err="1">
                <a:ea typeface="+mn-lt"/>
                <a:cs typeface="+mn-lt"/>
              </a:rPr>
              <a:t>zelfs</a:t>
            </a:r>
            <a:r>
              <a:rPr lang="en-US" sz="2800" dirty="0">
                <a:ea typeface="+mn-lt"/>
                <a:cs typeface="+mn-lt"/>
              </a:rPr>
              <a:t> het </a:t>
            </a:r>
            <a:r>
              <a:rPr lang="en-US" sz="2800" dirty="0" err="1">
                <a:ea typeface="+mn-lt"/>
                <a:cs typeface="+mn-lt"/>
              </a:rPr>
              <a:t>uitvoeren</a:t>
            </a:r>
            <a:r>
              <a:rPr lang="en-US" sz="2800" dirty="0">
                <a:ea typeface="+mn-lt"/>
                <a:cs typeface="+mn-lt"/>
              </a:rPr>
              <a:t> van </a:t>
            </a:r>
            <a:r>
              <a:rPr lang="en-US" sz="2800" dirty="0" err="1">
                <a:ea typeface="+mn-lt"/>
                <a:cs typeface="+mn-lt"/>
              </a:rPr>
              <a:t>een</a:t>
            </a:r>
            <a:r>
              <a:rPr lang="en-US" sz="2800" dirty="0">
                <a:ea typeface="+mn-lt"/>
                <a:cs typeface="+mn-lt"/>
              </a:rPr>
              <a:t> </a:t>
            </a:r>
            <a:r>
              <a:rPr lang="en-US" sz="2800" dirty="0" err="1">
                <a:ea typeface="+mn-lt"/>
                <a:cs typeface="+mn-lt"/>
              </a:rPr>
              <a:t>bepaalde</a:t>
            </a:r>
            <a:r>
              <a:rPr lang="en-US" sz="2800" dirty="0">
                <a:ea typeface="+mn-lt"/>
                <a:cs typeface="+mn-lt"/>
              </a:rPr>
              <a:t> </a:t>
            </a:r>
            <a:r>
              <a:rPr lang="en-US" sz="2800" dirty="0" err="1">
                <a:ea typeface="+mn-lt"/>
                <a:cs typeface="+mn-lt"/>
              </a:rPr>
              <a:t>handeling</a:t>
            </a:r>
            <a:r>
              <a:rPr lang="en-US" sz="2800" dirty="0">
                <a:ea typeface="+mn-lt"/>
                <a:cs typeface="+mn-lt"/>
              </a:rPr>
              <a:t>.</a:t>
            </a:r>
            <a:endParaRPr lang="nl-NL" dirty="0"/>
          </a:p>
          <a:p>
            <a:pPr>
              <a:buFont typeface="Tw Cen MT" panose="05000000000000000000" pitchFamily="2" charset="2"/>
              <a:buChar char=" "/>
            </a:pPr>
            <a:r>
              <a:rPr lang="en-US" sz="2800" dirty="0">
                <a:ea typeface="+mn-lt"/>
                <a:cs typeface="+mn-lt"/>
              </a:rPr>
              <a:t>De </a:t>
            </a:r>
            <a:r>
              <a:rPr lang="en-US" sz="2800" dirty="0" err="1">
                <a:ea typeface="+mn-lt"/>
                <a:cs typeface="+mn-lt"/>
              </a:rPr>
              <a:t>leerlingen</a:t>
            </a:r>
            <a:r>
              <a:rPr lang="en-US" sz="2800" dirty="0">
                <a:ea typeface="+mn-lt"/>
                <a:cs typeface="+mn-lt"/>
              </a:rPr>
              <a:t> </a:t>
            </a:r>
            <a:r>
              <a:rPr lang="en-US" sz="2800" dirty="0" err="1">
                <a:ea typeface="+mn-lt"/>
                <a:cs typeface="+mn-lt"/>
              </a:rPr>
              <a:t>staan</a:t>
            </a:r>
            <a:r>
              <a:rPr lang="en-US" sz="2800" dirty="0">
                <a:ea typeface="+mn-lt"/>
                <a:cs typeface="+mn-lt"/>
              </a:rPr>
              <a:t> in </a:t>
            </a:r>
            <a:r>
              <a:rPr lang="en-US" sz="2800" dirty="0" err="1">
                <a:ea typeface="+mn-lt"/>
                <a:cs typeface="+mn-lt"/>
              </a:rPr>
              <a:t>een</a:t>
            </a:r>
            <a:r>
              <a:rPr lang="en-US" sz="2800" dirty="0">
                <a:ea typeface="+mn-lt"/>
                <a:cs typeface="+mn-lt"/>
              </a:rPr>
              <a:t> </a:t>
            </a:r>
            <a:r>
              <a:rPr lang="en-US" sz="2800" dirty="0" err="1">
                <a:ea typeface="+mn-lt"/>
                <a:cs typeface="+mn-lt"/>
              </a:rPr>
              <a:t>rij</a:t>
            </a:r>
            <a:r>
              <a:rPr lang="en-US" sz="2800" dirty="0">
                <a:ea typeface="+mn-lt"/>
                <a:cs typeface="+mn-lt"/>
              </a:rPr>
              <a:t> </a:t>
            </a:r>
            <a:r>
              <a:rPr lang="en-US" sz="2800" dirty="0" err="1">
                <a:ea typeface="+mn-lt"/>
                <a:cs typeface="+mn-lt"/>
              </a:rPr>
              <a:t>aan</a:t>
            </a:r>
            <a:r>
              <a:rPr lang="en-US" sz="2800" dirty="0">
                <a:ea typeface="+mn-lt"/>
                <a:cs typeface="+mn-lt"/>
              </a:rPr>
              <a:t> de </a:t>
            </a:r>
            <a:r>
              <a:rPr lang="en-US" sz="2800" dirty="0" err="1">
                <a:ea typeface="+mn-lt"/>
                <a:cs typeface="+mn-lt"/>
              </a:rPr>
              <a:t>ene</a:t>
            </a:r>
            <a:r>
              <a:rPr lang="en-US" sz="2800" dirty="0">
                <a:ea typeface="+mn-lt"/>
                <a:cs typeface="+mn-lt"/>
              </a:rPr>
              <a:t> </a:t>
            </a:r>
            <a:r>
              <a:rPr lang="en-US" sz="2800" dirty="0" err="1">
                <a:ea typeface="+mn-lt"/>
                <a:cs typeface="+mn-lt"/>
              </a:rPr>
              <a:t>kant</a:t>
            </a:r>
            <a:r>
              <a:rPr lang="en-US" sz="2800" dirty="0">
                <a:ea typeface="+mn-lt"/>
                <a:cs typeface="+mn-lt"/>
              </a:rPr>
              <a:t> van het </a:t>
            </a:r>
            <a:r>
              <a:rPr lang="en-US" sz="2800" dirty="0" err="1">
                <a:ea typeface="+mn-lt"/>
                <a:cs typeface="+mn-lt"/>
              </a:rPr>
              <a:t>lokaal</a:t>
            </a:r>
            <a:r>
              <a:rPr lang="en-US" sz="2800" dirty="0">
                <a:ea typeface="+mn-lt"/>
                <a:cs typeface="+mn-lt"/>
              </a:rPr>
              <a:t>, </a:t>
            </a:r>
            <a:r>
              <a:rPr lang="en-US" sz="2800" dirty="0" err="1">
                <a:ea typeface="+mn-lt"/>
                <a:cs typeface="+mn-lt"/>
              </a:rPr>
              <a:t>en</a:t>
            </a:r>
            <a:r>
              <a:rPr lang="en-US" sz="2800" dirty="0">
                <a:ea typeface="+mn-lt"/>
                <a:cs typeface="+mn-lt"/>
              </a:rPr>
              <a:t> er </a:t>
            </a:r>
            <a:r>
              <a:rPr lang="en-US" sz="2800" dirty="0" err="1">
                <a:ea typeface="+mn-lt"/>
                <a:cs typeface="+mn-lt"/>
              </a:rPr>
              <a:t>zijn</a:t>
            </a:r>
            <a:r>
              <a:rPr lang="en-US" sz="2800" dirty="0">
                <a:ea typeface="+mn-lt"/>
                <a:cs typeface="+mn-lt"/>
              </a:rPr>
              <a:t> </a:t>
            </a:r>
            <a:r>
              <a:rPr lang="en-US" sz="2800" dirty="0" err="1">
                <a:ea typeface="+mn-lt"/>
                <a:cs typeface="+mn-lt"/>
              </a:rPr>
              <a:t>meerdere</a:t>
            </a:r>
            <a:r>
              <a:rPr lang="en-US" sz="2800" dirty="0">
                <a:ea typeface="+mn-lt"/>
                <a:cs typeface="+mn-lt"/>
              </a:rPr>
              <a:t> </a:t>
            </a:r>
            <a:r>
              <a:rPr lang="en-US" sz="2800" dirty="0" err="1">
                <a:ea typeface="+mn-lt"/>
                <a:cs typeface="+mn-lt"/>
              </a:rPr>
              <a:t>antwoorden</a:t>
            </a:r>
            <a:r>
              <a:rPr lang="en-US" sz="2800" dirty="0">
                <a:ea typeface="+mn-lt"/>
                <a:cs typeface="+mn-lt"/>
              </a:rPr>
              <a:t> (of </a:t>
            </a:r>
            <a:r>
              <a:rPr lang="en-US" sz="2800" dirty="0" err="1">
                <a:ea typeface="+mn-lt"/>
                <a:cs typeface="+mn-lt"/>
              </a:rPr>
              <a:t>opties</a:t>
            </a:r>
            <a:r>
              <a:rPr lang="en-US" sz="2800" dirty="0">
                <a:ea typeface="+mn-lt"/>
                <a:cs typeface="+mn-lt"/>
              </a:rPr>
              <a:t>) </a:t>
            </a:r>
            <a:r>
              <a:rPr lang="en-US" sz="2800" dirty="0" err="1">
                <a:ea typeface="+mn-lt"/>
                <a:cs typeface="+mn-lt"/>
              </a:rPr>
              <a:t>verspreid</a:t>
            </a:r>
            <a:r>
              <a:rPr lang="en-US" sz="2800" dirty="0">
                <a:ea typeface="+mn-lt"/>
                <a:cs typeface="+mn-lt"/>
              </a:rPr>
              <a:t> </a:t>
            </a:r>
            <a:r>
              <a:rPr lang="en-US" sz="2800" dirty="0" err="1">
                <a:ea typeface="+mn-lt"/>
                <a:cs typeface="+mn-lt"/>
              </a:rPr>
              <a:t>aan</a:t>
            </a:r>
            <a:r>
              <a:rPr lang="en-US" sz="2800" dirty="0">
                <a:ea typeface="+mn-lt"/>
                <a:cs typeface="+mn-lt"/>
              </a:rPr>
              <a:t> de </a:t>
            </a:r>
            <a:r>
              <a:rPr lang="en-US" sz="2800" dirty="0" err="1">
                <a:ea typeface="+mn-lt"/>
                <a:cs typeface="+mn-lt"/>
              </a:rPr>
              <a:t>andere</a:t>
            </a:r>
            <a:r>
              <a:rPr lang="en-US" sz="2800" dirty="0">
                <a:ea typeface="+mn-lt"/>
                <a:cs typeface="+mn-lt"/>
              </a:rPr>
              <a:t> </a:t>
            </a:r>
            <a:r>
              <a:rPr lang="en-US" sz="2800" dirty="0" err="1">
                <a:ea typeface="+mn-lt"/>
                <a:cs typeface="+mn-lt"/>
              </a:rPr>
              <a:t>kant</a:t>
            </a:r>
            <a:r>
              <a:rPr lang="en-US" sz="2800" dirty="0">
                <a:ea typeface="+mn-lt"/>
                <a:cs typeface="+mn-lt"/>
              </a:rPr>
              <a:t> van het </a:t>
            </a:r>
            <a:r>
              <a:rPr lang="en-US" sz="2800" dirty="0" err="1">
                <a:ea typeface="+mn-lt"/>
                <a:cs typeface="+mn-lt"/>
              </a:rPr>
              <a:t>lokaal</a:t>
            </a:r>
            <a:r>
              <a:rPr lang="en-US" sz="2800" dirty="0">
                <a:ea typeface="+mn-lt"/>
                <a:cs typeface="+mn-lt"/>
              </a:rPr>
              <a:t>.</a:t>
            </a:r>
            <a:endParaRPr lang="en-US" dirty="0"/>
          </a:p>
          <a:p>
            <a:pPr>
              <a:buFont typeface="Tw Cen MT" panose="05000000000000000000" pitchFamily="2" charset="2"/>
              <a:buChar char=" "/>
            </a:pPr>
            <a:r>
              <a:rPr lang="en-US" sz="2800" dirty="0" err="1">
                <a:ea typeface="+mn-lt"/>
                <a:cs typeface="+mn-lt"/>
              </a:rPr>
              <a:t>Wanneer</a:t>
            </a:r>
            <a:r>
              <a:rPr lang="en-US" sz="2800" dirty="0">
                <a:ea typeface="+mn-lt"/>
                <a:cs typeface="+mn-lt"/>
              </a:rPr>
              <a:t> de </a:t>
            </a:r>
            <a:r>
              <a:rPr lang="en-US" sz="2800" dirty="0" err="1">
                <a:ea typeface="+mn-lt"/>
                <a:cs typeface="+mn-lt"/>
              </a:rPr>
              <a:t>leraar</a:t>
            </a:r>
            <a:r>
              <a:rPr lang="en-US" sz="2800" dirty="0">
                <a:ea typeface="+mn-lt"/>
                <a:cs typeface="+mn-lt"/>
              </a:rPr>
              <a:t> de </a:t>
            </a:r>
            <a:r>
              <a:rPr lang="en-US" sz="2800" dirty="0" err="1">
                <a:ea typeface="+mn-lt"/>
                <a:cs typeface="+mn-lt"/>
              </a:rPr>
              <a:t>vraag</a:t>
            </a:r>
            <a:r>
              <a:rPr lang="en-US" sz="2800" dirty="0">
                <a:ea typeface="+mn-lt"/>
                <a:cs typeface="+mn-lt"/>
              </a:rPr>
              <a:t> </a:t>
            </a:r>
            <a:r>
              <a:rPr lang="en-US" sz="2800" dirty="0" err="1">
                <a:ea typeface="+mn-lt"/>
                <a:cs typeface="+mn-lt"/>
              </a:rPr>
              <a:t>stelt</a:t>
            </a:r>
            <a:r>
              <a:rPr lang="en-US" sz="2800" dirty="0">
                <a:ea typeface="+mn-lt"/>
                <a:cs typeface="+mn-lt"/>
              </a:rPr>
              <a:t>, </a:t>
            </a:r>
            <a:r>
              <a:rPr lang="en-US" sz="2800" dirty="0" err="1">
                <a:ea typeface="+mn-lt"/>
                <a:cs typeface="+mn-lt"/>
              </a:rPr>
              <a:t>rennen</a:t>
            </a:r>
            <a:r>
              <a:rPr lang="en-US" sz="2800" dirty="0">
                <a:ea typeface="+mn-lt"/>
                <a:cs typeface="+mn-lt"/>
              </a:rPr>
              <a:t> de </a:t>
            </a:r>
            <a:r>
              <a:rPr lang="en-US" sz="2800" dirty="0" err="1">
                <a:ea typeface="+mn-lt"/>
                <a:cs typeface="+mn-lt"/>
              </a:rPr>
              <a:t>leerlingen</a:t>
            </a:r>
            <a:r>
              <a:rPr lang="en-US" sz="2800" dirty="0">
                <a:ea typeface="+mn-lt"/>
                <a:cs typeface="+mn-lt"/>
              </a:rPr>
              <a:t> </a:t>
            </a:r>
            <a:r>
              <a:rPr lang="en-US" sz="2800" dirty="0" err="1">
                <a:ea typeface="+mn-lt"/>
                <a:cs typeface="+mn-lt"/>
              </a:rPr>
              <a:t>naar</a:t>
            </a:r>
            <a:r>
              <a:rPr lang="en-US" sz="2800" dirty="0">
                <a:ea typeface="+mn-lt"/>
                <a:cs typeface="+mn-lt"/>
              </a:rPr>
              <a:t> de </a:t>
            </a:r>
            <a:r>
              <a:rPr lang="en-US" sz="2800" dirty="0" err="1">
                <a:ea typeface="+mn-lt"/>
                <a:cs typeface="+mn-lt"/>
              </a:rPr>
              <a:t>kant</a:t>
            </a:r>
            <a:r>
              <a:rPr lang="en-US" sz="2800" dirty="0">
                <a:ea typeface="+mn-lt"/>
                <a:cs typeface="+mn-lt"/>
              </a:rPr>
              <a:t> van het </a:t>
            </a:r>
            <a:r>
              <a:rPr lang="en-US" sz="2800" dirty="0" err="1">
                <a:ea typeface="+mn-lt"/>
                <a:cs typeface="+mn-lt"/>
              </a:rPr>
              <a:t>lokaal</a:t>
            </a:r>
            <a:r>
              <a:rPr lang="en-US" sz="2800" dirty="0">
                <a:ea typeface="+mn-lt"/>
                <a:cs typeface="+mn-lt"/>
              </a:rPr>
              <a:t> </a:t>
            </a:r>
            <a:r>
              <a:rPr lang="en-US" sz="2800" dirty="0" err="1">
                <a:ea typeface="+mn-lt"/>
                <a:cs typeface="+mn-lt"/>
              </a:rPr>
              <a:t>waar</a:t>
            </a:r>
            <a:r>
              <a:rPr lang="en-US" sz="2800" dirty="0">
                <a:ea typeface="+mn-lt"/>
                <a:cs typeface="+mn-lt"/>
              </a:rPr>
              <a:t> het </a:t>
            </a:r>
            <a:r>
              <a:rPr lang="en-US" sz="2800" dirty="0" err="1">
                <a:ea typeface="+mn-lt"/>
                <a:cs typeface="+mn-lt"/>
              </a:rPr>
              <a:t>juiste</a:t>
            </a:r>
            <a:r>
              <a:rPr lang="en-US" sz="2800" dirty="0">
                <a:ea typeface="+mn-lt"/>
                <a:cs typeface="+mn-lt"/>
              </a:rPr>
              <a:t> </a:t>
            </a:r>
            <a:r>
              <a:rPr lang="en-US" sz="2800" dirty="0" err="1">
                <a:ea typeface="+mn-lt"/>
                <a:cs typeface="+mn-lt"/>
              </a:rPr>
              <a:t>antwoord</a:t>
            </a:r>
            <a:r>
              <a:rPr lang="en-US" sz="2800" dirty="0">
                <a:ea typeface="+mn-lt"/>
                <a:cs typeface="+mn-lt"/>
              </a:rPr>
              <a:t> </a:t>
            </a:r>
            <a:r>
              <a:rPr lang="en-US" sz="2800" dirty="0" err="1">
                <a:ea typeface="+mn-lt"/>
                <a:cs typeface="+mn-lt"/>
              </a:rPr>
              <a:t>ligt</a:t>
            </a:r>
            <a:r>
              <a:rPr lang="en-US" sz="2800" dirty="0">
                <a:ea typeface="+mn-lt"/>
                <a:cs typeface="+mn-lt"/>
              </a:rPr>
              <a:t>.</a:t>
            </a:r>
            <a:endParaRPr lang="en-US" dirty="0"/>
          </a:p>
          <a:p>
            <a:pPr>
              <a:buFont typeface="Tw Cen MT" panose="05000000000000000000" pitchFamily="2" charset="2"/>
              <a:buChar char=" "/>
            </a:pPr>
            <a:r>
              <a:rPr lang="en-US" sz="2800" dirty="0">
                <a:ea typeface="+mn-lt"/>
                <a:cs typeface="+mn-lt"/>
              </a:rPr>
              <a:t>De </a:t>
            </a:r>
            <a:r>
              <a:rPr lang="en-US" sz="2800" dirty="0" err="1">
                <a:ea typeface="+mn-lt"/>
                <a:cs typeface="+mn-lt"/>
              </a:rPr>
              <a:t>eerste</a:t>
            </a:r>
            <a:r>
              <a:rPr lang="en-US" sz="2800" dirty="0">
                <a:ea typeface="+mn-lt"/>
                <a:cs typeface="+mn-lt"/>
              </a:rPr>
              <a:t> </a:t>
            </a:r>
            <a:r>
              <a:rPr lang="en-US" sz="2800" dirty="0" err="1">
                <a:ea typeface="+mn-lt"/>
                <a:cs typeface="+mn-lt"/>
              </a:rPr>
              <a:t>leerling</a:t>
            </a:r>
            <a:r>
              <a:rPr lang="en-US" sz="2800" dirty="0">
                <a:ea typeface="+mn-lt"/>
                <a:cs typeface="+mn-lt"/>
              </a:rPr>
              <a:t> die </a:t>
            </a:r>
            <a:r>
              <a:rPr lang="en-US" sz="2800" dirty="0" err="1">
                <a:ea typeface="+mn-lt"/>
                <a:cs typeface="+mn-lt"/>
              </a:rPr>
              <a:t>bij</a:t>
            </a:r>
            <a:r>
              <a:rPr lang="en-US" sz="2800" dirty="0">
                <a:ea typeface="+mn-lt"/>
                <a:cs typeface="+mn-lt"/>
              </a:rPr>
              <a:t> het </a:t>
            </a:r>
            <a:r>
              <a:rPr lang="en-US" sz="2800" dirty="0" err="1">
                <a:ea typeface="+mn-lt"/>
                <a:cs typeface="+mn-lt"/>
              </a:rPr>
              <a:t>juiste</a:t>
            </a:r>
            <a:r>
              <a:rPr lang="en-US" sz="2800" dirty="0">
                <a:ea typeface="+mn-lt"/>
                <a:cs typeface="+mn-lt"/>
              </a:rPr>
              <a:t> </a:t>
            </a:r>
            <a:r>
              <a:rPr lang="en-US" sz="2800" dirty="0" err="1">
                <a:ea typeface="+mn-lt"/>
                <a:cs typeface="+mn-lt"/>
              </a:rPr>
              <a:t>antwoord</a:t>
            </a:r>
            <a:r>
              <a:rPr lang="en-US" sz="2800" dirty="0">
                <a:ea typeface="+mn-lt"/>
                <a:cs typeface="+mn-lt"/>
              </a:rPr>
              <a:t> </a:t>
            </a:r>
            <a:r>
              <a:rPr lang="en-US" sz="2800" dirty="0" err="1">
                <a:ea typeface="+mn-lt"/>
                <a:cs typeface="+mn-lt"/>
              </a:rPr>
              <a:t>komt</a:t>
            </a:r>
            <a:r>
              <a:rPr lang="en-US" sz="2800" dirty="0">
                <a:ea typeface="+mn-lt"/>
                <a:cs typeface="+mn-lt"/>
              </a:rPr>
              <a:t>, </a:t>
            </a:r>
            <a:r>
              <a:rPr lang="en-US" sz="2800" dirty="0" err="1">
                <a:ea typeface="+mn-lt"/>
                <a:cs typeface="+mn-lt"/>
              </a:rPr>
              <a:t>krijgt</a:t>
            </a:r>
            <a:r>
              <a:rPr lang="en-US" sz="2800" dirty="0">
                <a:ea typeface="+mn-lt"/>
                <a:cs typeface="+mn-lt"/>
              </a:rPr>
              <a:t> </a:t>
            </a:r>
            <a:r>
              <a:rPr lang="en-US" sz="2800" dirty="0" err="1">
                <a:ea typeface="+mn-lt"/>
                <a:cs typeface="+mn-lt"/>
              </a:rPr>
              <a:t>een</a:t>
            </a:r>
            <a:r>
              <a:rPr lang="en-US" sz="2800" dirty="0">
                <a:ea typeface="+mn-lt"/>
                <a:cs typeface="+mn-lt"/>
              </a:rPr>
              <a:t> punt of </a:t>
            </a:r>
            <a:r>
              <a:rPr lang="en-US" sz="2800" dirty="0" err="1">
                <a:ea typeface="+mn-lt"/>
                <a:cs typeface="+mn-lt"/>
              </a:rPr>
              <a:t>wordt</a:t>
            </a:r>
            <a:r>
              <a:rPr lang="en-US" sz="2800" dirty="0">
                <a:ea typeface="+mn-lt"/>
                <a:cs typeface="+mn-lt"/>
              </a:rPr>
              <a:t> </a:t>
            </a:r>
            <a:r>
              <a:rPr lang="en-US" sz="2800" dirty="0" err="1">
                <a:ea typeface="+mn-lt"/>
                <a:cs typeface="+mn-lt"/>
              </a:rPr>
              <a:t>als</a:t>
            </a:r>
            <a:r>
              <a:rPr lang="en-US" sz="2800" dirty="0">
                <a:ea typeface="+mn-lt"/>
                <a:cs typeface="+mn-lt"/>
              </a:rPr>
              <a:t> </a:t>
            </a:r>
            <a:r>
              <a:rPr lang="en-US" sz="2800" dirty="0" err="1">
                <a:ea typeface="+mn-lt"/>
                <a:cs typeface="+mn-lt"/>
              </a:rPr>
              <a:t>winnaar</a:t>
            </a:r>
            <a:r>
              <a:rPr lang="en-US" sz="2800" dirty="0">
                <a:ea typeface="+mn-lt"/>
                <a:cs typeface="+mn-lt"/>
              </a:rPr>
              <a:t> van die ronde </a:t>
            </a:r>
            <a:r>
              <a:rPr lang="en-US" sz="2800" dirty="0" err="1">
                <a:ea typeface="+mn-lt"/>
                <a:cs typeface="+mn-lt"/>
              </a:rPr>
              <a:t>beschouwd</a:t>
            </a:r>
            <a:r>
              <a:rPr lang="en-US" sz="2800" dirty="0">
                <a:ea typeface="+mn-lt"/>
                <a:cs typeface="+mn-lt"/>
              </a:rPr>
              <a:t>.</a:t>
            </a:r>
            <a:endParaRPr lang="en-US" dirty="0">
              <a:ea typeface="+mn-lt"/>
              <a:cs typeface="+mn-lt"/>
            </a:endParaRPr>
          </a:p>
          <a:p>
            <a:pPr>
              <a:buFont typeface="Tw Cen MT" panose="05000000000000000000" pitchFamily="2" charset="2"/>
              <a:buChar char=" "/>
            </a:pPr>
            <a:r>
              <a:rPr lang="en-US" sz="2800" dirty="0">
                <a:ea typeface="+mn-lt"/>
                <a:cs typeface="+mn-lt"/>
              </a:rPr>
              <a:t>Doel: Dit </a:t>
            </a:r>
            <a:r>
              <a:rPr lang="en-US" sz="2800" dirty="0" err="1">
                <a:ea typeface="+mn-lt"/>
                <a:cs typeface="+mn-lt"/>
              </a:rPr>
              <a:t>spel</a:t>
            </a:r>
            <a:r>
              <a:rPr lang="en-US" sz="2800" dirty="0">
                <a:ea typeface="+mn-lt"/>
                <a:cs typeface="+mn-lt"/>
              </a:rPr>
              <a:t> </a:t>
            </a:r>
            <a:r>
              <a:rPr lang="en-US" sz="2800" dirty="0" err="1">
                <a:ea typeface="+mn-lt"/>
                <a:cs typeface="+mn-lt"/>
              </a:rPr>
              <a:t>bevordert</a:t>
            </a:r>
            <a:r>
              <a:rPr lang="en-US" sz="2800" dirty="0">
                <a:ea typeface="+mn-lt"/>
                <a:cs typeface="+mn-lt"/>
              </a:rPr>
              <a:t> </a:t>
            </a:r>
            <a:r>
              <a:rPr lang="en-US" sz="2800" dirty="0" err="1">
                <a:ea typeface="+mn-lt"/>
                <a:cs typeface="+mn-lt"/>
              </a:rPr>
              <a:t>snelle</a:t>
            </a:r>
            <a:r>
              <a:rPr lang="en-US" sz="2800" dirty="0">
                <a:ea typeface="+mn-lt"/>
                <a:cs typeface="+mn-lt"/>
              </a:rPr>
              <a:t> </a:t>
            </a:r>
            <a:r>
              <a:rPr lang="en-US" sz="2800" dirty="0" err="1">
                <a:ea typeface="+mn-lt"/>
                <a:cs typeface="+mn-lt"/>
              </a:rPr>
              <a:t>besluitvorming</a:t>
            </a:r>
            <a:r>
              <a:rPr lang="en-US" sz="2800" dirty="0">
                <a:ea typeface="+mn-lt"/>
                <a:cs typeface="+mn-lt"/>
              </a:rPr>
              <a:t>, </a:t>
            </a:r>
            <a:r>
              <a:rPr lang="en-US" sz="2800" dirty="0" err="1">
                <a:ea typeface="+mn-lt"/>
                <a:cs typeface="+mn-lt"/>
              </a:rPr>
              <a:t>herhaling</a:t>
            </a:r>
            <a:r>
              <a:rPr lang="en-US" sz="2800" dirty="0">
                <a:ea typeface="+mn-lt"/>
                <a:cs typeface="+mn-lt"/>
              </a:rPr>
              <a:t> van </a:t>
            </a:r>
            <a:r>
              <a:rPr lang="en-US" sz="2800" dirty="0" err="1">
                <a:ea typeface="+mn-lt"/>
                <a:cs typeface="+mn-lt"/>
              </a:rPr>
              <a:t>kennis</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zorgt</a:t>
            </a:r>
            <a:r>
              <a:rPr lang="en-US" sz="2800" dirty="0">
                <a:ea typeface="+mn-lt"/>
                <a:cs typeface="+mn-lt"/>
              </a:rPr>
              <a:t> </a:t>
            </a:r>
            <a:r>
              <a:rPr lang="en-US" sz="2800" dirty="0" err="1">
                <a:ea typeface="+mn-lt"/>
                <a:cs typeface="+mn-lt"/>
              </a:rPr>
              <a:t>voor</a:t>
            </a:r>
            <a:r>
              <a:rPr lang="en-US" sz="2800" dirty="0">
                <a:ea typeface="+mn-lt"/>
                <a:cs typeface="+mn-lt"/>
              </a:rPr>
              <a:t> </a:t>
            </a:r>
            <a:r>
              <a:rPr lang="en-US" sz="2800" dirty="0" err="1">
                <a:ea typeface="+mn-lt"/>
                <a:cs typeface="+mn-lt"/>
              </a:rPr>
              <a:t>energie</a:t>
            </a:r>
            <a:r>
              <a:rPr lang="en-US" sz="2800" dirty="0">
                <a:ea typeface="+mn-lt"/>
                <a:cs typeface="+mn-lt"/>
              </a:rPr>
              <a:t> </a:t>
            </a:r>
            <a:r>
              <a:rPr lang="en-US" sz="2800" dirty="0" err="1">
                <a:ea typeface="+mn-lt"/>
                <a:cs typeface="+mn-lt"/>
              </a:rPr>
              <a:t>en</a:t>
            </a:r>
            <a:r>
              <a:rPr lang="en-US" sz="2800" dirty="0">
                <a:ea typeface="+mn-lt"/>
                <a:cs typeface="+mn-lt"/>
              </a:rPr>
              <a:t> </a:t>
            </a:r>
            <a:r>
              <a:rPr lang="en-US" sz="2800" dirty="0" err="1">
                <a:ea typeface="+mn-lt"/>
                <a:cs typeface="+mn-lt"/>
              </a:rPr>
              <a:t>dynamiek</a:t>
            </a:r>
            <a:r>
              <a:rPr lang="en-US" sz="2800" dirty="0">
                <a:ea typeface="+mn-lt"/>
                <a:cs typeface="+mn-lt"/>
              </a:rPr>
              <a:t> in de </a:t>
            </a:r>
            <a:r>
              <a:rPr lang="en-US" sz="2800" dirty="0" err="1">
                <a:ea typeface="+mn-lt"/>
                <a:cs typeface="+mn-lt"/>
              </a:rPr>
              <a:t>klas</a:t>
            </a:r>
            <a:r>
              <a:rPr lang="en-US" sz="2800" dirty="0">
                <a:ea typeface="+mn-lt"/>
                <a:cs typeface="+mn-lt"/>
              </a:rPr>
              <a:t>.</a:t>
            </a:r>
            <a:endParaRPr lang="en-US" dirty="0">
              <a:ea typeface="+mn-lt"/>
              <a:cs typeface="+mn-lt"/>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9</a:t>
            </a:fld>
            <a:endParaRPr lang="en-US" noProof="0"/>
          </a:p>
        </p:txBody>
      </p:sp>
    </p:spTree>
    <p:extLst>
      <p:ext uri="{BB962C8B-B14F-4D97-AF65-F5344CB8AC3E}">
        <p14:creationId xmlns:p14="http://schemas.microsoft.com/office/powerpoint/2010/main" val="3596213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31430cf-fbc5-4c32-a63d-288ffa2f89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6CECF70247EB469C36B37385FCF29C" ma:contentTypeVersion="18" ma:contentTypeDescription="Een nieuw document maken." ma:contentTypeScope="" ma:versionID="32b5fde8db58e1b936296a8f3378b925">
  <xsd:schema xmlns:xsd="http://www.w3.org/2001/XMLSchema" xmlns:xs="http://www.w3.org/2001/XMLSchema" xmlns:p="http://schemas.microsoft.com/office/2006/metadata/properties" xmlns:ns3="931430cf-fbc5-4c32-a63d-288ffa2f89ef" xmlns:ns4="b74828f0-6f6a-46a6-88e4-03005efe5cfc" targetNamespace="http://schemas.microsoft.com/office/2006/metadata/properties" ma:root="true" ma:fieldsID="4c368f93f504016c7ad5e176105ed89d" ns3:_="" ns4:_="">
    <xsd:import namespace="931430cf-fbc5-4c32-a63d-288ffa2f89ef"/>
    <xsd:import namespace="b74828f0-6f6a-46a6-88e4-03005efe5c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430cf-fbc5-4c32-a63d-288ffa2f8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4828f0-6f6a-46a6-88e4-03005efe5cf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B3DF3-0DE4-4680-9F24-129ACD814D46}">
  <ds:schemaRefs>
    <ds:schemaRef ds:uri="931430cf-fbc5-4c32-a63d-288ffa2f89ef"/>
    <ds:schemaRef ds:uri="b74828f0-6f6a-46a6-88e4-03005efe5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5CA0E7-BBAC-4289-9AD4-04DE884CF03D}">
  <ds:schemaRefs>
    <ds:schemaRef ds:uri="931430cf-fbc5-4c32-a63d-288ffa2f89ef"/>
    <ds:schemaRef ds:uri="b74828f0-6f6a-46a6-88e4-03005efe5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D11D0D-49AA-4234-8038-B1EB24A0E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19</Slides>
  <Notes>13</Notes>
  <HiddenSlides>0</HiddenSlide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Integraal</vt:lpstr>
      <vt:lpstr>Professionalisering &amp; kwaliteitsverbetering  van het informeel islamitisch onderwijs</vt:lpstr>
      <vt:lpstr>Programma dag 5</vt:lpstr>
      <vt:lpstr>Terugblik naar de vorige les</vt:lpstr>
      <vt:lpstr>doel</vt:lpstr>
      <vt:lpstr>Warming - up</vt:lpstr>
      <vt:lpstr>Verschillende werkvormen  (jong kind)</vt:lpstr>
      <vt:lpstr>In een rij </vt:lpstr>
      <vt:lpstr>Zoek iemand die...</vt:lpstr>
      <vt:lpstr>Ren je rot</vt:lpstr>
      <vt:lpstr>VERSCHILLENDE WERKVORMEN (OUD KIND)</vt:lpstr>
      <vt:lpstr>Wandel, sta stil, wissel uit</vt:lpstr>
      <vt:lpstr>Koppen bij elkaar</vt:lpstr>
      <vt:lpstr>Buiten en binnen kring </vt:lpstr>
      <vt:lpstr>Swot analyse</vt:lpstr>
      <vt:lpstr>PowerPoint-presentatie</vt:lpstr>
      <vt:lpstr>pauze</vt:lpstr>
      <vt:lpstr>Cooperatieve werkvormen bedenken</vt:lpstr>
      <vt:lpstr>Rondvraag en afsluiting</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Suat erdemsoy</dc:creator>
  <cp:revision>136</cp:revision>
  <dcterms:created xsi:type="dcterms:W3CDTF">2024-05-01T11:08:27Z</dcterms:created>
  <dcterms:modified xsi:type="dcterms:W3CDTF">2024-12-04T16:08:46Z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0x010100B96CECF70247EB469C36B37385FCF29C</vt:lpwstr>
  </property>
</Properties>
</file>