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289" r:id="rId5"/>
    <p:sldId id="290" r:id="rId6"/>
    <p:sldId id="291" r:id="rId7"/>
    <p:sldId id="314" r:id="rId8"/>
    <p:sldId id="305" r:id="rId9"/>
    <p:sldId id="307" r:id="rId10"/>
    <p:sldId id="293" r:id="rId11"/>
    <p:sldId id="312" r:id="rId12"/>
    <p:sldId id="308" r:id="rId13"/>
    <p:sldId id="309" r:id="rId14"/>
    <p:sldId id="310" r:id="rId15"/>
    <p:sldId id="311" r:id="rId16"/>
    <p:sldId id="302" r:id="rId17"/>
    <p:sldId id="30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C1591-4B0B-6BFA-E9A8-97B901E780FA}" v="17" dt="2024-12-04T16:07:50.767"/>
    <p1510:client id="{64936DAB-7547-3371-CE16-3BC289A25B70}" v="53" dt="2024-12-04T15:28:03.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28C1591-4B0B-6BFA-E9A8-97B901E780FA}"/>
    <pc:docChg chg="modSld">
      <pc:chgData name="" userId="" providerId="" clId="Web-{228C1591-4B0B-6BFA-E9A8-97B901E780FA}" dt="2024-12-04T16:07:25.688" v="0" actId="20577"/>
      <pc:docMkLst>
        <pc:docMk/>
      </pc:docMkLst>
      <pc:sldChg chg="modSp">
        <pc:chgData name="" userId="" providerId="" clId="Web-{228C1591-4B0B-6BFA-E9A8-97B901E780FA}" dt="2024-12-04T16:07:25.688" v="0" actId="20577"/>
        <pc:sldMkLst>
          <pc:docMk/>
          <pc:sldMk cId="481191994" sldId="289"/>
        </pc:sldMkLst>
        <pc:spChg chg="mod">
          <ac:chgData name="" userId="" providerId="" clId="Web-{228C1591-4B0B-6BFA-E9A8-97B901E780FA}" dt="2024-12-04T16:07:25.688" v="0" actId="20577"/>
          <ac:spMkLst>
            <pc:docMk/>
            <pc:sldMk cId="481191994" sldId="289"/>
            <ac:spMk id="12" creationId="{A5B32ED3-B939-B30E-C5C9-3A9D35303154}"/>
          </ac:spMkLst>
        </pc:spChg>
      </pc:sldChg>
    </pc:docChg>
  </pc:docChgLst>
  <pc:docChgLst>
    <pc:chgData name="sofijamal@gmail.com" userId="S::urn:spo:guest#sofijamal@gmail.com::" providerId="AD" clId="Web-{8010D56E-18BA-93C6-379A-5CD530CD9193}"/>
    <pc:docChg chg="addSld delSld modSld">
      <pc:chgData name="sofijamal@gmail.com" userId="S::urn:spo:guest#sofijamal@gmail.com::" providerId="AD" clId="Web-{8010D56E-18BA-93C6-379A-5CD530CD9193}" dt="2024-09-17T09:37:13.749" v="11" actId="20577"/>
      <pc:docMkLst>
        <pc:docMk/>
      </pc:docMkLst>
      <pc:sldChg chg="modSp">
        <pc:chgData name="sofijamal@gmail.com" userId="S::urn:spo:guest#sofijamal@gmail.com::" providerId="AD" clId="Web-{8010D56E-18BA-93C6-379A-5CD530CD9193}" dt="2024-09-17T09:37:13.749" v="11" actId="20577"/>
        <pc:sldMkLst>
          <pc:docMk/>
          <pc:sldMk cId="481191994" sldId="289"/>
        </pc:sldMkLst>
        <pc:spChg chg="mod">
          <ac:chgData name="sofijamal@gmail.com" userId="S::urn:spo:guest#sofijamal@gmail.com::" providerId="AD" clId="Web-{8010D56E-18BA-93C6-379A-5CD530CD9193}" dt="2024-09-17T09:37:13.749" v="11" actId="20577"/>
          <ac:spMkLst>
            <pc:docMk/>
            <pc:sldMk cId="481191994" sldId="289"/>
            <ac:spMk id="12" creationId="{A5B32ED3-B939-B30E-C5C9-3A9D35303154}"/>
          </ac:spMkLst>
        </pc:spChg>
      </pc:sldChg>
      <pc:sldChg chg="new del">
        <pc:chgData name="sofijamal@gmail.com" userId="S::urn:spo:guest#sofijamal@gmail.com::" providerId="AD" clId="Web-{8010D56E-18BA-93C6-379A-5CD530CD9193}" dt="2024-09-17T09:32:30.787" v="2"/>
        <pc:sldMkLst>
          <pc:docMk/>
          <pc:sldMk cId="2090318954" sldId="313"/>
        </pc:sldMkLst>
      </pc:sldChg>
      <pc:sldChg chg="add">
        <pc:chgData name="sofijamal@gmail.com" userId="S::urn:spo:guest#sofijamal@gmail.com::" providerId="AD" clId="Web-{8010D56E-18BA-93C6-379A-5CD530CD9193}" dt="2024-09-17T09:32:22.725" v="1"/>
        <pc:sldMkLst>
          <pc:docMk/>
          <pc:sldMk cId="1928452445" sldId="314"/>
        </pc:sldMkLst>
      </pc:sldChg>
    </pc:docChg>
  </pc:docChgLst>
  <pc:docChgLst>
    <pc:chgData name="Suat erdemsoy" userId="S::s.erdemsoy@spior.nl::42a8f61a-456d-414e-a473-f5b084cd72d7" providerId="AD" clId="Web-{228C1591-4B0B-6BFA-E9A8-97B901E780FA}"/>
    <pc:docChg chg="modSld">
      <pc:chgData name="Suat erdemsoy" userId="S::s.erdemsoy@spior.nl::42a8f61a-456d-414e-a473-f5b084cd72d7" providerId="AD" clId="Web-{228C1591-4B0B-6BFA-E9A8-97B901E780FA}" dt="2024-12-04T16:07:50.767" v="15" actId="20577"/>
      <pc:docMkLst>
        <pc:docMk/>
      </pc:docMkLst>
      <pc:sldChg chg="modSp">
        <pc:chgData name="Suat erdemsoy" userId="S::s.erdemsoy@spior.nl::42a8f61a-456d-414e-a473-f5b084cd72d7" providerId="AD" clId="Web-{228C1591-4B0B-6BFA-E9A8-97B901E780FA}" dt="2024-12-04T16:07:43.595" v="14" actId="20577"/>
        <pc:sldMkLst>
          <pc:docMk/>
          <pc:sldMk cId="481191994" sldId="289"/>
        </pc:sldMkLst>
        <pc:spChg chg="mod">
          <ac:chgData name="Suat erdemsoy" userId="S::s.erdemsoy@spior.nl::42a8f61a-456d-414e-a473-f5b084cd72d7" providerId="AD" clId="Web-{228C1591-4B0B-6BFA-E9A8-97B901E780FA}" dt="2024-12-04T16:07:43.595" v="14" actId="20577"/>
          <ac:spMkLst>
            <pc:docMk/>
            <pc:sldMk cId="481191994" sldId="289"/>
            <ac:spMk id="12" creationId="{A5B32ED3-B939-B30E-C5C9-3A9D35303154}"/>
          </ac:spMkLst>
        </pc:spChg>
      </pc:sldChg>
      <pc:sldChg chg="modSp">
        <pc:chgData name="Suat erdemsoy" userId="S::s.erdemsoy@spior.nl::42a8f61a-456d-414e-a473-f5b084cd72d7" providerId="AD" clId="Web-{228C1591-4B0B-6BFA-E9A8-97B901E780FA}" dt="2024-12-04T16:07:50.767" v="15" actId="20577"/>
        <pc:sldMkLst>
          <pc:docMk/>
          <pc:sldMk cId="329803842" sldId="290"/>
        </pc:sldMkLst>
        <pc:spChg chg="mod">
          <ac:chgData name="Suat erdemsoy" userId="S::s.erdemsoy@spior.nl::42a8f61a-456d-414e-a473-f5b084cd72d7" providerId="AD" clId="Web-{228C1591-4B0B-6BFA-E9A8-97B901E780FA}" dt="2024-12-04T16:07:50.767" v="15" actId="20577"/>
          <ac:spMkLst>
            <pc:docMk/>
            <pc:sldMk cId="329803842" sldId="290"/>
            <ac:spMk id="7" creationId="{E7CEF284-F8A2-2AEB-97D3-B7BB7BEC1CA7}"/>
          </ac:spMkLst>
        </pc:spChg>
      </pc:sldChg>
    </pc:docChg>
  </pc:docChgLst>
  <pc:docChgLst>
    <pc:chgData name="sofijamal@gmail.com" userId="S::urn:spo:guest#sofijamal@gmail.com::" providerId="AD" clId="Web-{25A036FD-897D-6AFC-239E-CF0BEE55D593}"/>
    <pc:docChg chg="modSld">
      <pc:chgData name="sofijamal@gmail.com" userId="S::urn:spo:guest#sofijamal@gmail.com::" providerId="AD" clId="Web-{25A036FD-897D-6AFC-239E-CF0BEE55D593}" dt="2024-09-14T09:32:29.161" v="17" actId="20577"/>
      <pc:docMkLst>
        <pc:docMk/>
      </pc:docMkLst>
      <pc:sldChg chg="modSp">
        <pc:chgData name="sofijamal@gmail.com" userId="S::urn:spo:guest#sofijamal@gmail.com::" providerId="AD" clId="Web-{25A036FD-897D-6AFC-239E-CF0BEE55D593}" dt="2024-09-14T09:32:29.161" v="17" actId="20577"/>
        <pc:sldMkLst>
          <pc:docMk/>
          <pc:sldMk cId="481191994" sldId="289"/>
        </pc:sldMkLst>
        <pc:spChg chg="mod">
          <ac:chgData name="sofijamal@gmail.com" userId="S::urn:spo:guest#sofijamal@gmail.com::" providerId="AD" clId="Web-{25A036FD-897D-6AFC-239E-CF0BEE55D593}" dt="2024-09-14T09:32:29.161" v="17" actId="20577"/>
          <ac:spMkLst>
            <pc:docMk/>
            <pc:sldMk cId="481191994" sldId="289"/>
            <ac:spMk id="12" creationId="{A5B32ED3-B939-B30E-C5C9-3A9D35303154}"/>
          </ac:spMkLst>
        </pc:spChg>
      </pc:sldChg>
    </pc:docChg>
  </pc:docChgLst>
  <pc:docChgLst>
    <pc:chgData name="sofijamal@gmail.com" userId="S::urn:spo:guest#sofijamal@gmail.com::" providerId="AD" clId="Web-{CC2E2642-0252-EBE9-1E94-0D8A7BC78900}"/>
    <pc:docChg chg="addSld delSld modSld">
      <pc:chgData name="sofijamal@gmail.com" userId="S::urn:spo:guest#sofijamal@gmail.com::" providerId="AD" clId="Web-{CC2E2642-0252-EBE9-1E94-0D8A7BC78900}" dt="2024-09-14T09:53:46.629" v="6"/>
      <pc:docMkLst>
        <pc:docMk/>
      </pc:docMkLst>
      <pc:sldChg chg="addSp modSp">
        <pc:chgData name="sofijamal@gmail.com" userId="S::urn:spo:guest#sofijamal@gmail.com::" providerId="AD" clId="Web-{CC2E2642-0252-EBE9-1E94-0D8A7BC78900}" dt="2024-09-14T09:52:17.688" v="4" actId="14100"/>
        <pc:sldMkLst>
          <pc:docMk/>
          <pc:sldMk cId="4256710269" sldId="305"/>
        </pc:sldMkLst>
        <pc:spChg chg="add mod">
          <ac:chgData name="sofijamal@gmail.com" userId="S::urn:spo:guest#sofijamal@gmail.com::" providerId="AD" clId="Web-{CC2E2642-0252-EBE9-1E94-0D8A7BC78900}" dt="2024-09-14T09:52:10.500" v="3"/>
          <ac:spMkLst>
            <pc:docMk/>
            <pc:sldMk cId="4256710269" sldId="305"/>
            <ac:spMk id="8" creationId="{38194402-D77D-AB29-0D05-278C50598CD8}"/>
          </ac:spMkLst>
        </pc:spChg>
        <pc:picChg chg="mod">
          <ac:chgData name="sofijamal@gmail.com" userId="S::urn:spo:guest#sofijamal@gmail.com::" providerId="AD" clId="Web-{CC2E2642-0252-EBE9-1E94-0D8A7BC78900}" dt="2024-09-14T09:52:17.688" v="4" actId="14100"/>
          <ac:picMkLst>
            <pc:docMk/>
            <pc:sldMk cId="4256710269" sldId="305"/>
            <ac:picMk id="7" creationId="{74C57C08-21C7-EA9B-F50A-EE885F8F7C4F}"/>
          </ac:picMkLst>
        </pc:picChg>
      </pc:sldChg>
      <pc:sldChg chg="add del">
        <pc:chgData name="sofijamal@gmail.com" userId="S::urn:spo:guest#sofijamal@gmail.com::" providerId="AD" clId="Web-{CC2E2642-0252-EBE9-1E94-0D8A7BC78900}" dt="2024-09-14T09:53:46.629" v="6"/>
        <pc:sldMkLst>
          <pc:docMk/>
          <pc:sldMk cId="4187251378" sldId="312"/>
        </pc:sldMkLst>
      </pc:sldChg>
    </pc:docChg>
  </pc:docChgLst>
  <pc:docChgLst>
    <pc:chgData name="sofijamal@gmail.com" userId="S::urn:spo:guest#sofijamal@gmail.com::" providerId="AD" clId="Web-{DCCA567C-AF93-D641-3A45-692C234C1A0D}"/>
    <pc:docChg chg="delSld">
      <pc:chgData name="sofijamal@gmail.com" userId="S::urn:spo:guest#sofijamal@gmail.com::" providerId="AD" clId="Web-{DCCA567C-AF93-D641-3A45-692C234C1A0D}" dt="2024-09-14T09:33:08.526" v="0"/>
      <pc:docMkLst>
        <pc:docMk/>
      </pc:docMkLst>
      <pc:sldChg chg="del">
        <pc:chgData name="sofijamal@gmail.com" userId="S::urn:spo:guest#sofijamal@gmail.com::" providerId="AD" clId="Web-{DCCA567C-AF93-D641-3A45-692C234C1A0D}" dt="2024-09-14T09:33:08.526" v="0"/>
        <pc:sldMkLst>
          <pc:docMk/>
          <pc:sldMk cId="1286143525" sldId="304"/>
        </pc:sldMkLst>
      </pc:sldChg>
    </pc:docChg>
  </pc:docChgLst>
  <pc:docChgLst>
    <pc:chgData name="sofijamal@gmail.com" userId="S::urn:spo:guest#sofijamal@gmail.com::" providerId="AD" clId="Web-{A9C4AC12-925C-F06D-CB7D-49AF168F24CD}"/>
    <pc:docChg chg="addSld modSld">
      <pc:chgData name="sofijamal@gmail.com" userId="S::urn:spo:guest#sofijamal@gmail.com::" providerId="AD" clId="Web-{A9C4AC12-925C-F06D-CB7D-49AF168F24CD}" dt="2024-09-14T09:39:32.927" v="56" actId="20577"/>
      <pc:docMkLst>
        <pc:docMk/>
      </pc:docMkLst>
      <pc:sldChg chg="modSp">
        <pc:chgData name="sofijamal@gmail.com" userId="S::urn:spo:guest#sofijamal@gmail.com::" providerId="AD" clId="Web-{A9C4AC12-925C-F06D-CB7D-49AF168F24CD}" dt="2024-09-14T09:39:09.344" v="53" actId="20577"/>
        <pc:sldMkLst>
          <pc:docMk/>
          <pc:sldMk cId="329803842" sldId="290"/>
        </pc:sldMkLst>
        <pc:spChg chg="mod">
          <ac:chgData name="sofijamal@gmail.com" userId="S::urn:spo:guest#sofijamal@gmail.com::" providerId="AD" clId="Web-{A9C4AC12-925C-F06D-CB7D-49AF168F24CD}" dt="2024-09-14T09:39:09.344" v="53" actId="20577"/>
          <ac:spMkLst>
            <pc:docMk/>
            <pc:sldMk cId="329803842" sldId="290"/>
            <ac:spMk id="11" creationId="{0EDD0D6F-0692-B4A6-4CBE-9E0A5987DC42}"/>
          </ac:spMkLst>
        </pc:spChg>
      </pc:sldChg>
      <pc:sldChg chg="modSp">
        <pc:chgData name="sofijamal@gmail.com" userId="S::urn:spo:guest#sofijamal@gmail.com::" providerId="AD" clId="Web-{A9C4AC12-925C-F06D-CB7D-49AF168F24CD}" dt="2024-09-14T09:39:32.927" v="56" actId="20577"/>
        <pc:sldMkLst>
          <pc:docMk/>
          <pc:sldMk cId="1542521161" sldId="291"/>
        </pc:sldMkLst>
        <pc:spChg chg="mod">
          <ac:chgData name="sofijamal@gmail.com" userId="S::urn:spo:guest#sofijamal@gmail.com::" providerId="AD" clId="Web-{A9C4AC12-925C-F06D-CB7D-49AF168F24CD}" dt="2024-09-14T09:39:32.927" v="56" actId="20577"/>
          <ac:spMkLst>
            <pc:docMk/>
            <pc:sldMk cId="1542521161" sldId="291"/>
            <ac:spMk id="8" creationId="{D05F9AC0-CB8A-8B15-C584-03396EFEA70E}"/>
          </ac:spMkLst>
        </pc:spChg>
      </pc:sldChg>
      <pc:sldChg chg="modSp new">
        <pc:chgData name="sofijamal@gmail.com" userId="S::urn:spo:guest#sofijamal@gmail.com::" providerId="AD" clId="Web-{A9C4AC12-925C-F06D-CB7D-49AF168F24CD}" dt="2024-09-14T09:37:12.168" v="29" actId="20577"/>
        <pc:sldMkLst>
          <pc:docMk/>
          <pc:sldMk cId="4187251378" sldId="312"/>
        </pc:sldMkLst>
        <pc:spChg chg="mod">
          <ac:chgData name="sofijamal@gmail.com" userId="S::urn:spo:guest#sofijamal@gmail.com::" providerId="AD" clId="Web-{A9C4AC12-925C-F06D-CB7D-49AF168F24CD}" dt="2024-09-14T09:37:12.168" v="29" actId="20577"/>
          <ac:spMkLst>
            <pc:docMk/>
            <pc:sldMk cId="4187251378" sldId="312"/>
            <ac:spMk id="2" creationId="{D58F10E0-EFFE-F6A8-9C3C-E8F5DBE3EE2E}"/>
          </ac:spMkLst>
        </pc:spChg>
        <pc:spChg chg="mod">
          <ac:chgData name="sofijamal@gmail.com" userId="S::urn:spo:guest#sofijamal@gmail.com::" providerId="AD" clId="Web-{A9C4AC12-925C-F06D-CB7D-49AF168F24CD}" dt="2024-09-14T09:37:02.605" v="21" actId="20577"/>
          <ac:spMkLst>
            <pc:docMk/>
            <pc:sldMk cId="4187251378" sldId="312"/>
            <ac:spMk id="4" creationId="{5A01F47E-84AE-CE9E-FFBC-FAA59A493A10}"/>
          </ac:spMkLst>
        </pc:spChg>
      </pc:sldChg>
    </pc:docChg>
  </pc:docChgLst>
  <pc:docChgLst>
    <pc:chgData name="Suat erdemsoy" userId="S::s.erdemsoy@spior.nl::42a8f61a-456d-414e-a473-f5b084cd72d7" providerId="AD" clId="Web-{64936DAB-7547-3371-CE16-3BC289A25B70}"/>
    <pc:docChg chg="modSld">
      <pc:chgData name="Suat erdemsoy" userId="S::s.erdemsoy@spior.nl::42a8f61a-456d-414e-a473-f5b084cd72d7" providerId="AD" clId="Web-{64936DAB-7547-3371-CE16-3BC289A25B70}" dt="2024-12-04T15:28:03.890" v="45" actId="20577"/>
      <pc:docMkLst>
        <pc:docMk/>
      </pc:docMkLst>
      <pc:sldChg chg="modSp">
        <pc:chgData name="Suat erdemsoy" userId="S::s.erdemsoy@spior.nl::42a8f61a-456d-414e-a473-f5b084cd72d7" providerId="AD" clId="Web-{64936DAB-7547-3371-CE16-3BC289A25B70}" dt="2024-12-04T15:28:03.890" v="45" actId="20577"/>
        <pc:sldMkLst>
          <pc:docMk/>
          <pc:sldMk cId="481191994" sldId="289"/>
        </pc:sldMkLst>
        <pc:spChg chg="mod">
          <ac:chgData name="Suat erdemsoy" userId="S::s.erdemsoy@spior.nl::42a8f61a-456d-414e-a473-f5b084cd72d7" providerId="AD" clId="Web-{64936DAB-7547-3371-CE16-3BC289A25B70}" dt="2024-12-04T15:28:03.890" v="45" actId="20577"/>
          <ac:spMkLst>
            <pc:docMk/>
            <pc:sldMk cId="481191994" sldId="289"/>
            <ac:spMk id="12" creationId="{A5B32ED3-B939-B30E-C5C9-3A9D35303154}"/>
          </ac:spMkLst>
        </pc:spChg>
      </pc:sldChg>
      <pc:sldChg chg="modSp">
        <pc:chgData name="Suat erdemsoy" userId="S::s.erdemsoy@spior.nl::42a8f61a-456d-414e-a473-f5b084cd72d7" providerId="AD" clId="Web-{64936DAB-7547-3371-CE16-3BC289A25B70}" dt="2024-12-04T15:27:15.668" v="34" actId="20577"/>
        <pc:sldMkLst>
          <pc:docMk/>
          <pc:sldMk cId="4256710269" sldId="305"/>
        </pc:sldMkLst>
        <pc:spChg chg="mod">
          <ac:chgData name="Suat erdemsoy" userId="S::s.erdemsoy@spior.nl::42a8f61a-456d-414e-a473-f5b084cd72d7" providerId="AD" clId="Web-{64936DAB-7547-3371-CE16-3BC289A25B70}" dt="2024-12-04T15:27:15.668" v="34" actId="20577"/>
          <ac:spMkLst>
            <pc:docMk/>
            <pc:sldMk cId="4256710269" sldId="305"/>
            <ac:spMk id="2" creationId="{A3C815E1-C176-7CC1-3F7E-6A15B9496126}"/>
          </ac:spMkLst>
        </pc:spChg>
        <pc:spChg chg="mod">
          <ac:chgData name="Suat erdemsoy" userId="S::s.erdemsoy@spior.nl::42a8f61a-456d-414e-a473-f5b084cd72d7" providerId="AD" clId="Web-{64936DAB-7547-3371-CE16-3BC289A25B70}" dt="2024-12-04T15:27:14.512" v="33" actId="20577"/>
          <ac:spMkLst>
            <pc:docMk/>
            <pc:sldMk cId="4256710269" sldId="305"/>
            <ac:spMk id="8" creationId="{38194402-D77D-AB29-0D05-278C50598CD8}"/>
          </ac:spMkLst>
        </pc:spChg>
      </pc:sldChg>
      <pc:sldChg chg="modSp">
        <pc:chgData name="Suat erdemsoy" userId="S::s.erdemsoy@spior.nl::42a8f61a-456d-414e-a473-f5b084cd72d7" providerId="AD" clId="Web-{64936DAB-7547-3371-CE16-3BC289A25B70}" dt="2024-12-04T15:25:59.319" v="23" actId="20577"/>
        <pc:sldMkLst>
          <pc:docMk/>
          <pc:sldMk cId="207407284" sldId="308"/>
        </pc:sldMkLst>
        <pc:spChg chg="mod">
          <ac:chgData name="Suat erdemsoy" userId="S::s.erdemsoy@spior.nl::42a8f61a-456d-414e-a473-f5b084cd72d7" providerId="AD" clId="Web-{64936DAB-7547-3371-CE16-3BC289A25B70}" dt="2024-12-04T15:25:59.319" v="23" actId="20577"/>
          <ac:spMkLst>
            <pc:docMk/>
            <pc:sldMk cId="207407284" sldId="308"/>
            <ac:spMk id="4" creationId="{9461562A-6127-C1C5-CF1B-1F63C235664C}"/>
          </ac:spMkLst>
        </pc:spChg>
      </pc:sldChg>
      <pc:sldChg chg="modSp">
        <pc:chgData name="Suat erdemsoy" userId="S::s.erdemsoy@spior.nl::42a8f61a-456d-414e-a473-f5b084cd72d7" providerId="AD" clId="Web-{64936DAB-7547-3371-CE16-3BC289A25B70}" dt="2024-12-04T15:26:14.508" v="26" actId="20577"/>
        <pc:sldMkLst>
          <pc:docMk/>
          <pc:sldMk cId="1621257416" sldId="309"/>
        </pc:sldMkLst>
        <pc:spChg chg="mod">
          <ac:chgData name="Suat erdemsoy" userId="S::s.erdemsoy@spior.nl::42a8f61a-456d-414e-a473-f5b084cd72d7" providerId="AD" clId="Web-{64936DAB-7547-3371-CE16-3BC289A25B70}" dt="2024-12-04T15:26:14.508" v="26" actId="20577"/>
          <ac:spMkLst>
            <pc:docMk/>
            <pc:sldMk cId="1621257416" sldId="309"/>
            <ac:spMk id="4" creationId="{9446B74F-65A4-F7B3-2ACE-ABE8B8FF1CCC}"/>
          </ac:spMkLst>
        </pc:spChg>
      </pc:sldChg>
      <pc:sldChg chg="modSp">
        <pc:chgData name="Suat erdemsoy" userId="S::s.erdemsoy@spior.nl::42a8f61a-456d-414e-a473-f5b084cd72d7" providerId="AD" clId="Web-{64936DAB-7547-3371-CE16-3BC289A25B70}" dt="2024-12-04T15:27:45.357" v="44" actId="20577"/>
        <pc:sldMkLst>
          <pc:docMk/>
          <pc:sldMk cId="1928452445" sldId="314"/>
        </pc:sldMkLst>
        <pc:spChg chg="mod">
          <ac:chgData name="Suat erdemsoy" userId="S::s.erdemsoy@spior.nl::42a8f61a-456d-414e-a473-f5b084cd72d7" providerId="AD" clId="Web-{64936DAB-7547-3371-CE16-3BC289A25B70}" dt="2024-12-04T15:27:45.357" v="44" actId="20577"/>
          <ac:spMkLst>
            <pc:docMk/>
            <pc:sldMk cId="1928452445" sldId="314"/>
            <ac:spMk id="4" creationId="{B492B2DD-F28A-BDA4-5FA1-582E0E486E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865F9-68B8-45CC-8DAB-4EC9E7F5355D}"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08795-6E5D-44A6-B5D9-F90C9B08C0F8}" type="slidenum">
              <a:rPr lang="nl-NL" smtClean="0"/>
              <a:t>‹nr.›</a:t>
            </a:fld>
            <a:endParaRPr lang="nl-NL"/>
          </a:p>
        </p:txBody>
      </p:sp>
    </p:spTree>
    <p:extLst>
      <p:ext uri="{BB962C8B-B14F-4D97-AF65-F5344CB8AC3E}">
        <p14:creationId xmlns:p14="http://schemas.microsoft.com/office/powerpoint/2010/main" val="28846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a:t>
            </a:fld>
            <a:endParaRPr lang="nl-NL"/>
          </a:p>
        </p:txBody>
      </p:sp>
    </p:spTree>
    <p:extLst>
      <p:ext uri="{BB962C8B-B14F-4D97-AF65-F5344CB8AC3E}">
        <p14:creationId xmlns:p14="http://schemas.microsoft.com/office/powerpoint/2010/main" val="82501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2800" i="1"/>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3</a:t>
            </a:fld>
            <a:endParaRPr lang="nl-NL"/>
          </a:p>
        </p:txBody>
      </p:sp>
    </p:spTree>
    <p:extLst>
      <p:ext uri="{BB962C8B-B14F-4D97-AF65-F5344CB8AC3E}">
        <p14:creationId xmlns:p14="http://schemas.microsoft.com/office/powerpoint/2010/main" val="53629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lnSpc>
                <a:spcPct val="90000"/>
              </a:lnSpc>
              <a:spcBef>
                <a:spcPts val="1200"/>
              </a:spcBef>
              <a:spcAft>
                <a:spcPts val="200"/>
              </a:spcAft>
              <a:buFont typeface="Arial"/>
              <a:buChar char="•"/>
            </a:pPr>
            <a:r>
              <a:rPr lang="nl-NL"/>
              <a:t>De mens bezit ‘kennispotentieel dat als een kiem via het leerproces tot uiting komt’. Bewustzijn en kennis als twee belangrijkste onderscheidende eigenschappen van de mens. </a:t>
            </a:r>
            <a:endParaRPr lang="en-US"/>
          </a:p>
          <a:p>
            <a:pPr marL="285750" indent="-285750">
              <a:lnSpc>
                <a:spcPct val="90000"/>
              </a:lnSpc>
              <a:spcBef>
                <a:spcPts val="1200"/>
              </a:spcBef>
              <a:spcAft>
                <a:spcPts val="200"/>
              </a:spcAft>
              <a:buFont typeface="Arial"/>
              <a:buChar char="•"/>
            </a:pPr>
            <a:r>
              <a:rPr lang="nl-NL"/>
              <a:t>Naast cognitieve activiteiten ook ruimte voor ontspanningsactiviteiten zoals spelen, toneel en sport. </a:t>
            </a:r>
            <a:endParaRPr lang="en-US"/>
          </a:p>
          <a:p>
            <a:pPr marL="285750" indent="-285750">
              <a:lnSpc>
                <a:spcPct val="90000"/>
              </a:lnSpc>
              <a:spcBef>
                <a:spcPts val="1200"/>
              </a:spcBef>
              <a:spcAft>
                <a:spcPts val="200"/>
              </a:spcAft>
              <a:buFont typeface="Arial"/>
              <a:buChar char="•"/>
            </a:pPr>
            <a:r>
              <a:rPr lang="nl-NL"/>
              <a:t>Doel van de mensheid: gelukkig zijn als gelovige. De weg naar dit geluk ligt in onderwijs en opvoeding. </a:t>
            </a:r>
            <a:endParaRPr lang="en-US"/>
          </a:p>
          <a:p>
            <a:pPr marL="285750" indent="-285750">
              <a:lnSpc>
                <a:spcPct val="90000"/>
              </a:lnSpc>
              <a:spcBef>
                <a:spcPts val="1200"/>
              </a:spcBef>
              <a:spcAft>
                <a:spcPts val="200"/>
              </a:spcAft>
              <a:buFont typeface="Arial"/>
              <a:buChar char="•"/>
            </a:pPr>
            <a:r>
              <a:rPr lang="nl-NL"/>
              <a:t>Hoofddoel van onderwijs: de mens opleiden zodat hij in overeenstemming leeft met de leerstellingen van het geloof.</a:t>
            </a:r>
            <a:endParaRPr lang="en-US"/>
          </a:p>
          <a:p>
            <a:pPr marL="285750" indent="-285750">
              <a:lnSpc>
                <a:spcPct val="90000"/>
              </a:lnSpc>
              <a:spcBef>
                <a:spcPts val="1200"/>
              </a:spcBef>
              <a:spcAft>
                <a:spcPts val="200"/>
              </a:spcAft>
              <a:buFont typeface="Arial"/>
              <a:buChar char="•"/>
            </a:pPr>
            <a:r>
              <a:rPr lang="nl-NL"/>
              <a:t>Onderwijs kent 3 belangrijke componenten: leraar, leerling en leerstof. </a:t>
            </a:r>
            <a:endParaRPr lang="en-US"/>
          </a:p>
          <a:p>
            <a:pPr marL="285750" indent="-285750">
              <a:lnSpc>
                <a:spcPct val="90000"/>
              </a:lnSpc>
              <a:spcBef>
                <a:spcPts val="1200"/>
              </a:spcBef>
              <a:spcAft>
                <a:spcPts val="200"/>
              </a:spcAft>
              <a:buFont typeface="Arial"/>
              <a:buChar char="•"/>
            </a:pPr>
            <a:r>
              <a:rPr lang="nl-NL"/>
              <a:t>De leraren hebben een bijzondere status die gerelateerd is aan hun kennis en moreel gedrag. De leermeester was tegelijkertijd een rolmodel. </a:t>
            </a:r>
            <a:endParaRPr lang="en-US"/>
          </a:p>
          <a:p>
            <a:pPr marL="285750" indent="-285750">
              <a:lnSpc>
                <a:spcPct val="90000"/>
              </a:lnSpc>
              <a:spcBef>
                <a:spcPts val="1200"/>
              </a:spcBef>
              <a:spcAft>
                <a:spcPts val="200"/>
              </a:spcAft>
              <a:buFont typeface="Arial"/>
              <a:buChar char="•"/>
            </a:pPr>
            <a:r>
              <a:rPr lang="nl-NL"/>
              <a:t>Hoofdoel van leerproces is: voorbeeldige, betrokken individuen opleiden en vormen tot goede moslims met een degelijke religieuze en niet-religieuze kennis die ze ten dienste stellen aan de gemeenschap. </a:t>
            </a:r>
            <a:endParaRPr lang="en-US"/>
          </a:p>
          <a:p>
            <a:pPr marL="285750" indent="-285750">
              <a:lnSpc>
                <a:spcPct val="90000"/>
              </a:lnSpc>
              <a:spcBef>
                <a:spcPts val="1200"/>
              </a:spcBef>
              <a:spcAft>
                <a:spcPts val="200"/>
              </a:spcAft>
              <a:buFont typeface="Arial"/>
              <a:buChar char="•"/>
            </a:pPr>
            <a:r>
              <a:rPr lang="nl-NL"/>
              <a:t>De student wordt als een ‘</a:t>
            </a:r>
            <a:r>
              <a:rPr lang="nl-NL" err="1"/>
              <a:t>amanah</a:t>
            </a:r>
            <a:r>
              <a:rPr lang="nl-NL"/>
              <a:t>’ behandeld. Elke leerling of student is verschillend en krijgt een individueel leertraject.</a:t>
            </a: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5</a:t>
            </a:fld>
            <a:endParaRPr lang="nl-NL"/>
          </a:p>
        </p:txBody>
      </p:sp>
    </p:spTree>
    <p:extLst>
      <p:ext uri="{BB962C8B-B14F-4D97-AF65-F5344CB8AC3E}">
        <p14:creationId xmlns:p14="http://schemas.microsoft.com/office/powerpoint/2010/main" val="379384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7</a:t>
            </a:fld>
            <a:endParaRPr lang="nl-NL"/>
          </a:p>
        </p:txBody>
      </p:sp>
    </p:spTree>
    <p:extLst>
      <p:ext uri="{BB962C8B-B14F-4D97-AF65-F5344CB8AC3E}">
        <p14:creationId xmlns:p14="http://schemas.microsoft.com/office/powerpoint/2010/main" val="38923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Niemand in zijn huishouden twijfelde aan zijn liefde voor hem of haar, want hij haastte zich om zijn liefde te tonen. Hij drukte zijn liefde uit door zijn zorg en troost. Hij gaf hen zijn onverdeelde aandacht en gezelschap. Of ze nu jong waren of ouder, hij was altijd de eerste om te groeten, hij was de meest aandachtige van de toehoorders, de laatste om zijn hand uit een handdruk terug te trekken en de laatste om zich om te keren als een gesprek was beëindigd. Hij liet zijn liefde blijken door mondelinge verklaringen van die liefde. Hij drukte zijn liefde uit in </a:t>
            </a:r>
            <a:r>
              <a:rPr lang="nl-NL" err="1"/>
              <a:t>Dua</a:t>
            </a:r>
            <a:r>
              <a:rPr lang="nl-NL"/>
              <a:t>.</a:t>
            </a:r>
          </a:p>
          <a:p>
            <a:endParaRPr lang="nl-NL"/>
          </a:p>
          <a:p>
            <a:r>
              <a:rPr lang="nl-NL" err="1"/>
              <a:t>Anas</a:t>
            </a:r>
            <a:r>
              <a:rPr lang="nl-NL"/>
              <a:t> </a:t>
            </a:r>
            <a:r>
              <a:rPr lang="nl-NL" err="1"/>
              <a:t>ibn</a:t>
            </a:r>
            <a:r>
              <a:rPr lang="nl-NL"/>
              <a:t> Malik begon als bediende van de Profeet (</a:t>
            </a:r>
            <a:r>
              <a:rPr lang="nl-NL" err="1"/>
              <a:t>vzmh</a:t>
            </a:r>
            <a:r>
              <a:rPr lang="nl-NL"/>
              <a:t>) toen hij 8 jaar oud was. </a:t>
            </a:r>
          </a:p>
          <a:p>
            <a:r>
              <a:rPr lang="nl-NL"/>
              <a:t>Hij heeft het volgende verteld: “Op een dag stuurde hij me uit voor een boodschap. Toen ik naar buiten ging, kwam ik voorbij een groep kinderen die in de straat speelden en ik voegde me bij hen. Later kwam hij naar buiten en vroeg lachend: “</a:t>
            </a:r>
            <a:r>
              <a:rPr lang="nl-NL" err="1"/>
              <a:t>Anas</a:t>
            </a:r>
            <a:r>
              <a:rPr lang="nl-NL"/>
              <a:t>, heb je gedaan wat ik je gevraagd heb? Ik antwoordde: “Ik ga al, O Boodschapper van Allah.” (</a:t>
            </a:r>
            <a:r>
              <a:rPr lang="nl-NL" err="1"/>
              <a:t>Muslim</a:t>
            </a:r>
            <a:r>
              <a:rPr lang="nl-NL"/>
              <a:t>)</a:t>
            </a:r>
          </a:p>
          <a:p>
            <a:r>
              <a:rPr lang="nl-NL"/>
              <a:t>Geen boosheid, gewoon een vriendelijke herhaling en dan nog gepaard met lachen, omdat de Profeet (</a:t>
            </a:r>
            <a:r>
              <a:rPr lang="nl-NL" err="1"/>
              <a:t>vzmh</a:t>
            </a:r>
            <a:r>
              <a:rPr lang="nl-NL"/>
              <a:t>) begreep hoe aantrekkelijk een leuk spel voor een kleine jongen kon zijn en dat </a:t>
            </a:r>
            <a:r>
              <a:rPr lang="nl-NL" err="1"/>
              <a:t>Anas</a:t>
            </a:r>
            <a:r>
              <a:rPr lang="nl-NL"/>
              <a:t> nu eenmaal maar een jongetje was.</a:t>
            </a:r>
          </a:p>
          <a:p>
            <a:endParaRPr lang="nl-NL"/>
          </a:p>
          <a:p>
            <a:r>
              <a:rPr lang="nl-NL"/>
              <a:t>Onze profeet verrichtte zijn </a:t>
            </a:r>
            <a:r>
              <a:rPr lang="nl-NL" err="1"/>
              <a:t>salaah</a:t>
            </a:r>
            <a:r>
              <a:rPr lang="nl-NL"/>
              <a:t> met zijn kleinkinderen op zijn schouders en hij maakte dat zijn </a:t>
            </a:r>
            <a:r>
              <a:rPr lang="nl-NL" err="1"/>
              <a:t>sudjoed</a:t>
            </a:r>
            <a:r>
              <a:rPr lang="nl-NL"/>
              <a:t> langer duurde wanneer zijn kleinkinderen paardje reden op zijn rug. </a:t>
            </a:r>
          </a:p>
          <a:p>
            <a:r>
              <a:rPr lang="nl-NL"/>
              <a:t>Allemaal werden ze buitengewone aanbidders omdat ze zagen hoe de meest geliefde onder de mensen zich onderdompelde in aanbidding en met welke vreugde hij hen toestond reeds van kleins af aan daaraan deel te nemen op een manier die bij hen paste. </a:t>
            </a:r>
          </a:p>
          <a:p>
            <a:endParaRPr lang="nl-NL"/>
          </a:p>
          <a:p>
            <a:r>
              <a:rPr lang="nl-NL"/>
              <a:t>Ondanks alle waardigheid, nobelheid en heiligheid van de Profeet (</a:t>
            </a:r>
            <a:r>
              <a:rPr lang="nl-NL" err="1"/>
              <a:t>vzmh</a:t>
            </a:r>
            <a:r>
              <a:rPr lang="nl-NL"/>
              <a:t>) maakte hij tijd en ruimte om te deelnemen aan de spelletjes van de kinderen.  Hij nam hen op zijn schouder, rende achter hen aan om ze te vangen en toonde interesse voor hun spel.</a:t>
            </a:r>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9</a:t>
            </a:fld>
            <a:endParaRPr lang="nl-NL"/>
          </a:p>
        </p:txBody>
      </p:sp>
    </p:spTree>
    <p:extLst>
      <p:ext uri="{BB962C8B-B14F-4D97-AF65-F5344CB8AC3E}">
        <p14:creationId xmlns:p14="http://schemas.microsoft.com/office/powerpoint/2010/main" val="49896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Zijn methode voor discipline was: “Het goede bevelen” komt vóór “het kwade verbieden”. </a:t>
            </a:r>
            <a:endParaRPr lang="en-US" b="1"/>
          </a:p>
          <a:p>
            <a:r>
              <a:rPr lang="nl-NL"/>
              <a:t>Onze profeet (</a:t>
            </a:r>
            <a:r>
              <a:rPr lang="nl-NL" err="1"/>
              <a:t>vzmh</a:t>
            </a:r>
            <a:r>
              <a:rPr lang="nl-NL"/>
              <a:t>) droeg kinderen op om het goede te doen, dan dat hij hen terecht wees of iets verbood. We trappen vaak in de val om te zeggen “Mag niet!” zonder dat we zelf de tijd nemen om het gewenste gedrag voor te doen. Er schuilen gevaren in dat “Mag niet!”. </a:t>
            </a:r>
            <a:endParaRPr lang="en-US"/>
          </a:p>
          <a:p>
            <a:r>
              <a:rPr lang="nl-NL"/>
              <a:t>Zeg je het te vaak, dan loop je het risico dat je net dat gedrag dat je wil uitroeien versterkt.</a:t>
            </a:r>
            <a:endParaRPr lang="en-US"/>
          </a:p>
          <a:p>
            <a:r>
              <a:rPr lang="nl-NL"/>
              <a:t>Liefde voor de Profeet (</a:t>
            </a:r>
            <a:r>
              <a:rPr lang="nl-NL" err="1"/>
              <a:t>vzmh</a:t>
            </a:r>
            <a:r>
              <a:rPr lang="nl-NL"/>
              <a:t>) en het verlangen om zijn goedkeuring te verkrijgen was voor de kind-gezellen voldoende om te proberen steeds beter te doen. </a:t>
            </a:r>
            <a:endParaRPr lang="en-US"/>
          </a:p>
          <a:p>
            <a:endParaRPr lang="en-US"/>
          </a:p>
          <a:p>
            <a:r>
              <a:rPr lang="nl-NL" b="1"/>
              <a:t>Hij behandelde kinderen met respect</a:t>
            </a:r>
            <a:endParaRPr lang="en-US" b="1"/>
          </a:p>
          <a:p>
            <a:r>
              <a:rPr lang="nl-NL"/>
              <a:t>De Profeet (</a:t>
            </a:r>
            <a:r>
              <a:rPr lang="nl-NL" err="1"/>
              <a:t>vzmh</a:t>
            </a:r>
            <a:r>
              <a:rPr lang="nl-NL"/>
              <a:t>) had waardering voor de kleintjes en de jongeren. Dit blijkt:</a:t>
            </a:r>
            <a:endParaRPr lang="en-US"/>
          </a:p>
          <a:p>
            <a:r>
              <a:rPr lang="nl-NL"/>
              <a:t>- uit de geconcentreerde aandacht die hij aan hen besteedde wanneer ze bij hem waren, </a:t>
            </a:r>
            <a:endParaRPr lang="en-US"/>
          </a:p>
          <a:p>
            <a:r>
              <a:rPr lang="nl-NL"/>
              <a:t>- uit zijn beleefdheid wanneer hij met ze sprak, </a:t>
            </a:r>
            <a:endParaRPr lang="en-US"/>
          </a:p>
          <a:p>
            <a:r>
              <a:rPr lang="nl-NL"/>
              <a:t>- uit het feit dat hij hun woorden serieus nam, </a:t>
            </a:r>
            <a:endParaRPr lang="en-US"/>
          </a:p>
          <a:p>
            <a:r>
              <a:rPr lang="nl-NL"/>
              <a:t>- uit de verantwoordelijkheid die hij hen toekende naargelang hun mogelijkheden, </a:t>
            </a:r>
            <a:endParaRPr lang="en-US"/>
          </a:p>
          <a:p>
            <a:r>
              <a:rPr lang="nl-NL"/>
              <a:t>- uit de zachtheid waarmee hij hooguit een terechtwijzing suggereerde, </a:t>
            </a:r>
            <a:endParaRPr lang="en-US"/>
          </a:p>
          <a:p>
            <a:r>
              <a:rPr lang="nl-NL"/>
              <a:t>- uit het belang die hij in hun spel legde, waaraan hij zelf deelnam, </a:t>
            </a:r>
            <a:endParaRPr lang="en-US"/>
          </a:p>
          <a:p>
            <a:endParaRPr lang="en-US"/>
          </a:p>
          <a:p>
            <a:r>
              <a:rPr lang="nl-NL" b="1"/>
              <a:t>Hij kwam zijn beloftes na.</a:t>
            </a:r>
            <a:endParaRPr lang="en-US" b="1"/>
          </a:p>
          <a:p>
            <a:r>
              <a:rPr lang="nl-NL"/>
              <a:t>Vertrouwen is de basis van menselijke relaties. Ook die tussen ouder/opvoeder en kind. De Profeet  (</a:t>
            </a:r>
            <a:r>
              <a:rPr lang="nl-NL" err="1"/>
              <a:t>vzmh</a:t>
            </a:r>
            <a:r>
              <a:rPr lang="nl-NL"/>
              <a:t>) hoorde eens een moeder die haar kind een dadel beloofde als die zou komen. Hij controleerde of de moeder daadwerkelijk deed wat ze beloofde. Het is immers met name in de opvoeding onverstandig om loze woorden te uiten of valse beloftes uit te spreken. Zelfs en vooral naar een klein kind toe. Je legt hiermee een wankel fundament voor zijn/haar moraliteit. De onderlinge relatie en het vertrouwen zijn heel belangrijk om gewenst gedrag te verkrijgen.</a:t>
            </a:r>
            <a:endParaRPr lang="en-US"/>
          </a:p>
          <a:p>
            <a:endParaRPr lang="nl-NL">
              <a:latin typeface="Aptos"/>
              <a:ea typeface="Calibri"/>
              <a:cs typeface="Calibri"/>
            </a:endParaRPr>
          </a:p>
          <a:p>
            <a:r>
              <a:rPr lang="nl-NL" b="1"/>
              <a:t>Hij leerde kinderen om “probleemoplossers” te worden</a:t>
            </a:r>
          </a:p>
          <a:p>
            <a:r>
              <a:rPr lang="nl-NL"/>
              <a:t>De Profeet (</a:t>
            </a:r>
            <a:r>
              <a:rPr lang="nl-NL" err="1"/>
              <a:t>vzmh</a:t>
            </a:r>
            <a:r>
              <a:rPr lang="nl-NL"/>
              <a:t>) betrok jonge mensen bij zijn beslissingen. Niet alleen aanvaardde hij hun suggesties, maar hij vroeg hen ook om hun mening. Toen </a:t>
            </a:r>
            <a:r>
              <a:rPr lang="nl-NL" err="1"/>
              <a:t>Surah</a:t>
            </a:r>
            <a:r>
              <a:rPr lang="nl-NL"/>
              <a:t> al Nasr werd geopenbaard vroeg hij de andere </a:t>
            </a:r>
            <a:r>
              <a:rPr lang="nl-NL" err="1"/>
              <a:t>Sahaba</a:t>
            </a:r>
            <a:r>
              <a:rPr lang="nl-NL"/>
              <a:t> naar hun interpretaties van de </a:t>
            </a:r>
            <a:r>
              <a:rPr lang="nl-NL" err="1"/>
              <a:t>Surah</a:t>
            </a:r>
            <a:r>
              <a:rPr lang="nl-NL"/>
              <a:t>, voordat hij zich tot zijn jonge neef, Abdullah </a:t>
            </a:r>
            <a:r>
              <a:rPr lang="nl-NL" err="1"/>
              <a:t>ibn</a:t>
            </a:r>
            <a:r>
              <a:rPr lang="nl-NL"/>
              <a:t> </a:t>
            </a:r>
            <a:r>
              <a:rPr lang="nl-NL" err="1"/>
              <a:t>Abbas</a:t>
            </a:r>
            <a:r>
              <a:rPr lang="nl-NL"/>
              <a:t>, wendde voor de uitleg ervan.</a:t>
            </a:r>
          </a:p>
          <a:p>
            <a:endParaRPr lang="nl-NL">
              <a:latin typeface="Aptos"/>
              <a:ea typeface="Calibri"/>
              <a:cs typeface="Calibri"/>
            </a:endParaRPr>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10</a:t>
            </a:fld>
            <a:endParaRPr lang="nl-NL"/>
          </a:p>
        </p:txBody>
      </p:sp>
    </p:spTree>
    <p:extLst>
      <p:ext uri="{BB962C8B-B14F-4D97-AF65-F5344CB8AC3E}">
        <p14:creationId xmlns:p14="http://schemas.microsoft.com/office/powerpoint/2010/main" val="113992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a:t>Geef een alternatief voor slecht gedrag. </a:t>
            </a:r>
            <a:endParaRPr lang="en-US"/>
          </a:p>
          <a:p>
            <a:r>
              <a:rPr lang="nl-NL"/>
              <a:t>Vertel wat hij/zij wél kan doen </a:t>
            </a:r>
            <a:r>
              <a:rPr lang="nl-NL" err="1"/>
              <a:t>ipv</a:t>
            </a:r>
            <a:r>
              <a:rPr lang="nl-NL"/>
              <a:t> wat het verkeerde gedrag. De Islam biedt ons steeds een uitweg; tegenover iets wat ‘</a:t>
            </a:r>
            <a:r>
              <a:rPr lang="nl-NL" err="1"/>
              <a:t>haraam</a:t>
            </a:r>
            <a:r>
              <a:rPr lang="nl-NL"/>
              <a:t>’ is staat steeds iets wat ‘</a:t>
            </a:r>
            <a:r>
              <a:rPr lang="nl-NL" err="1"/>
              <a:t>halaal</a:t>
            </a:r>
            <a:r>
              <a:rPr lang="nl-NL"/>
              <a:t>’ is.</a:t>
            </a:r>
            <a:endParaRPr lang="en-US"/>
          </a:p>
          <a:p>
            <a:endParaRPr lang="en-US"/>
          </a:p>
          <a:p>
            <a:r>
              <a:rPr lang="nl-NL" u="sng"/>
              <a:t>Wees praktisch en duidelijk in het modelleren van correct gedrag. </a:t>
            </a:r>
            <a:endParaRPr lang="en-US"/>
          </a:p>
          <a:p>
            <a:r>
              <a:rPr lang="nl-NL"/>
              <a:t>Onze profeet (</a:t>
            </a:r>
            <a:r>
              <a:rPr lang="nl-NL" err="1"/>
              <a:t>vzmh</a:t>
            </a:r>
            <a:r>
              <a:rPr lang="nl-NL"/>
              <a:t>) was altijd duidelijk in zijn uitspraken, taal en handelingen. Hij vroeg een metgezel eens om de </a:t>
            </a:r>
            <a:r>
              <a:rPr lang="nl-NL" err="1"/>
              <a:t>woedoe</a:t>
            </a:r>
            <a:r>
              <a:rPr lang="nl-NL"/>
              <a:t> voor zijn ogen uit te voeren. Toen hij merkte dat de metgezel zijn wassing niet correct uitvoerde, stopte hij hem en deed hij zelf de juiste wijze voor.</a:t>
            </a:r>
            <a:endParaRPr lang="en-US"/>
          </a:p>
          <a:p>
            <a:endParaRPr lang="en-US"/>
          </a:p>
          <a:p>
            <a:r>
              <a:rPr lang="nl-NL" u="sng"/>
              <a:t>Wees bewust aanwezig en observeer. </a:t>
            </a:r>
            <a:endParaRPr lang="en-US"/>
          </a:p>
          <a:p>
            <a:r>
              <a:rPr lang="nl-NL"/>
              <a:t>Door de tijd te nemen en te observeren, kan je makkelijker inspelen op het gedrag van het kind. Nauwlettende observatie stelt je in staat om te begrijpen wat er werkelijk speelt en zo kan je stapsgewijs en gepaster corrigeren.</a:t>
            </a:r>
            <a:endParaRPr lang="en-US"/>
          </a:p>
          <a:p>
            <a:endParaRPr lang="en-US"/>
          </a:p>
          <a:p>
            <a:r>
              <a:rPr lang="nl-NL" u="sng"/>
              <a:t>Leg uit waarom. </a:t>
            </a:r>
            <a:endParaRPr lang="en-US"/>
          </a:p>
          <a:p>
            <a:r>
              <a:rPr lang="nl-NL"/>
              <a:t>Ervoor kiezen om uit te leggen waarom iets niet kan, helpt je functie als opvoeder in de verf te zetten. Ook versterkt dit het vertrouwen van het kind in jou. Het kind leert dat wanneer je vraagt om iets niet te doen, hier een goede reden voor is.</a:t>
            </a:r>
            <a:endParaRPr lang="en-US"/>
          </a:p>
          <a:p>
            <a:endParaRPr lang="en-US"/>
          </a:p>
          <a:p>
            <a:endParaRPr lang="en-US"/>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11</a:t>
            </a:fld>
            <a:endParaRPr lang="nl-NL"/>
          </a:p>
        </p:txBody>
      </p:sp>
    </p:spTree>
    <p:extLst>
      <p:ext uri="{BB962C8B-B14F-4D97-AF65-F5344CB8AC3E}">
        <p14:creationId xmlns:p14="http://schemas.microsoft.com/office/powerpoint/2010/main" val="3470950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sng"/>
              <a:t>Weet wanneer je direct en wanneer je indirect moet zijn. </a:t>
            </a:r>
            <a:endParaRPr lang="en-US"/>
          </a:p>
          <a:p>
            <a:r>
              <a:rPr lang="nl-NL"/>
              <a:t>Soms sprak de Profeet (</a:t>
            </a:r>
            <a:r>
              <a:rPr lang="nl-NL" err="1"/>
              <a:t>vzmh</a:t>
            </a:r>
            <a:r>
              <a:rPr lang="nl-NL"/>
              <a:t>) mensen niet rechtstreeks aan om ze te corrigeren. Hij zou in plaats daarvan een algemene verklaring afleggen in hun aanwezigheid. Onze Profeet (</a:t>
            </a:r>
            <a:r>
              <a:rPr lang="nl-NL" err="1"/>
              <a:t>vzmh</a:t>
            </a:r>
            <a:r>
              <a:rPr lang="nl-NL"/>
              <a:t>) sprak ooit: “Wat is er aan de hand met sommige mensen die hun blik naar de hemel richten terwijl ze aan het bidden zijn?” Deze manier van corrigeren biedt verschillende voordelen, ook binnen de opvoeding. Een ‘fout’ van iemand kan zo een leermoment worden voor de groep. Ook blijft het tekort van dat kind bedekt, voorkom je dat anderen het kunnen beledigen en bespaar je opstandig gedrag van het kind.</a:t>
            </a:r>
            <a:endParaRPr lang="en-US"/>
          </a:p>
          <a:p>
            <a:endParaRPr lang="en-US"/>
          </a:p>
          <a:p>
            <a:r>
              <a:rPr lang="nl-NL" u="sng"/>
              <a:t>Keur de fout af, niet de persoon</a:t>
            </a:r>
            <a:endParaRPr lang="en-US"/>
          </a:p>
          <a:p>
            <a:r>
              <a:rPr lang="nl-NL"/>
              <a:t>Als kinderen iets verkeerds doen, krijgt het kind een stempel, terwijl we in feite niet het kind afkeuren, maar het ongewenste gedrag. Benoem het slechte gedrag, maar noem je kind niet slecht.</a:t>
            </a:r>
            <a:endParaRPr lang="en-US"/>
          </a:p>
          <a:p>
            <a:endParaRPr lang="en-US"/>
          </a:p>
          <a:p>
            <a:r>
              <a:rPr lang="nl-NL" u="sng"/>
              <a:t>Blijf kalm. </a:t>
            </a:r>
            <a:endParaRPr lang="en-US"/>
          </a:p>
          <a:p>
            <a:r>
              <a:rPr lang="nl-NL"/>
              <a:t>Het blijven natuurlijk wel kinderen.  Ze bevatten vaak de ernst niet van wat ze doen. Het is niet makkelijk, maar wel aanbevolen om kalm te reageren op hun fouten.</a:t>
            </a:r>
            <a:endParaRPr lang="en-US"/>
          </a:p>
          <a:p>
            <a:endParaRPr lang="en-US"/>
          </a:p>
          <a:p>
            <a:r>
              <a:rPr lang="nl-NL" u="sng"/>
              <a:t>Toon mededogen en erken spijt. </a:t>
            </a:r>
            <a:endParaRPr lang="en-US"/>
          </a:p>
          <a:p>
            <a:r>
              <a:rPr lang="nl-NL"/>
              <a:t>Dus als je kind zijn fout inziet en om vergeving vraagt, treed het tegemoet met medeleven en barmhartigheid. Je medeleven zal het hart van je kind tegenover jou verzachten. Het zal begrijpen dat er ruimte is voor open en eerlijke communicatie.</a:t>
            </a:r>
            <a:endParaRPr lang="en-US"/>
          </a:p>
          <a:p>
            <a:endParaRPr lang="en-US"/>
          </a:p>
          <a:p>
            <a:endParaRPr lang="en-US">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EFE08795-6E5D-44A6-B5D9-F90C9B08C0F8}" type="slidenum">
              <a:rPr lang="nl-NL" smtClean="0"/>
              <a:t>12</a:t>
            </a:fld>
            <a:endParaRPr lang="nl-NL"/>
          </a:p>
        </p:txBody>
      </p:sp>
    </p:spTree>
    <p:extLst>
      <p:ext uri="{BB962C8B-B14F-4D97-AF65-F5344CB8AC3E}">
        <p14:creationId xmlns:p14="http://schemas.microsoft.com/office/powerpoint/2010/main" val="119392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1943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3679871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62747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Afsluit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C97D6C-07B7-434E-BBAE-19379570CC2E}"/>
              </a:ext>
            </a:extLst>
          </p:cNvPr>
          <p:cNvSpPr>
            <a:spLocks noGrp="1"/>
          </p:cNvSpPr>
          <p:nvPr>
            <p:ph type="title"/>
          </p:nvPr>
        </p:nvSpPr>
        <p:spPr>
          <a:xfrm>
            <a:off x="8643193" y="457201"/>
            <a:ext cx="3091607" cy="1727643"/>
          </a:xfrm>
        </p:spPr>
        <p:txBody>
          <a:bodyPr rtlCol="0" anchor="b">
            <a:normAutofit/>
          </a:bodyPr>
          <a:lstStyle/>
          <a:p>
            <a:pPr rtl="0"/>
            <a:r>
              <a:rPr lang="nl-NL" sz="2800" noProof="0"/>
              <a:t>Klik om stijl te bewerken</a:t>
            </a:r>
          </a:p>
        </p:txBody>
      </p:sp>
      <p:sp>
        <p:nvSpPr>
          <p:cNvPr id="9" name="Tijdelijke aanduiding voor afbeelding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8119872" cy="6409944"/>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8" name="Tijdelijke aanduiding voor inhoud 7">
            <a:extLst>
              <a:ext uri="{FF2B5EF4-FFF2-40B4-BE49-F238E27FC236}">
                <a16:creationId xmlns:a16="http://schemas.microsoft.com/office/drawing/2014/main" id="{8D0529A2-5928-42C4-B397-6AEE7520D2C9}"/>
              </a:ext>
            </a:extLst>
          </p:cNvPr>
          <p:cNvSpPr>
            <a:spLocks noGrp="1"/>
          </p:cNvSpPr>
          <p:nvPr>
            <p:ph sz="quarter" idx="14" hasCustomPrompt="1"/>
          </p:nvPr>
        </p:nvSpPr>
        <p:spPr>
          <a:xfrm>
            <a:off x="8643938" y="2530475"/>
            <a:ext cx="3023806" cy="3427413"/>
          </a:xfrm>
        </p:spPr>
        <p:txBody>
          <a:bodyPr rtlCol="0"/>
          <a:lstStyle>
            <a:lvl1pPr>
              <a:buNone/>
              <a:defRPr sz="2000"/>
            </a:lvl1pPr>
            <a:lvl2pPr>
              <a:buNone/>
              <a:defRPr sz="2000"/>
            </a:lvl2pPr>
            <a:lvl3pPr>
              <a:buNone/>
              <a:defRPr sz="2000"/>
            </a:lvl3pPr>
            <a:lvl4pPr>
              <a:buNone/>
              <a:defRPr sz="2000"/>
            </a:lvl4pPr>
            <a:lvl5pPr>
              <a:buNone/>
              <a:defRPr sz="20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474384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grpSp>
        <p:nvGrpSpPr>
          <p:cNvPr id="43" name="Groe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hthoek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
        <p:nvSpPr>
          <p:cNvPr id="38" name="Rechthoek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184687" y="1185453"/>
            <a:ext cx="6408742"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1043780" y="3413921"/>
            <a:ext cx="1951041"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Vrije v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364225" y="1757079"/>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8" name="Rechthoek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47595" y="413658"/>
            <a:ext cx="4400609"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Titel 1">
            <a:extLst>
              <a:ext uri="{FF2B5EF4-FFF2-40B4-BE49-F238E27FC236}">
                <a16:creationId xmlns:a16="http://schemas.microsoft.com/office/drawing/2014/main" id="{10052647-C66D-4244-962F-2AA82F920071}"/>
              </a:ext>
            </a:extLst>
          </p:cNvPr>
          <p:cNvSpPr>
            <a:spLocks noGrp="1"/>
          </p:cNvSpPr>
          <p:nvPr>
            <p:ph type="title"/>
          </p:nvPr>
        </p:nvSpPr>
        <p:spPr>
          <a:xfrm>
            <a:off x="518616" y="586633"/>
            <a:ext cx="3125336" cy="3611584"/>
          </a:xfrm>
        </p:spPr>
        <p:txBody>
          <a:bodyPr rtlCol="0"/>
          <a:lstStyle>
            <a:lvl1pPr>
              <a:defRPr>
                <a:solidFill>
                  <a:schemeClr val="bg1"/>
                </a:solidFill>
              </a:defRPr>
            </a:lvl1pPr>
          </a:lstStyle>
          <a:p>
            <a:pPr rtl="0"/>
            <a:r>
              <a:rPr lang="nl-NL" noProof="0">
                <a:solidFill>
                  <a:schemeClr val="bg1"/>
                </a:solidFill>
              </a:rPr>
              <a:t>Klik om stijl te bewerken</a:t>
            </a:r>
          </a:p>
        </p:txBody>
      </p:sp>
      <p:sp>
        <p:nvSpPr>
          <p:cNvPr id="30" name="Tijdelijke aanduiding voor voettekst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828801" y="1912217"/>
            <a:ext cx="4114800" cy="457200"/>
          </a:xfrm>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4778375" y="863600"/>
            <a:ext cx="3441700" cy="5130800"/>
          </a:xfrm>
        </p:spPr>
        <p:txBody>
          <a:bodyPr rtlCol="0" anchor="ctr">
            <a:normAutofit/>
          </a:bodyPr>
          <a:lstStyle>
            <a:lvl1pPr>
              <a:buNone/>
              <a:defRPr sz="1800"/>
            </a:lvl1pPr>
            <a:lvl2pPr>
              <a:buNone/>
              <a:defRPr/>
            </a:lvl2pPr>
            <a:lvl3pPr>
              <a:buNone/>
              <a:defRPr/>
            </a:lvl3pPr>
            <a:lvl4pPr>
              <a:buNone/>
              <a:defRPr/>
            </a:lvl4pPr>
            <a:lvl5pPr>
              <a:buNone/>
              <a:defRPr/>
            </a:lvl5pPr>
          </a:lstStyle>
          <a:p>
            <a:pPr lvl="0" rtl="0"/>
            <a:r>
              <a:rPr lang="nl-NL" noProof="0"/>
              <a:t>Object</a:t>
            </a:r>
          </a:p>
        </p:txBody>
      </p:sp>
      <p:sp>
        <p:nvSpPr>
          <p:cNvPr id="40" name="Tijdelijke aanduiding voor afbeelding 39">
            <a:extLst>
              <a:ext uri="{FF2B5EF4-FFF2-40B4-BE49-F238E27FC236}">
                <a16:creationId xmlns:a16="http://schemas.microsoft.com/office/drawing/2014/main" id="{25D66CC0-A06E-4254-AAF8-8DA80B01936E}"/>
              </a:ext>
            </a:extLst>
          </p:cNvPr>
          <p:cNvSpPr>
            <a:spLocks noGrp="1"/>
          </p:cNvSpPr>
          <p:nvPr>
            <p:ph type="pic" sz="quarter" idx="13"/>
          </p:nvPr>
        </p:nvSpPr>
        <p:spPr>
          <a:xfrm>
            <a:off x="8787384" y="8686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1" name="Tijdelijke aanduiding voor afbeelding 39">
            <a:extLst>
              <a:ext uri="{FF2B5EF4-FFF2-40B4-BE49-F238E27FC236}">
                <a16:creationId xmlns:a16="http://schemas.microsoft.com/office/drawing/2014/main" id="{9E32C36A-291F-44F8-81D5-1899179E0AED}"/>
              </a:ext>
            </a:extLst>
          </p:cNvPr>
          <p:cNvSpPr>
            <a:spLocks noGrp="1"/>
          </p:cNvSpPr>
          <p:nvPr>
            <p:ph type="pic" sz="quarter" idx="14"/>
          </p:nvPr>
        </p:nvSpPr>
        <p:spPr>
          <a:xfrm>
            <a:off x="8787384" y="2688336"/>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42" name="Tijdelijke aanduiding voor afbeelding 39">
            <a:extLst>
              <a:ext uri="{FF2B5EF4-FFF2-40B4-BE49-F238E27FC236}">
                <a16:creationId xmlns:a16="http://schemas.microsoft.com/office/drawing/2014/main" id="{E44311D2-BC20-4706-9F00-7D9178FB0A2F}"/>
              </a:ext>
            </a:extLst>
          </p:cNvPr>
          <p:cNvSpPr>
            <a:spLocks noGrp="1"/>
          </p:cNvSpPr>
          <p:nvPr>
            <p:ph type="pic" sz="quarter" idx="15"/>
          </p:nvPr>
        </p:nvSpPr>
        <p:spPr>
          <a:xfrm>
            <a:off x="8787384" y="4526280"/>
            <a:ext cx="2505456" cy="1499616"/>
          </a:xfrm>
          <a:solidFill>
            <a:schemeClr val="accent6"/>
          </a:solidFill>
        </p:spPr>
        <p:txBody>
          <a:bodyPr rtlCol="0"/>
          <a:lstStyle>
            <a:lvl1pPr>
              <a:defRPr>
                <a:solidFill>
                  <a:schemeClr val="bg1"/>
                </a:solidFill>
              </a:defRPr>
            </a:lvl1pPr>
          </a:lstStyle>
          <a:p>
            <a:pPr rtl="0"/>
            <a:r>
              <a:rPr lang="nl-NL" noProof="0"/>
              <a:t>Klik op het pictogram als u een afbeelding wilt toevoegen</a:t>
            </a:r>
          </a:p>
        </p:txBody>
      </p:sp>
      <p:sp>
        <p:nvSpPr>
          <p:cNvPr id="35" name="Tijdelijke aanduiding voor datum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rtlCol="0"/>
          <a:lstStyle>
            <a:lvl1pPr>
              <a:defRPr>
                <a:solidFill>
                  <a:schemeClr val="bg1"/>
                </a:solidFill>
              </a:defRPr>
            </a:lvl1pPr>
          </a:lstStyle>
          <a:p>
            <a:pPr rtl="0"/>
            <a:r>
              <a:rPr lang="nl-NL" noProof="0"/>
              <a:t>maandag 1 februari 20XX</a:t>
            </a:r>
          </a:p>
        </p:txBody>
      </p:sp>
      <p:sp>
        <p:nvSpPr>
          <p:cNvPr id="36" name="Tijdelijke aanduiding voor dianumm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rtlCol="0"/>
          <a:lstStyle>
            <a:lvl1pPr>
              <a:defRPr>
                <a:solidFill>
                  <a:schemeClr val="bg1"/>
                </a:solidFill>
              </a:defRPr>
            </a:lvl1pPr>
          </a:lstStyle>
          <a:p>
            <a:pPr rtl="0"/>
            <a:fld id="{39A857F5-96C8-461D-A78C-38E92FE1C522}" type="slidenum">
              <a:rPr lang="nl-NL" noProof="0" smtClean="0"/>
              <a:pPr rtl="0"/>
              <a:t>‹nr.›</a:t>
            </a:fld>
            <a:endParaRPr lang="nl-NL" noProof="0"/>
          </a:p>
        </p:txBody>
      </p:sp>
    </p:spTree>
    <p:extLst>
      <p:ext uri="{BB962C8B-B14F-4D97-AF65-F5344CB8AC3E}">
        <p14:creationId xmlns:p14="http://schemas.microsoft.com/office/powerpoint/2010/main" val="285923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ectie-einde">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alpha val="0"/>
                </a:schemeClr>
              </a:gs>
              <a:gs pos="99000">
                <a:schemeClr val="accent2">
                  <a:lumMod val="75000"/>
                  <a:alpha val="87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Ova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Titel 1">
            <a:extLst>
              <a:ext uri="{FF2B5EF4-FFF2-40B4-BE49-F238E27FC236}">
                <a16:creationId xmlns:a16="http://schemas.microsoft.com/office/drawing/2014/main" id="{0A3C02BB-F8E9-47C7-AF5B-34F4E0DF2CA3}"/>
              </a:ext>
            </a:extLst>
          </p:cNvPr>
          <p:cNvSpPr>
            <a:spLocks noGrp="1"/>
          </p:cNvSpPr>
          <p:nvPr>
            <p:ph type="ctrTitle"/>
          </p:nvPr>
        </p:nvSpPr>
        <p:spPr>
          <a:xfrm>
            <a:off x="929154" y="987237"/>
            <a:ext cx="4506259" cy="2976491"/>
          </a:xfrm>
        </p:spPr>
        <p:txBody>
          <a:bodyPr rtlCol="0" anchor="b">
            <a:normAutofit/>
          </a:bodyPr>
          <a:lstStyle>
            <a:lvl1pPr>
              <a:defRPr>
                <a:solidFill>
                  <a:schemeClr val="bg1"/>
                </a:solidFill>
              </a:defRPr>
            </a:lvl1pPr>
          </a:lstStyle>
          <a:p>
            <a:pPr algn="l" rtl="0"/>
            <a:r>
              <a:rPr lang="nl-NL" noProof="0">
                <a:solidFill>
                  <a:schemeClr val="bg1"/>
                </a:solidFill>
              </a:rPr>
              <a:t>Klik om stijl te bewerken</a:t>
            </a:r>
          </a:p>
        </p:txBody>
      </p:sp>
      <p:sp>
        <p:nvSpPr>
          <p:cNvPr id="41" name="Subtitel 2">
            <a:extLst>
              <a:ext uri="{FF2B5EF4-FFF2-40B4-BE49-F238E27FC236}">
                <a16:creationId xmlns:a16="http://schemas.microsoft.com/office/drawing/2014/main" id="{585BD763-B468-4FE3-BCE8-C2E276B77B2C}"/>
              </a:ext>
            </a:extLst>
          </p:cNvPr>
          <p:cNvSpPr>
            <a:spLocks noGrp="1"/>
          </p:cNvSpPr>
          <p:nvPr>
            <p:ph type="subTitle" idx="1"/>
          </p:nvPr>
        </p:nvSpPr>
        <p:spPr>
          <a:xfrm>
            <a:off x="929154" y="4393824"/>
            <a:ext cx="4506259" cy="1597145"/>
          </a:xfrm>
        </p:spPr>
        <p:txBody>
          <a:bodyPr rtlCol="0">
            <a:normAutofit/>
          </a:bodyPr>
          <a:lstStyle>
            <a:lvl1pPr>
              <a:buNone/>
              <a:defRPr>
                <a:solidFill>
                  <a:schemeClr val="bg1"/>
                </a:solidFill>
              </a:defRPr>
            </a:lvl1pPr>
          </a:lstStyle>
          <a:p>
            <a:pPr algn="l" rtl="0"/>
            <a:r>
              <a:rPr lang="nl-NL" sz="1400" noProof="0">
                <a:solidFill>
                  <a:schemeClr val="bg1"/>
                </a:solidFill>
              </a:rPr>
              <a:t>Klikken om de ondertitelstijl van het model te bewerken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46" name="Tijdelijke aanduiding voor afbeelding 45">
            <a:extLst>
              <a:ext uri="{FF2B5EF4-FFF2-40B4-BE49-F238E27FC236}">
                <a16:creationId xmlns:a16="http://schemas.microsoft.com/office/drawing/2014/main" id="{D482A36A-6BEB-495C-8399-9E9EA28C2B3B}"/>
              </a:ext>
            </a:extLst>
          </p:cNvPr>
          <p:cNvSpPr>
            <a:spLocks noGrp="1"/>
          </p:cNvSpPr>
          <p:nvPr>
            <p:ph type="pic" sz="quarter" idx="13"/>
          </p:nvPr>
        </p:nvSpPr>
        <p:spPr>
          <a:xfrm>
            <a:off x="6931152" y="627063"/>
            <a:ext cx="4195763" cy="2674937"/>
          </a:xfrm>
          <a:solidFill>
            <a:schemeClr val="accent6"/>
          </a:solidFill>
        </p:spPr>
        <p:txBody>
          <a:bodyPr rtlCol="0"/>
          <a:lstStyle/>
          <a:p>
            <a:pPr rtl="0"/>
            <a:r>
              <a:rPr lang="nl-NL" noProof="0"/>
              <a:t>Klik op het pictogram als u een afbeelding wilt toevoegen</a:t>
            </a:r>
          </a:p>
        </p:txBody>
      </p:sp>
      <p:sp>
        <p:nvSpPr>
          <p:cNvPr id="47" name="Tijdelijke aanduiding voor afbeelding 45">
            <a:extLst>
              <a:ext uri="{FF2B5EF4-FFF2-40B4-BE49-F238E27FC236}">
                <a16:creationId xmlns:a16="http://schemas.microsoft.com/office/drawing/2014/main" id="{23DC67C7-2D14-4866-B487-E6C7EF2D18DB}"/>
              </a:ext>
            </a:extLst>
          </p:cNvPr>
          <p:cNvSpPr>
            <a:spLocks noGrp="1"/>
          </p:cNvSpPr>
          <p:nvPr>
            <p:ph type="pic" sz="quarter" idx="14"/>
          </p:nvPr>
        </p:nvSpPr>
        <p:spPr>
          <a:xfrm>
            <a:off x="6931152" y="3621024"/>
            <a:ext cx="4195763" cy="2674937"/>
          </a:xfrm>
          <a:solidFill>
            <a:schemeClr val="accent6"/>
          </a:solidFill>
        </p:spPr>
        <p:txBody>
          <a:bodyPr rtlCol="0"/>
          <a:lstStyle/>
          <a:p>
            <a:pPr rtl="0"/>
            <a:r>
              <a:rPr lang="nl-NL" noProof="0"/>
              <a:t>Klik op het pictogram als u een afbeelding wilt toevoegen</a:t>
            </a:r>
          </a:p>
        </p:txBody>
      </p:sp>
      <p:sp>
        <p:nvSpPr>
          <p:cNvPr id="48" name="Tijdelijke aanduiding voor datum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rtlCol="0"/>
          <a:lstStyle/>
          <a:p>
            <a:pPr rtl="0"/>
            <a:r>
              <a:rPr lang="nl-NL" noProof="0"/>
              <a:t>maandag 1 februari 20XX</a:t>
            </a:r>
          </a:p>
        </p:txBody>
      </p:sp>
      <p:sp>
        <p:nvSpPr>
          <p:cNvPr id="49" name="Tijdelijke aanduiding voor dianumm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82255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71599" y="2603500"/>
            <a:ext cx="10190163" cy="3468688"/>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69037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Grafiek en tabel">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CAFE0F35-0AE7-48AB-9005-F1DB4BD0B473}"/>
              </a:ext>
            </a:extLst>
          </p:cNvPr>
          <p:cNvSpPr>
            <a:spLocks noGrp="1"/>
          </p:cNvSpPr>
          <p:nvPr>
            <p:ph type="title" hasCustomPrompt="1"/>
          </p:nvPr>
        </p:nvSpPr>
        <p:spPr>
          <a:xfrm>
            <a:off x="1371600" y="795528"/>
            <a:ext cx="10241280" cy="1234440"/>
          </a:xfrm>
        </p:spPr>
        <p:txBody>
          <a:bodyPr rtlCol="0"/>
          <a:lstStyle>
            <a:lvl1pPr>
              <a:defRPr>
                <a:solidFill>
                  <a:schemeClr val="bg1"/>
                </a:solidFill>
              </a:defRPr>
            </a:lvl1pPr>
          </a:lstStyle>
          <a:p>
            <a:pPr rtl="0"/>
            <a:r>
              <a:rPr lang="nl-NL" noProof="0"/>
              <a:t>Klik om de titelstijl van het model te bewerken</a:t>
            </a:r>
          </a:p>
        </p:txBody>
      </p:sp>
      <p:sp>
        <p:nvSpPr>
          <p:cNvPr id="5" name="Tijdelijke aanduiding voor voettekst 4">
            <a:extLst>
              <a:ext uri="{FF2B5EF4-FFF2-40B4-BE49-F238E27FC236}">
                <a16:creationId xmlns:a16="http://schemas.microsoft.com/office/drawing/2014/main" id="{92817DCF-881F-4956-81AE-A6D27A88F4B6}"/>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3" name="Tijdelijke aanduiding voor inhoud 2">
            <a:extLst>
              <a:ext uri="{FF2B5EF4-FFF2-40B4-BE49-F238E27FC236}">
                <a16:creationId xmlns:a16="http://schemas.microsoft.com/office/drawing/2014/main" id="{4DDD4022-C31F-4C4C-B5BF-5F9730C08A00}"/>
              </a:ext>
            </a:extLst>
          </p:cNvPr>
          <p:cNvSpPr>
            <a:spLocks noGrp="1"/>
          </p:cNvSpPr>
          <p:nvPr>
            <p:ph idx="1" hasCustomPrompt="1"/>
          </p:nvPr>
        </p:nvSpPr>
        <p:spPr>
          <a:xfrm>
            <a:off x="1320803" y="2865438"/>
            <a:ext cx="10240960" cy="2708655"/>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Vrije v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4" name="Tijdelijke aanduiding voor datum 3">
            <a:extLst>
              <a:ext uri="{FF2B5EF4-FFF2-40B4-BE49-F238E27FC236}">
                <a16:creationId xmlns:a16="http://schemas.microsoft.com/office/drawing/2014/main" id="{99A45EE9-11D3-436C-9D73-1AA6CCDB165F}"/>
              </a:ext>
            </a:extLst>
          </p:cNvPr>
          <p:cNvSpPr>
            <a:spLocks noGrp="1"/>
          </p:cNvSpPr>
          <p:nvPr>
            <p:ph type="dt" sz="half" idx="10"/>
          </p:nvPr>
        </p:nvSpPr>
        <p:spPr/>
        <p:txBody>
          <a:bodyPr rtlCol="0"/>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
        <p:nvSpPr>
          <p:cNvPr id="9" name="Rechthoek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23344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Samenvattin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01A8306-2063-4EE3-B249-F2AA08C30ACA}"/>
              </a:ext>
              <a:ext uri="{C183D7F6-B498-43B3-948B-1728B52AA6E4}">
                <adec:decorative xmlns:adec="http://schemas.microsoft.com/office/drawing/2017/decorative" val="1"/>
              </a:ext>
            </a:extLst>
          </p:cNvPr>
          <p:cNvSpPr/>
          <p:nvPr userDrawn="1"/>
        </p:nvSpPr>
        <p:spPr>
          <a:xfrm flipH="1">
            <a:off x="0" y="0"/>
            <a:ext cx="6096000" cy="686713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D3E64438-1D32-4E70-8582-6A520002B9F1}"/>
              </a:ext>
              <a:ext uri="{C183D7F6-B498-43B3-948B-1728B52AA6E4}">
                <adec:decorative xmlns:adec="http://schemas.microsoft.com/office/drawing/2017/decorative" val="1"/>
              </a:ext>
            </a:extLst>
          </p:cNvPr>
          <p:cNvSpPr/>
          <p:nvPr userDrawn="1"/>
        </p:nvSpPr>
        <p:spPr>
          <a:xfrm flipH="1">
            <a:off x="457200" y="17416"/>
            <a:ext cx="5638800" cy="6840584"/>
          </a:xfrm>
          <a:prstGeom prst="rect">
            <a:avLst/>
          </a:prstGeom>
          <a:gradFill>
            <a:gsLst>
              <a:gs pos="24000">
                <a:schemeClr val="accent5">
                  <a:lumMod val="60000"/>
                  <a:lumOff val="40000"/>
                  <a:alpha val="0"/>
                </a:schemeClr>
              </a:gs>
              <a:gs pos="99000">
                <a:schemeClr val="accent2">
                  <a:alpha val="8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E4954AC3-129F-4075-B216-D22A2C24021F}"/>
              </a:ext>
              <a:ext uri="{C183D7F6-B498-43B3-948B-1728B52AA6E4}">
                <adec:decorative xmlns:adec="http://schemas.microsoft.com/office/drawing/2017/decorative" val="1"/>
              </a:ext>
            </a:extLst>
          </p:cNvPr>
          <p:cNvSpPr/>
          <p:nvPr userDrawn="1"/>
        </p:nvSpPr>
        <p:spPr>
          <a:xfrm rot="5400000" flipH="1">
            <a:off x="-170122" y="389706"/>
            <a:ext cx="6422401" cy="6096002"/>
          </a:xfrm>
          <a:prstGeom prst="rect">
            <a:avLst/>
          </a:prstGeom>
          <a:gradFill>
            <a:gsLst>
              <a:gs pos="2000">
                <a:schemeClr val="accent5">
                  <a:alpha val="28000"/>
                </a:schemeClr>
              </a:gs>
              <a:gs pos="78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717117C9-4AC1-4174-8CED-D839A05086FE}"/>
              </a:ext>
              <a:ext uri="{C183D7F6-B498-43B3-948B-1728B52AA6E4}">
                <adec:decorative xmlns:adec="http://schemas.microsoft.com/office/drawing/2017/decorative" val="1"/>
              </a:ext>
            </a:extLst>
          </p:cNvPr>
          <p:cNvSpPr/>
          <p:nvPr userDrawn="1"/>
        </p:nvSpPr>
        <p:spPr>
          <a:xfrm rot="16200000">
            <a:off x="517670" y="1253114"/>
            <a:ext cx="6840582" cy="4316082"/>
          </a:xfrm>
          <a:prstGeom prst="rect">
            <a:avLst/>
          </a:prstGeom>
          <a:gradFill>
            <a:gsLst>
              <a:gs pos="44000">
                <a:schemeClr val="tx2">
                  <a:lumMod val="75000"/>
                  <a:lumOff val="25000"/>
                  <a:alpha val="11000"/>
                </a:schemeClr>
              </a:gs>
              <a:gs pos="99000">
                <a:schemeClr val="accent2">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Titel 1">
            <a:extLst>
              <a:ext uri="{FF2B5EF4-FFF2-40B4-BE49-F238E27FC236}">
                <a16:creationId xmlns:a16="http://schemas.microsoft.com/office/drawing/2014/main" id="{FDBA4B60-FD16-4BB9-99BE-945815DB043E}"/>
              </a:ext>
            </a:extLst>
          </p:cNvPr>
          <p:cNvSpPr>
            <a:spLocks noGrp="1"/>
          </p:cNvSpPr>
          <p:nvPr>
            <p:ph type="title"/>
          </p:nvPr>
        </p:nvSpPr>
        <p:spPr>
          <a:xfrm>
            <a:off x="914400" y="758997"/>
            <a:ext cx="3319895" cy="5381177"/>
          </a:xfrm>
        </p:spPr>
        <p:txBody>
          <a:bodyPr rtlCol="0" anchor="ctr">
            <a:normAutofit/>
          </a:bodyPr>
          <a:lstStyle>
            <a:lvl1pPr>
              <a:defRPr>
                <a:solidFill>
                  <a:schemeClr val="bg1"/>
                </a:solidFill>
              </a:defRPr>
            </a:lvl1pPr>
          </a:lstStyle>
          <a:p>
            <a:pPr rtl="0"/>
            <a:r>
              <a:rPr lang="nl-NL" sz="3200" noProof="0">
                <a:solidFill>
                  <a:schemeClr val="bg1"/>
                </a:solidFill>
              </a:rPr>
              <a:t>Klik om stijl te bewerken</a:t>
            </a:r>
          </a:p>
        </p:txBody>
      </p:sp>
      <p:sp>
        <p:nvSpPr>
          <p:cNvPr id="8" name="Vrije vorm: Shape 7">
            <a:extLst>
              <a:ext uri="{FF2B5EF4-FFF2-40B4-BE49-F238E27FC236}">
                <a16:creationId xmlns:a16="http://schemas.microsoft.com/office/drawing/2014/main" id="{3648B8AB-3038-447E-A760-83F9D9900314}"/>
              </a:ext>
              <a:ext uri="{C183D7F6-B498-43B3-948B-1728B52AA6E4}">
                <adec:decorative xmlns:adec="http://schemas.microsoft.com/office/drawing/2017/decorative" val="1"/>
              </a:ext>
            </a:extLst>
          </p:cNvPr>
          <p:cNvSpPr/>
          <p:nvPr userDrawn="1"/>
        </p:nvSpPr>
        <p:spPr>
          <a:xfrm rot="14907757">
            <a:off x="-619013" y="1524958"/>
            <a:ext cx="4648282" cy="4433301"/>
          </a:xfrm>
          <a:custGeom>
            <a:avLst/>
            <a:gdLst>
              <a:gd name="connsiteX0" fmla="*/ 4465639 w 4648282"/>
              <a:gd name="connsiteY0" fmla="*/ 3013821 h 4433301"/>
              <a:gd name="connsiteX1" fmla="*/ 2324141 w 4648282"/>
              <a:gd name="connsiteY1" fmla="*/ 4433301 h 4433301"/>
              <a:gd name="connsiteX2" fmla="*/ 0 w 4648282"/>
              <a:gd name="connsiteY2" fmla="*/ 2109160 h 4433301"/>
              <a:gd name="connsiteX3" fmla="*/ 1216317 w 4648282"/>
              <a:gd name="connsiteY3" fmla="*/ 65530 h 4433301"/>
              <a:gd name="connsiteX4" fmla="*/ 1352350 w 4648282"/>
              <a:gd name="connsiteY4" fmla="*/ 0 h 4433301"/>
              <a:gd name="connsiteX5" fmla="*/ 4475994 w 4648282"/>
              <a:gd name="connsiteY5" fmla="*/ 1232791 h 4433301"/>
              <a:gd name="connsiteX6" fmla="*/ 4543793 w 4648282"/>
              <a:gd name="connsiteY6" fmla="*/ 1418031 h 4433301"/>
              <a:gd name="connsiteX7" fmla="*/ 4648282 w 4648282"/>
              <a:gd name="connsiteY7" fmla="*/ 2109160 h 4433301"/>
              <a:gd name="connsiteX8" fmla="*/ 4465639 w 4648282"/>
              <a:gd name="connsiteY8" fmla="*/ 3013821 h 443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82" h="4433301">
                <a:moveTo>
                  <a:pt x="4465639" y="3013821"/>
                </a:moveTo>
                <a:cubicBezTo>
                  <a:pt x="4112816" y="3847990"/>
                  <a:pt x="3286832" y="4433301"/>
                  <a:pt x="2324141" y="4433301"/>
                </a:cubicBezTo>
                <a:cubicBezTo>
                  <a:pt x="1040553" y="4433301"/>
                  <a:pt x="0" y="3392748"/>
                  <a:pt x="0" y="2109160"/>
                </a:cubicBezTo>
                <a:cubicBezTo>
                  <a:pt x="0" y="1226693"/>
                  <a:pt x="491824" y="459098"/>
                  <a:pt x="1216317" y="65530"/>
                </a:cubicBezTo>
                <a:lnTo>
                  <a:pt x="1352350" y="0"/>
                </a:lnTo>
                <a:lnTo>
                  <a:pt x="4475994" y="1232791"/>
                </a:lnTo>
                <a:lnTo>
                  <a:pt x="4543793" y="1418031"/>
                </a:lnTo>
                <a:cubicBezTo>
                  <a:pt x="4611700" y="1636359"/>
                  <a:pt x="4648282" y="1868487"/>
                  <a:pt x="4648282" y="2109160"/>
                </a:cubicBezTo>
                <a:cubicBezTo>
                  <a:pt x="4648282" y="2430057"/>
                  <a:pt x="4583247" y="2735764"/>
                  <a:pt x="4465639" y="3013821"/>
                </a:cubicBezTo>
                <a:close/>
              </a:path>
            </a:pathLst>
          </a:custGeom>
          <a:gradFill>
            <a:gsLst>
              <a:gs pos="31000">
                <a:schemeClr val="accent6">
                  <a:alpha val="10000"/>
                </a:schemeClr>
              </a:gs>
              <a:gs pos="85000">
                <a:schemeClr val="accent6">
                  <a:lumMod val="60000"/>
                  <a:lumOff val="40000"/>
                  <a:alpha val="21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6" name="Tijdelijke aanduiding voor afbeelding 15">
            <a:extLst>
              <a:ext uri="{FF2B5EF4-FFF2-40B4-BE49-F238E27FC236}">
                <a16:creationId xmlns:a16="http://schemas.microsoft.com/office/drawing/2014/main" id="{F4B1264E-7B5A-4325-840D-E1994D41EFF0}"/>
              </a:ext>
            </a:extLst>
          </p:cNvPr>
          <p:cNvSpPr>
            <a:spLocks noGrp="1"/>
          </p:cNvSpPr>
          <p:nvPr>
            <p:ph type="pic" sz="quarter" idx="13"/>
          </p:nvPr>
        </p:nvSpPr>
        <p:spPr>
          <a:xfrm>
            <a:off x="4608576" y="758952"/>
            <a:ext cx="2962656" cy="2514600"/>
          </a:xfrm>
          <a:solidFill>
            <a:schemeClr val="accent6"/>
          </a:solidFill>
        </p:spPr>
        <p:txBody>
          <a:bodyPr rtlCol="0"/>
          <a:lstStyle/>
          <a:p>
            <a:pPr rtl="0"/>
            <a:r>
              <a:rPr lang="nl-NL" noProof="0"/>
              <a:t>Klik op het pictogram als u een afbeelding wilt toevoegen</a:t>
            </a:r>
          </a:p>
        </p:txBody>
      </p:sp>
      <p:sp>
        <p:nvSpPr>
          <p:cNvPr id="17" name="Tijdelijke aanduiding voor afbeelding 15">
            <a:extLst>
              <a:ext uri="{FF2B5EF4-FFF2-40B4-BE49-F238E27FC236}">
                <a16:creationId xmlns:a16="http://schemas.microsoft.com/office/drawing/2014/main" id="{30B566CA-63FC-43A4-A9E1-7EC3164CB40A}"/>
              </a:ext>
            </a:extLst>
          </p:cNvPr>
          <p:cNvSpPr>
            <a:spLocks noGrp="1"/>
          </p:cNvSpPr>
          <p:nvPr>
            <p:ph type="pic" sz="quarter" idx="14"/>
          </p:nvPr>
        </p:nvSpPr>
        <p:spPr>
          <a:xfrm>
            <a:off x="4608576" y="3593592"/>
            <a:ext cx="2962656" cy="2514600"/>
          </a:xfrm>
          <a:solidFill>
            <a:schemeClr val="accent6"/>
          </a:solidFill>
        </p:spPr>
        <p:txBody>
          <a:bodyPr rtlCol="0"/>
          <a:lstStyle/>
          <a:p>
            <a:pPr rtl="0"/>
            <a:r>
              <a:rPr lang="nl-NL" noProof="0"/>
              <a:t>Klik op het pictogram als u een afbeelding wilt toevoegen</a:t>
            </a:r>
          </a:p>
        </p:txBody>
      </p:sp>
      <p:sp>
        <p:nvSpPr>
          <p:cNvPr id="12" name="Tijdelijke aanduiding voor inhoud 11">
            <a:extLst>
              <a:ext uri="{FF2B5EF4-FFF2-40B4-BE49-F238E27FC236}">
                <a16:creationId xmlns:a16="http://schemas.microsoft.com/office/drawing/2014/main" id="{7DBD15FE-44A7-4CA5-815B-71FF4994DB1C}"/>
              </a:ext>
            </a:extLst>
          </p:cNvPr>
          <p:cNvSpPr>
            <a:spLocks noGrp="1"/>
          </p:cNvSpPr>
          <p:nvPr>
            <p:ph sz="quarter" idx="15" hasCustomPrompt="1"/>
          </p:nvPr>
        </p:nvSpPr>
        <p:spPr>
          <a:xfrm>
            <a:off x="8089901" y="693738"/>
            <a:ext cx="3522980" cy="5446712"/>
          </a:xfrm>
        </p:spPr>
        <p:txBody>
          <a:bodyPr rtlCol="0" anchor="ctr"/>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Object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63306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CABBCEB0-C572-483A-88B2-C65A607EC239}"/>
              </a:ext>
              <a:ext uri="{C183D7F6-B498-43B3-948B-1728B52AA6E4}">
                <adec:decorative xmlns:adec="http://schemas.microsoft.com/office/drawing/2017/decorative" val="1"/>
              </a:ext>
            </a:extLst>
          </p:cNvPr>
          <p:cNvSpPr/>
          <p:nvPr userDrawn="1"/>
        </p:nvSpPr>
        <p:spPr>
          <a:xfrm>
            <a:off x="-1" y="-428"/>
            <a:ext cx="12192001" cy="2386759"/>
          </a:xfrm>
          <a:prstGeom prst="rect">
            <a:avLst/>
          </a:prstGeom>
          <a:gradFill>
            <a:gsLst>
              <a:gs pos="10000">
                <a:schemeClr val="accent5">
                  <a:alpha val="86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764DDF8D-E0F6-454C-9BC5-15EF5630F5EA}"/>
              </a:ext>
              <a:ext uri="{C183D7F6-B498-43B3-948B-1728B52AA6E4}">
                <adec:decorative xmlns:adec="http://schemas.microsoft.com/office/drawing/2017/decorative" val="1"/>
              </a:ext>
            </a:extLst>
          </p:cNvPr>
          <p:cNvSpPr/>
          <p:nvPr userDrawn="1"/>
        </p:nvSpPr>
        <p:spPr>
          <a:xfrm rot="10800000" flipH="1">
            <a:off x="4817660" y="8011"/>
            <a:ext cx="7374340" cy="2378309"/>
          </a:xfrm>
          <a:prstGeom prst="rect">
            <a:avLst/>
          </a:prstGeom>
          <a:gradFill>
            <a:gsLst>
              <a:gs pos="0">
                <a:schemeClr val="accent5">
                  <a:alpha val="0"/>
                </a:schemeClr>
              </a:gs>
              <a:gs pos="100000">
                <a:schemeClr val="accent2"/>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Titel 10">
            <a:extLst>
              <a:ext uri="{FF2B5EF4-FFF2-40B4-BE49-F238E27FC236}">
                <a16:creationId xmlns:a16="http://schemas.microsoft.com/office/drawing/2014/main" id="{382B2655-24B6-4245-8B87-EE7F13887984}"/>
              </a:ext>
            </a:extLst>
          </p:cNvPr>
          <p:cNvSpPr>
            <a:spLocks noGrp="1"/>
          </p:cNvSpPr>
          <p:nvPr>
            <p:ph type="title" hasCustomPrompt="1"/>
          </p:nvPr>
        </p:nvSpPr>
        <p:spPr>
          <a:xfrm>
            <a:off x="1371600" y="580030"/>
            <a:ext cx="10240903" cy="1009934"/>
          </a:xfrm>
        </p:spPr>
        <p:txBody>
          <a:bodyPr rtlCol="0" anchor="ctr"/>
          <a:lstStyle>
            <a:lvl1pPr>
              <a:defRPr>
                <a:solidFill>
                  <a:schemeClr val="bg1"/>
                </a:solidFill>
              </a:defRPr>
            </a:lvl1pPr>
          </a:lstStyle>
          <a:p>
            <a:pPr rtl="0"/>
            <a:r>
              <a:rPr lang="nl-NL" noProof="0">
                <a:solidFill>
                  <a:schemeClr val="bg1"/>
                </a:solidFill>
              </a:rPr>
              <a:t>team</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5" name="Tijdelijke aanduiding voor afbeelding 14">
            <a:extLst>
              <a:ext uri="{FF2B5EF4-FFF2-40B4-BE49-F238E27FC236}">
                <a16:creationId xmlns:a16="http://schemas.microsoft.com/office/drawing/2014/main" id="{E1866142-B2E0-46DB-B8B4-2078CE78043D}"/>
              </a:ext>
            </a:extLst>
          </p:cNvPr>
          <p:cNvSpPr>
            <a:spLocks noGrp="1"/>
          </p:cNvSpPr>
          <p:nvPr>
            <p:ph type="pic" sz="quarter" idx="13"/>
          </p:nvPr>
        </p:nvSpPr>
        <p:spPr>
          <a:xfrm>
            <a:off x="1045013"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7" name="Tijdelijke aanduiding voor afbeelding 16">
            <a:extLst>
              <a:ext uri="{FF2B5EF4-FFF2-40B4-BE49-F238E27FC236}">
                <a16:creationId xmlns:a16="http://schemas.microsoft.com/office/drawing/2014/main" id="{C386A221-28CD-49DF-AF22-78815A6E2F2D}"/>
              </a:ext>
            </a:extLst>
          </p:cNvPr>
          <p:cNvSpPr>
            <a:spLocks noGrp="1"/>
          </p:cNvSpPr>
          <p:nvPr>
            <p:ph type="pic" sz="quarter" idx="14"/>
          </p:nvPr>
        </p:nvSpPr>
        <p:spPr>
          <a:xfrm>
            <a:off x="3657600"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3671C398-D779-4B1A-BD2F-395D1F3F8D2D}"/>
              </a:ext>
            </a:extLst>
          </p:cNvPr>
          <p:cNvSpPr>
            <a:spLocks noGrp="1"/>
          </p:cNvSpPr>
          <p:nvPr>
            <p:ph type="pic" sz="quarter" idx="15"/>
          </p:nvPr>
        </p:nvSpPr>
        <p:spPr>
          <a:xfrm>
            <a:off x="6281928"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19" name="Tijdelijke aanduiding voor afbeelding 18">
            <a:extLst>
              <a:ext uri="{FF2B5EF4-FFF2-40B4-BE49-F238E27FC236}">
                <a16:creationId xmlns:a16="http://schemas.microsoft.com/office/drawing/2014/main" id="{C283C6BE-C8D0-4726-B217-58FE337E5E8D}"/>
              </a:ext>
            </a:extLst>
          </p:cNvPr>
          <p:cNvSpPr>
            <a:spLocks noGrp="1"/>
          </p:cNvSpPr>
          <p:nvPr>
            <p:ph type="pic" sz="quarter" idx="16"/>
          </p:nvPr>
        </p:nvSpPr>
        <p:spPr>
          <a:xfrm>
            <a:off x="8897112" y="1819656"/>
            <a:ext cx="2282932" cy="2282932"/>
          </a:xfrm>
          <a:custGeom>
            <a:avLst/>
            <a:gdLst>
              <a:gd name="connsiteX0" fmla="*/ 1141466 w 2282932"/>
              <a:gd name="connsiteY0" fmla="*/ 0 h 2282932"/>
              <a:gd name="connsiteX1" fmla="*/ 2282932 w 2282932"/>
              <a:gd name="connsiteY1" fmla="*/ 1141466 h 2282932"/>
              <a:gd name="connsiteX2" fmla="*/ 1141466 w 2282932"/>
              <a:gd name="connsiteY2" fmla="*/ 2282932 h 2282932"/>
              <a:gd name="connsiteX3" fmla="*/ 0 w 2282932"/>
              <a:gd name="connsiteY3" fmla="*/ 1141466 h 2282932"/>
              <a:gd name="connsiteX4" fmla="*/ 1141466 w 2282932"/>
              <a:gd name="connsiteY4" fmla="*/ 0 h 228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
        <p:nvSpPr>
          <p:cNvPr id="20" name="Tijdelijke aanduiding voor tekst 14">
            <a:extLst>
              <a:ext uri="{FF2B5EF4-FFF2-40B4-BE49-F238E27FC236}">
                <a16:creationId xmlns:a16="http://schemas.microsoft.com/office/drawing/2014/main" id="{035F3E11-74CF-4460-9FF3-DD91B5E570CF}"/>
              </a:ext>
            </a:extLst>
          </p:cNvPr>
          <p:cNvSpPr>
            <a:spLocks noGrp="1"/>
          </p:cNvSpPr>
          <p:nvPr>
            <p:ph type="body" sz="quarter" idx="17" hasCustomPrompt="1"/>
          </p:nvPr>
        </p:nvSpPr>
        <p:spPr>
          <a:xfrm>
            <a:off x="1031368" y="4466873"/>
            <a:ext cx="2286000" cy="274320"/>
          </a:xfrm>
        </p:spPr>
        <p:txBody>
          <a:bodyPr rtlCol="0"/>
          <a:lstStyle>
            <a:lvl1pPr algn="ctr">
              <a:lnSpc>
                <a:spcPct val="100000"/>
              </a:lnSpc>
              <a:buNone/>
              <a:defRPr sz="1800" b="1"/>
            </a:lvl1pPr>
          </a:lstStyle>
          <a:p>
            <a:pPr lvl="0" rtl="0"/>
            <a:r>
              <a:rPr lang="nl-NL" noProof="0"/>
              <a:t>Naam</a:t>
            </a:r>
          </a:p>
        </p:txBody>
      </p:sp>
      <p:sp>
        <p:nvSpPr>
          <p:cNvPr id="24" name="Tijdelijke aanduiding voor tekst 14">
            <a:extLst>
              <a:ext uri="{FF2B5EF4-FFF2-40B4-BE49-F238E27FC236}">
                <a16:creationId xmlns:a16="http://schemas.microsoft.com/office/drawing/2014/main" id="{7D857D03-665D-4D33-B7E8-B85D42470B0B}"/>
              </a:ext>
            </a:extLst>
          </p:cNvPr>
          <p:cNvSpPr>
            <a:spLocks noGrp="1"/>
          </p:cNvSpPr>
          <p:nvPr>
            <p:ph type="body" sz="quarter" idx="21" hasCustomPrompt="1"/>
          </p:nvPr>
        </p:nvSpPr>
        <p:spPr>
          <a:xfrm>
            <a:off x="1045013" y="4877332"/>
            <a:ext cx="2286000" cy="594360"/>
          </a:xfrm>
        </p:spPr>
        <p:txBody>
          <a:bodyPr rtlCol="0"/>
          <a:lstStyle>
            <a:lvl1pPr algn="ctr">
              <a:lnSpc>
                <a:spcPct val="100000"/>
              </a:lnSpc>
              <a:buNone/>
              <a:defRPr sz="1600"/>
            </a:lvl1pPr>
          </a:lstStyle>
          <a:p>
            <a:pPr lvl="0" rtl="0"/>
            <a:r>
              <a:rPr lang="nl-NL" noProof="0"/>
              <a:t>Titel</a:t>
            </a:r>
          </a:p>
        </p:txBody>
      </p:sp>
      <p:sp>
        <p:nvSpPr>
          <p:cNvPr id="28" name="Tijdelijke aanduiding voor tekst 14">
            <a:extLst>
              <a:ext uri="{FF2B5EF4-FFF2-40B4-BE49-F238E27FC236}">
                <a16:creationId xmlns:a16="http://schemas.microsoft.com/office/drawing/2014/main" id="{65D2C286-1A79-4B52-82F1-D52060269369}"/>
              </a:ext>
            </a:extLst>
          </p:cNvPr>
          <p:cNvSpPr>
            <a:spLocks noGrp="1"/>
          </p:cNvSpPr>
          <p:nvPr>
            <p:ph type="body" sz="quarter" idx="22" hasCustomPrompt="1"/>
          </p:nvPr>
        </p:nvSpPr>
        <p:spPr>
          <a:xfrm>
            <a:off x="3667663" y="4466873"/>
            <a:ext cx="2286000" cy="274320"/>
          </a:xfrm>
        </p:spPr>
        <p:txBody>
          <a:bodyPr rtlCol="0"/>
          <a:lstStyle>
            <a:lvl1pPr algn="ctr">
              <a:lnSpc>
                <a:spcPct val="100000"/>
              </a:lnSpc>
              <a:buNone/>
              <a:defRPr sz="1800" b="1"/>
            </a:lvl1pPr>
          </a:lstStyle>
          <a:p>
            <a:pPr lvl="0" rtl="0"/>
            <a:r>
              <a:rPr lang="nl-NL" noProof="0"/>
              <a:t>Naam</a:t>
            </a:r>
          </a:p>
        </p:txBody>
      </p:sp>
      <p:sp>
        <p:nvSpPr>
          <p:cNvPr id="29" name="Tijdelijke aanduiding voor tekst 14">
            <a:extLst>
              <a:ext uri="{FF2B5EF4-FFF2-40B4-BE49-F238E27FC236}">
                <a16:creationId xmlns:a16="http://schemas.microsoft.com/office/drawing/2014/main" id="{F0B53ABB-D4AE-4C0B-9902-0C1763EE403B}"/>
              </a:ext>
            </a:extLst>
          </p:cNvPr>
          <p:cNvSpPr>
            <a:spLocks noGrp="1"/>
          </p:cNvSpPr>
          <p:nvPr>
            <p:ph type="body" sz="quarter" idx="23" hasCustomPrompt="1"/>
          </p:nvPr>
        </p:nvSpPr>
        <p:spPr>
          <a:xfrm>
            <a:off x="3681308" y="4877332"/>
            <a:ext cx="2286000" cy="594360"/>
          </a:xfrm>
        </p:spPr>
        <p:txBody>
          <a:bodyPr rtlCol="0"/>
          <a:lstStyle>
            <a:lvl1pPr algn="ctr">
              <a:lnSpc>
                <a:spcPct val="100000"/>
              </a:lnSpc>
              <a:buNone/>
              <a:defRPr sz="1600"/>
            </a:lvl1pPr>
          </a:lstStyle>
          <a:p>
            <a:pPr lvl="0" rtl="0"/>
            <a:r>
              <a:rPr lang="nl-NL" noProof="0"/>
              <a:t>Titel</a:t>
            </a:r>
          </a:p>
        </p:txBody>
      </p:sp>
      <p:sp>
        <p:nvSpPr>
          <p:cNvPr id="30" name="Tijdelijke aanduiding voor tekst 14">
            <a:extLst>
              <a:ext uri="{FF2B5EF4-FFF2-40B4-BE49-F238E27FC236}">
                <a16:creationId xmlns:a16="http://schemas.microsoft.com/office/drawing/2014/main" id="{3AE87779-12F2-4327-ADEE-3F31BFB8D359}"/>
              </a:ext>
            </a:extLst>
          </p:cNvPr>
          <p:cNvSpPr>
            <a:spLocks noGrp="1"/>
          </p:cNvSpPr>
          <p:nvPr>
            <p:ph type="body" sz="quarter" idx="24" hasCustomPrompt="1"/>
          </p:nvPr>
        </p:nvSpPr>
        <p:spPr>
          <a:xfrm>
            <a:off x="6290307" y="4466873"/>
            <a:ext cx="2286000" cy="274320"/>
          </a:xfrm>
        </p:spPr>
        <p:txBody>
          <a:bodyPr rtlCol="0"/>
          <a:lstStyle>
            <a:lvl1pPr algn="ctr">
              <a:lnSpc>
                <a:spcPct val="100000"/>
              </a:lnSpc>
              <a:buNone/>
              <a:defRPr sz="1800" b="1"/>
            </a:lvl1pPr>
          </a:lstStyle>
          <a:p>
            <a:pPr lvl="0" rtl="0"/>
            <a:r>
              <a:rPr lang="nl-NL" noProof="0"/>
              <a:t>Naam</a:t>
            </a:r>
          </a:p>
        </p:txBody>
      </p:sp>
      <p:sp>
        <p:nvSpPr>
          <p:cNvPr id="31" name="Tijdelijke aanduiding voor tekst 14">
            <a:extLst>
              <a:ext uri="{FF2B5EF4-FFF2-40B4-BE49-F238E27FC236}">
                <a16:creationId xmlns:a16="http://schemas.microsoft.com/office/drawing/2014/main" id="{0DCB8055-0EA2-426F-989D-AC9932A17A1B}"/>
              </a:ext>
            </a:extLst>
          </p:cNvPr>
          <p:cNvSpPr>
            <a:spLocks noGrp="1"/>
          </p:cNvSpPr>
          <p:nvPr>
            <p:ph type="body" sz="quarter" idx="25" hasCustomPrompt="1"/>
          </p:nvPr>
        </p:nvSpPr>
        <p:spPr>
          <a:xfrm>
            <a:off x="6303952" y="4877332"/>
            <a:ext cx="2286000" cy="594360"/>
          </a:xfrm>
        </p:spPr>
        <p:txBody>
          <a:bodyPr rtlCol="0"/>
          <a:lstStyle>
            <a:lvl1pPr algn="ctr">
              <a:lnSpc>
                <a:spcPct val="100000"/>
              </a:lnSpc>
              <a:buNone/>
              <a:defRPr sz="1600"/>
            </a:lvl1pPr>
          </a:lstStyle>
          <a:p>
            <a:pPr lvl="0" rtl="0"/>
            <a:r>
              <a:rPr lang="nl-NL" noProof="0"/>
              <a:t>Titel</a:t>
            </a:r>
          </a:p>
        </p:txBody>
      </p:sp>
      <p:sp>
        <p:nvSpPr>
          <p:cNvPr id="32" name="Tijdelijke aanduiding voor tekst 14">
            <a:extLst>
              <a:ext uri="{FF2B5EF4-FFF2-40B4-BE49-F238E27FC236}">
                <a16:creationId xmlns:a16="http://schemas.microsoft.com/office/drawing/2014/main" id="{308EC59B-41AE-4F1B-9364-A00C479F76B9}"/>
              </a:ext>
            </a:extLst>
          </p:cNvPr>
          <p:cNvSpPr>
            <a:spLocks noGrp="1"/>
          </p:cNvSpPr>
          <p:nvPr>
            <p:ph type="body" sz="quarter" idx="26" hasCustomPrompt="1"/>
          </p:nvPr>
        </p:nvSpPr>
        <p:spPr>
          <a:xfrm>
            <a:off x="8924408" y="4466873"/>
            <a:ext cx="2286000" cy="274320"/>
          </a:xfrm>
        </p:spPr>
        <p:txBody>
          <a:bodyPr rtlCol="0"/>
          <a:lstStyle>
            <a:lvl1pPr algn="ctr">
              <a:lnSpc>
                <a:spcPct val="100000"/>
              </a:lnSpc>
              <a:buNone/>
              <a:defRPr sz="1800" b="1"/>
            </a:lvl1pPr>
          </a:lstStyle>
          <a:p>
            <a:pPr lvl="0" rtl="0"/>
            <a:r>
              <a:rPr lang="nl-NL" noProof="0"/>
              <a:t>Naam</a:t>
            </a:r>
          </a:p>
        </p:txBody>
      </p:sp>
      <p:sp>
        <p:nvSpPr>
          <p:cNvPr id="33" name="Tijdelijke aanduiding voor tekst 14">
            <a:extLst>
              <a:ext uri="{FF2B5EF4-FFF2-40B4-BE49-F238E27FC236}">
                <a16:creationId xmlns:a16="http://schemas.microsoft.com/office/drawing/2014/main" id="{BC3965F4-D2B3-4353-A638-332A3F4E704F}"/>
              </a:ext>
            </a:extLst>
          </p:cNvPr>
          <p:cNvSpPr>
            <a:spLocks noGrp="1"/>
          </p:cNvSpPr>
          <p:nvPr>
            <p:ph type="body" sz="quarter" idx="27" hasCustomPrompt="1"/>
          </p:nvPr>
        </p:nvSpPr>
        <p:spPr>
          <a:xfrm>
            <a:off x="8938053" y="4877332"/>
            <a:ext cx="2286000" cy="594360"/>
          </a:xfrm>
        </p:spPr>
        <p:txBody>
          <a:bodyPr rtlCol="0"/>
          <a:lstStyle>
            <a:lvl1pPr algn="ctr">
              <a:lnSpc>
                <a:spcPct val="100000"/>
              </a:lnSpc>
              <a:buNone/>
              <a:defRPr sz="1600"/>
            </a:lvl1pPr>
          </a:lstStyle>
          <a:p>
            <a:pPr lvl="0" rtl="0"/>
            <a:r>
              <a:rPr lang="nl-NL" noProof="0"/>
              <a:t>Titel</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39936211"/>
      </p:ext>
    </p:extLst>
  </p:cSld>
  <p:clrMapOvr>
    <a:masterClrMapping/>
  </p:clrMapOvr>
  <p:extLst>
    <p:ext uri="{DCECCB84-F9BA-43D5-87BE-67443E8EF086}">
      <p15:sldGuideLst xmlns:p15="http://schemas.microsoft.com/office/powerpoint/2012/main">
        <p15:guide id="1" pos="1368">
          <p15:clr>
            <a:srgbClr val="FBAE40"/>
          </p15:clr>
        </p15:guide>
        <p15:guide id="2" pos="3024">
          <p15:clr>
            <a:srgbClr val="FBAE40"/>
          </p15:clr>
        </p15:guide>
        <p15:guide id="3" pos="4680">
          <p15:clr>
            <a:srgbClr val="FBAE40"/>
          </p15:clr>
        </p15:guide>
        <p15:guide id="4" pos="633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useBgFill="1">
        <p:nvSpPr>
          <p:cNvPr id="15" name="Rechthoek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rtl="0">
              <a:buFont typeface="Arial" panose="020B0604020202020204" pitchFamily="34" charset="0"/>
              <a:buChar char="•"/>
            </a:pPr>
            <a:endParaRPr lang="nl-NL" noProof="0"/>
          </a:p>
        </p:txBody>
      </p:sp>
      <p:sp>
        <p:nvSpPr>
          <p:cNvPr id="19" name="Titel 6">
            <a:extLst>
              <a:ext uri="{FF2B5EF4-FFF2-40B4-BE49-F238E27FC236}">
                <a16:creationId xmlns:a16="http://schemas.microsoft.com/office/drawing/2014/main" id="{ED6FD0CF-1406-477D-A12B-53DC561BD054}"/>
              </a:ext>
            </a:extLst>
          </p:cNvPr>
          <p:cNvSpPr>
            <a:spLocks noGrp="1"/>
          </p:cNvSpPr>
          <p:nvPr>
            <p:ph type="ctrTitle"/>
          </p:nvPr>
        </p:nvSpPr>
        <p:spPr>
          <a:xfrm>
            <a:off x="782918" y="1028700"/>
            <a:ext cx="10614211" cy="1152712"/>
          </a:xfrm>
        </p:spPr>
        <p:txBody>
          <a:bodyPr rtlCol="0"/>
          <a:lstStyle>
            <a:lvl1pPr algn="ctr">
              <a:defRPr>
                <a:solidFill>
                  <a:schemeClr val="bg1"/>
                </a:solidFill>
              </a:defRPr>
            </a:lvl1pPr>
          </a:lstStyle>
          <a:p>
            <a:pPr rtl="0"/>
            <a:r>
              <a:rPr lang="nl-NL" noProof="0">
                <a:solidFill>
                  <a:schemeClr val="bg1"/>
                </a:solidFill>
              </a:rPr>
              <a:t>Klik om stijl te bewerken</a:t>
            </a:r>
          </a:p>
        </p:txBody>
      </p:sp>
      <p:sp>
        <p:nvSpPr>
          <p:cNvPr id="20" name="Vrije vorm: Shape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1" name="Subtitel 7">
            <a:extLst>
              <a:ext uri="{FF2B5EF4-FFF2-40B4-BE49-F238E27FC236}">
                <a16:creationId xmlns:a16="http://schemas.microsoft.com/office/drawing/2014/main" id="{A943203E-4446-4D2D-AFEE-C3BCE7522010}"/>
              </a:ext>
            </a:extLst>
          </p:cNvPr>
          <p:cNvSpPr>
            <a:spLocks noGrp="1"/>
          </p:cNvSpPr>
          <p:nvPr>
            <p:ph type="subTitle" idx="1"/>
          </p:nvPr>
        </p:nvSpPr>
        <p:spPr>
          <a:xfrm>
            <a:off x="1524000" y="2408518"/>
            <a:ext cx="9144000" cy="609600"/>
          </a:xfrm>
        </p:spPr>
        <p:txBody>
          <a:bodyPr rtlCol="0">
            <a:normAutofit/>
          </a:bodyPr>
          <a:lstStyle>
            <a:lvl1pPr algn="ctr">
              <a:buNone/>
              <a:defRPr>
                <a:solidFill>
                  <a:schemeClr val="bg1"/>
                </a:solidFill>
              </a:defRPr>
            </a:lvl1pPr>
          </a:lstStyle>
          <a:p>
            <a:pPr rtl="0"/>
            <a:r>
              <a:rPr lang="nl-NL" sz="1400" b="0" noProof="0">
                <a:solidFill>
                  <a:schemeClr val="bg1"/>
                </a:solidFill>
                <a:latin typeface="+mj-lt"/>
              </a:rPr>
              <a:t>Klikken om de ondertitelstijl van het model te bewerken</a:t>
            </a:r>
          </a:p>
        </p:txBody>
      </p:sp>
      <p:sp>
        <p:nvSpPr>
          <p:cNvPr id="23" name="Tijdelijke aanduiding voor afbeelding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rtlCol="0" anchor="ctr">
            <a:noAutofit/>
          </a:bodyPr>
          <a:lstStyle>
            <a:lvl1pPr algn="ctr">
              <a:defRPr/>
            </a:lvl1pPr>
          </a:lstStyle>
          <a:p>
            <a:pPr rtl="0"/>
            <a:r>
              <a:rPr lang="nl-NL" noProof="0"/>
              <a:t>Klik op het pictogram als u een afbeelding wilt toevoegen</a:t>
            </a:r>
          </a:p>
        </p:txBody>
      </p:sp>
    </p:spTree>
    <p:extLst>
      <p:ext uri="{BB962C8B-B14F-4D97-AF65-F5344CB8AC3E}">
        <p14:creationId xmlns:p14="http://schemas.microsoft.com/office/powerpoint/2010/main" val="76223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35431267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leidin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0A4A873-9306-44F1-9047-F853F0082D08}"/>
              </a:ext>
            </a:extLst>
          </p:cNvPr>
          <p:cNvSpPr>
            <a:spLocks noGrp="1"/>
          </p:cNvSpPr>
          <p:nvPr>
            <p:ph type="title"/>
          </p:nvPr>
        </p:nvSpPr>
        <p:spPr>
          <a:xfrm>
            <a:off x="4769893" y="457200"/>
            <a:ext cx="6230956" cy="1569368"/>
          </a:xfrm>
        </p:spPr>
        <p:txBody>
          <a:bodyPr rtlCol="0"/>
          <a:lstStyle/>
          <a:p>
            <a:pPr rtl="0"/>
            <a:r>
              <a:rPr lang="nl-NL" noProof="0"/>
              <a:t>Klik om stijl te bewerken</a:t>
            </a:r>
          </a:p>
        </p:txBody>
      </p:sp>
      <p:sp>
        <p:nvSpPr>
          <p:cNvPr id="12" name="Tijdelijke aanduiding voor afbeelding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13" name="Tijdelijke aanduiding voor afbeelding 11">
            <a:extLst>
              <a:ext uri="{FF2B5EF4-FFF2-40B4-BE49-F238E27FC236}">
                <a16:creationId xmlns:a16="http://schemas.microsoft.com/office/drawing/2014/main" id="{6702E7C4-3925-41D8-8339-6521FE726B22}"/>
              </a:ext>
            </a:extLst>
          </p:cNvPr>
          <p:cNvSpPr>
            <a:spLocks noGrp="1"/>
          </p:cNvSpPr>
          <p:nvPr>
            <p:ph type="pic" sz="quarter" idx="14"/>
          </p:nvPr>
        </p:nvSpPr>
        <p:spPr>
          <a:xfrm>
            <a:off x="0" y="160347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4" name="Tijdelijke aanduiding voor afbeelding 11">
            <a:extLst>
              <a:ext uri="{FF2B5EF4-FFF2-40B4-BE49-F238E27FC236}">
                <a16:creationId xmlns:a16="http://schemas.microsoft.com/office/drawing/2014/main" id="{D748BF23-0309-4049-B999-7977CE56B287}"/>
              </a:ext>
            </a:extLst>
          </p:cNvPr>
          <p:cNvSpPr>
            <a:spLocks noGrp="1"/>
          </p:cNvSpPr>
          <p:nvPr>
            <p:ph type="pic" sz="quarter" idx="15"/>
          </p:nvPr>
        </p:nvSpPr>
        <p:spPr>
          <a:xfrm>
            <a:off x="0" y="3206940"/>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15" name="Tijdelijke aanduiding voor afbeelding 11">
            <a:extLst>
              <a:ext uri="{FF2B5EF4-FFF2-40B4-BE49-F238E27FC236}">
                <a16:creationId xmlns:a16="http://schemas.microsoft.com/office/drawing/2014/main" id="{342D563E-638C-4E20-9FB7-739D6E4A9A9E}"/>
              </a:ext>
            </a:extLst>
          </p:cNvPr>
          <p:cNvSpPr>
            <a:spLocks noGrp="1"/>
          </p:cNvSpPr>
          <p:nvPr>
            <p:ph type="pic" sz="quarter" idx="16"/>
          </p:nvPr>
        </p:nvSpPr>
        <p:spPr>
          <a:xfrm>
            <a:off x="0" y="4810409"/>
            <a:ext cx="4041648" cy="1600200"/>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7" name="Tijdelijke aanduiding voor inhoud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770438" y="2368550"/>
            <a:ext cx="6230411" cy="3390900"/>
          </a:xfrm>
        </p:spPr>
        <p:txBody>
          <a:bodyPr rtlCol="0"/>
          <a:lstStyle>
            <a:lvl1pPr marL="0" indent="0">
              <a:buNone/>
              <a:defRPr sz="1800"/>
            </a:lvl1pPr>
            <a:lvl2pPr>
              <a:buNone/>
              <a:defRPr sz="1800"/>
            </a:lvl2pPr>
            <a:lvl3pPr>
              <a:buNone/>
              <a:defRPr sz="1800"/>
            </a:lvl3pPr>
            <a:lvl4pPr>
              <a:buNone/>
              <a:defRPr sz="1800"/>
            </a:lvl4pPr>
            <a:lvl5pPr>
              <a:buNone/>
              <a:defRPr sz="1800"/>
            </a:lvl5pPr>
          </a:lstStyle>
          <a:p>
            <a:pPr lvl="0" rtl="0"/>
            <a:r>
              <a:rPr lang="nl-NL" noProof="0"/>
              <a:t>Inhoud</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0090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itaa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1B46EB34-1B8B-4396-BFD2-98D14076D4B8}"/>
              </a:ext>
              <a:ext uri="{C183D7F6-B498-43B3-948B-1728B52AA6E4}">
                <adec:decorative xmlns:adec="http://schemas.microsoft.com/office/drawing/2017/decorative" val="1"/>
              </a:ext>
            </a:extLst>
          </p:cNvPr>
          <p:cNvSpPr/>
          <p:nvPr userDrawn="1"/>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F3E69A3D-D17E-4FD6-87AB-82FA30AC072A}"/>
              </a:ext>
              <a:ext uri="{C183D7F6-B498-43B3-948B-1728B52AA6E4}">
                <adec:decorative xmlns:adec="http://schemas.microsoft.com/office/drawing/2017/decorative" val="1"/>
              </a:ext>
            </a:extLst>
          </p:cNvPr>
          <p:cNvSpPr/>
          <p:nvPr userDrawn="1"/>
        </p:nvSpPr>
        <p:spPr>
          <a:xfrm rot="10800000" flipH="1">
            <a:off x="4038600" y="4463552"/>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Freeform: Shape 7">
            <a:extLst>
              <a:ext uri="{FF2B5EF4-FFF2-40B4-BE49-F238E27FC236}">
                <a16:creationId xmlns:a16="http://schemas.microsoft.com/office/drawing/2014/main" id="{CAE216A4-83E5-4AF8-83B6-82171757BA87}"/>
              </a:ext>
              <a:ext uri="{C183D7F6-B498-43B3-948B-1728B52AA6E4}">
                <adec:decorative xmlns:adec="http://schemas.microsoft.com/office/drawing/2017/decorative" val="1"/>
              </a:ext>
            </a:extLst>
          </p:cNvPr>
          <p:cNvSpPr/>
          <p:nvPr userDrawn="1"/>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9" name="Rechthoek 8">
            <a:extLst>
              <a:ext uri="{FF2B5EF4-FFF2-40B4-BE49-F238E27FC236}">
                <a16:creationId xmlns:a16="http://schemas.microsoft.com/office/drawing/2014/main" id="{E743141D-24A2-4BE2-B276-C20C06CB9601}"/>
              </a:ext>
              <a:ext uri="{C183D7F6-B498-43B3-948B-1728B52AA6E4}">
                <adec:decorative xmlns:adec="http://schemas.microsoft.com/office/drawing/2017/decorative" val="1"/>
              </a:ext>
            </a:extLst>
          </p:cNvPr>
          <p:cNvSpPr/>
          <p:nvPr userDrawn="1"/>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Titel 6">
            <a:extLst>
              <a:ext uri="{FF2B5EF4-FFF2-40B4-BE49-F238E27FC236}">
                <a16:creationId xmlns:a16="http://schemas.microsoft.com/office/drawing/2014/main" id="{A35F720A-671B-47F4-88B8-83CD2FE3B3EF}"/>
              </a:ext>
            </a:extLst>
          </p:cNvPr>
          <p:cNvSpPr>
            <a:spLocks noGrp="1"/>
          </p:cNvSpPr>
          <p:nvPr>
            <p:ph type="ctrTitle"/>
          </p:nvPr>
        </p:nvSpPr>
        <p:spPr>
          <a:xfrm>
            <a:off x="1383807" y="4611271"/>
            <a:ext cx="10229073" cy="1171556"/>
          </a:xfrm>
        </p:spPr>
        <p:txBody>
          <a:bodyPr rtlCol="0">
            <a:normAutofit/>
          </a:bodyPr>
          <a:lstStyle>
            <a:lvl1pPr>
              <a:defRPr>
                <a:solidFill>
                  <a:schemeClr val="bg1"/>
                </a:solidFill>
              </a:defRPr>
            </a:lvl1pPr>
          </a:lstStyle>
          <a:p>
            <a:pPr algn="l" rtl="0"/>
            <a:r>
              <a:rPr lang="nl-NL" sz="3600" noProof="0">
                <a:solidFill>
                  <a:schemeClr val="bg1"/>
                </a:solidFill>
              </a:rPr>
              <a:t>Klik om stijl te bewerken</a:t>
            </a:r>
          </a:p>
        </p:txBody>
      </p:sp>
      <p:sp>
        <p:nvSpPr>
          <p:cNvPr id="13" name="Tijdelijke aanduiding voor inhoud 7">
            <a:extLst>
              <a:ext uri="{FF2B5EF4-FFF2-40B4-BE49-F238E27FC236}">
                <a16:creationId xmlns:a16="http://schemas.microsoft.com/office/drawing/2014/main" id="{38168417-C3D6-45B7-898A-D94F37EA6C69}"/>
              </a:ext>
            </a:extLst>
          </p:cNvPr>
          <p:cNvSpPr>
            <a:spLocks noGrp="1"/>
          </p:cNvSpPr>
          <p:nvPr>
            <p:ph type="subTitle" idx="1"/>
          </p:nvPr>
        </p:nvSpPr>
        <p:spPr>
          <a:xfrm>
            <a:off x="1371601" y="5970897"/>
            <a:ext cx="9448800" cy="429904"/>
          </a:xfrm>
        </p:spPr>
        <p:txBody>
          <a:bodyPr rtlCol="0">
            <a:normAutofit/>
          </a:bodyPr>
          <a:lstStyle>
            <a:lvl1pPr>
              <a:buNone/>
              <a:defRPr>
                <a:solidFill>
                  <a:schemeClr val="bg1"/>
                </a:solidFill>
              </a:defRPr>
            </a:lvl1pPr>
          </a:lstStyle>
          <a:p>
            <a:pPr algn="l" rtl="0">
              <a:lnSpc>
                <a:spcPct val="100000"/>
              </a:lnSpc>
            </a:pPr>
            <a:r>
              <a:rPr lang="nl-NL" sz="1200" noProof="0">
                <a:solidFill>
                  <a:schemeClr val="bg1"/>
                </a:solidFill>
              </a:rPr>
              <a:t>Klikken om de ondertitelstijl van het model te bewerken</a:t>
            </a:r>
          </a:p>
        </p:txBody>
      </p:sp>
      <p:sp>
        <p:nvSpPr>
          <p:cNvPr id="12" name="Tijdelijke aanduiding voor afbeelding 11">
            <a:extLst>
              <a:ext uri="{FF2B5EF4-FFF2-40B4-BE49-F238E27FC236}">
                <a16:creationId xmlns:a16="http://schemas.microsoft.com/office/drawing/2014/main" id="{7B0F7C81-3A6B-4709-B144-6A0DFEF3B80C}"/>
              </a:ext>
            </a:extLst>
          </p:cNvPr>
          <p:cNvSpPr>
            <a:spLocks noGrp="1"/>
          </p:cNvSpPr>
          <p:nvPr>
            <p:ph type="pic" sz="quarter" idx="13"/>
          </p:nvPr>
        </p:nvSpPr>
        <p:spPr>
          <a:xfrm>
            <a:off x="0" y="0"/>
            <a:ext cx="12188952" cy="4462272"/>
          </a:xfrm>
          <a:solidFill>
            <a:schemeClr val="accent6"/>
          </a:solidFill>
        </p:spPr>
        <p:txBody>
          <a:bodyPr rtlCol="0" anchor="ctr"/>
          <a:lstStyle>
            <a:lvl1pPr algn="ctr">
              <a:defRPr/>
            </a:lvl1pPr>
          </a:lstStyle>
          <a:p>
            <a:pPr rtl="0"/>
            <a:r>
              <a:rPr lang="nl-NL" noProof="0"/>
              <a:t>Klik op het pictogram als u een afbeelding wilt toevoegen</a:t>
            </a:r>
          </a:p>
        </p:txBody>
      </p:sp>
      <p:sp>
        <p:nvSpPr>
          <p:cNvPr id="3" name="Tijdelijke aanduiding voor voettekst 2">
            <a:extLst>
              <a:ext uri="{FF2B5EF4-FFF2-40B4-BE49-F238E27FC236}">
                <a16:creationId xmlns:a16="http://schemas.microsoft.com/office/drawing/2014/main" id="{BFCF6B08-1984-4F7C-9F6E-A4F47BDBA215}"/>
              </a:ext>
            </a:extLst>
          </p:cNvPr>
          <p:cNvSpPr>
            <a:spLocks noGrp="1"/>
          </p:cNvSpPr>
          <p:nvPr>
            <p:ph type="ftr" sz="quarter" idx="11"/>
          </p:nvPr>
        </p:nvSpPr>
        <p:spPr/>
        <p:txBody>
          <a:bodyPr rtlCol="0"/>
          <a:lstStyle>
            <a:lvl1pPr>
              <a:defRPr>
                <a:solidFill>
                  <a:schemeClr val="bg1"/>
                </a:solidFill>
              </a:defRPr>
            </a:lvl1pPr>
          </a:lstStyle>
          <a:p>
            <a:pPr rtl="0"/>
            <a:r>
              <a:rPr lang="nl-NL" noProof="0">
                <a:solidFill>
                  <a:schemeClr val="bg1"/>
                </a:solidFill>
              </a:rPr>
              <a:t>Voorbeeld van voettekst</a:t>
            </a:r>
          </a:p>
        </p:txBody>
      </p:sp>
      <p:sp>
        <p:nvSpPr>
          <p:cNvPr id="2" name="Tijdelijke aanduiding voor datum 1">
            <a:extLst>
              <a:ext uri="{FF2B5EF4-FFF2-40B4-BE49-F238E27FC236}">
                <a16:creationId xmlns:a16="http://schemas.microsoft.com/office/drawing/2014/main" id="{B8C9E28E-1389-47AF-B3EB-22571417ACBE}"/>
              </a:ext>
            </a:extLst>
          </p:cNvPr>
          <p:cNvSpPr>
            <a:spLocks noGrp="1"/>
          </p:cNvSpPr>
          <p:nvPr>
            <p:ph type="dt" sz="half" idx="10"/>
          </p:nvPr>
        </p:nvSpPr>
        <p:spPr/>
        <p:txBody>
          <a:bodyPr rtlCol="0"/>
          <a:lstStyle/>
          <a:p>
            <a:pPr rtl="0"/>
            <a:r>
              <a:rPr lang="nl-NL" noProof="0"/>
              <a:t>maandag 1 februari 20XX</a:t>
            </a:r>
          </a:p>
        </p:txBody>
      </p:sp>
      <p:sp>
        <p:nvSpPr>
          <p:cNvPr id="4" name="Tijdelijke aanduiding voor dianumm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73388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3 kolom">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D453288-3D76-40C1-BE00-223AB28F13DF}"/>
              </a:ext>
            </a:extLst>
          </p:cNvPr>
          <p:cNvSpPr>
            <a:spLocks noGrp="1"/>
          </p:cNvSpPr>
          <p:nvPr>
            <p:ph type="title" hasCustomPrompt="1"/>
          </p:nvPr>
        </p:nvSpPr>
        <p:spPr/>
        <p:txBody>
          <a:bodyPr rtlCol="0"/>
          <a:lstStyle/>
          <a:p>
            <a:pPr rtl="0"/>
            <a:r>
              <a:rPr lang="nl-NL" noProof="0"/>
              <a:t>Klik om de titelstijl van het model te bewerken</a:t>
            </a:r>
          </a:p>
        </p:txBody>
      </p:sp>
      <p:sp>
        <p:nvSpPr>
          <p:cNvPr id="8" name="Tijdelijke aanduiding voor voettekst 7">
            <a:extLst>
              <a:ext uri="{FF2B5EF4-FFF2-40B4-BE49-F238E27FC236}">
                <a16:creationId xmlns:a16="http://schemas.microsoft.com/office/drawing/2014/main" id="{CE9EC6C3-0950-4AFE-936A-9AB5D227844D}"/>
              </a:ext>
            </a:extLst>
          </p:cNvPr>
          <p:cNvSpPr>
            <a:spLocks noGrp="1"/>
          </p:cNvSpPr>
          <p:nvPr>
            <p:ph type="ftr" sz="quarter" idx="11"/>
          </p:nvPr>
        </p:nvSpPr>
        <p:spPr/>
        <p:txBody>
          <a:bodyPr rtlCol="0"/>
          <a:lstStyle/>
          <a:p>
            <a:pPr rtl="0"/>
            <a:r>
              <a:rPr lang="nl-NL" noProof="0"/>
              <a:t>Voorbeeld van voettekst</a:t>
            </a:r>
          </a:p>
        </p:txBody>
      </p:sp>
      <p:sp>
        <p:nvSpPr>
          <p:cNvPr id="3" name="Tijdelijke aanduiding voor tekst 2">
            <a:extLst>
              <a:ext uri="{FF2B5EF4-FFF2-40B4-BE49-F238E27FC236}">
                <a16:creationId xmlns:a16="http://schemas.microsoft.com/office/drawing/2014/main" id="{82036E0D-26A5-455A-A8BD-70DA8BC03EB2}"/>
              </a:ext>
            </a:extLst>
          </p:cNvPr>
          <p:cNvSpPr>
            <a:spLocks noGrp="1"/>
          </p:cNvSpPr>
          <p:nvPr>
            <p:ph type="body" idx="1" hasCustomPrompt="1"/>
          </p:nvPr>
        </p:nvSpPr>
        <p:spPr>
          <a:xfrm>
            <a:off x="1371600" y="2112264"/>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7FD4EA0-094D-4056-9032-BFB44B40896B}"/>
              </a:ext>
            </a:extLst>
          </p:cNvPr>
          <p:cNvSpPr>
            <a:spLocks noGrp="1"/>
          </p:cNvSpPr>
          <p:nvPr>
            <p:ph sz="half" idx="2" hasCustomPrompt="1"/>
          </p:nvPr>
        </p:nvSpPr>
        <p:spPr>
          <a:xfrm>
            <a:off x="1371600" y="3018472"/>
            <a:ext cx="3200400" cy="3104856"/>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5FC0CCE8-718F-4620-8B4A-C60EEA7B884D}"/>
              </a:ext>
            </a:extLst>
          </p:cNvPr>
          <p:cNvSpPr>
            <a:spLocks noGrp="1"/>
          </p:cNvSpPr>
          <p:nvPr>
            <p:ph type="body" sz="quarter" idx="3" hasCustomPrompt="1"/>
          </p:nvPr>
        </p:nvSpPr>
        <p:spPr>
          <a:xfrm>
            <a:off x="4892040" y="2109976"/>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56CE86DF-0069-4D31-BDD3-A9A2F9B7B468}"/>
              </a:ext>
            </a:extLst>
          </p:cNvPr>
          <p:cNvSpPr>
            <a:spLocks noGrp="1"/>
          </p:cNvSpPr>
          <p:nvPr>
            <p:ph sz="quarter" idx="4" hasCustomPrompt="1"/>
          </p:nvPr>
        </p:nvSpPr>
        <p:spPr>
          <a:xfrm>
            <a:off x="4892040" y="3016183"/>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1" name="Tijdelijke aanduiding voor tekst 4">
            <a:extLst>
              <a:ext uri="{FF2B5EF4-FFF2-40B4-BE49-F238E27FC236}">
                <a16:creationId xmlns:a16="http://schemas.microsoft.com/office/drawing/2014/main" id="{5A7CDD05-39F5-4344-992F-995A7F9E8237}"/>
              </a:ext>
            </a:extLst>
          </p:cNvPr>
          <p:cNvSpPr>
            <a:spLocks noGrp="1"/>
          </p:cNvSpPr>
          <p:nvPr>
            <p:ph type="body" sz="quarter" idx="13" hasCustomPrompt="1"/>
          </p:nvPr>
        </p:nvSpPr>
        <p:spPr>
          <a:xfrm>
            <a:off x="8412480" y="2112263"/>
            <a:ext cx="320040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93C996A2-0E21-4652-A9DD-F74F8BC04053}"/>
              </a:ext>
            </a:extLst>
          </p:cNvPr>
          <p:cNvSpPr>
            <a:spLocks noGrp="1"/>
          </p:cNvSpPr>
          <p:nvPr>
            <p:ph sz="quarter" idx="14" hasCustomPrompt="1"/>
          </p:nvPr>
        </p:nvSpPr>
        <p:spPr>
          <a:xfrm>
            <a:off x="8412480" y="3018470"/>
            <a:ext cx="3200400" cy="3104857"/>
          </a:xfrm>
        </p:spPr>
        <p:txBody>
          <a:bodyPr rtlCol="0"/>
          <a:lstStyle>
            <a:lvl1pPr marL="283464" indent="-283464">
              <a:defRPr/>
            </a:lvl1pPr>
            <a:lvl2pPr marL="283464" indent="-283464">
              <a:defRPr/>
            </a:lvl2pPr>
            <a:lvl3pPr marL="283464" indent="-283464">
              <a:defRPr/>
            </a:lvl3pPr>
            <a:lvl4pPr marL="283464" indent="-283464">
              <a:defRPr/>
            </a:lvl4pPr>
            <a:lvl5pPr marL="283464" indent="-283464">
              <a:defRPr/>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1A5ED06-FE54-4B86-A8D4-07D0EB08C3AB}"/>
              </a:ext>
            </a:extLst>
          </p:cNvPr>
          <p:cNvSpPr>
            <a:spLocks noGrp="1"/>
          </p:cNvSpPr>
          <p:nvPr>
            <p:ph type="dt" sz="half" idx="10"/>
          </p:nvPr>
        </p:nvSpPr>
        <p:spPr/>
        <p:txBody>
          <a:bodyPr rtlCol="0"/>
          <a:lstStyle/>
          <a:p>
            <a:pPr rtl="0"/>
            <a:r>
              <a:rPr lang="nl-NL" noProof="0"/>
              <a:t>maandag 1 februari 20XX</a:t>
            </a:r>
          </a:p>
        </p:txBody>
      </p:sp>
      <p:sp>
        <p:nvSpPr>
          <p:cNvPr id="9" name="Tijdelijke aanduiding voor dianumm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rtlCol="0"/>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90067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pPr rtl="0"/>
            <a:r>
              <a:rPr lang="nl-NL" noProof="0"/>
              <a:t>maandag 1 februari 20XX</a:t>
            </a:r>
          </a:p>
        </p:txBody>
      </p:sp>
      <p:sp>
        <p:nvSpPr>
          <p:cNvPr id="5" name="Footer Placeholder 4"/>
          <p:cNvSpPr>
            <a:spLocks noGrp="1"/>
          </p:cNvSpPr>
          <p:nvPr>
            <p:ph type="ftr" sz="quarter" idx="11"/>
          </p:nvPr>
        </p:nvSpPr>
        <p:spPr/>
        <p:txBody>
          <a:bodyPr/>
          <a:lstStyle/>
          <a:p>
            <a:pPr rtl="0"/>
            <a:r>
              <a:rPr lang="nl-NL" b="0" noProof="0"/>
              <a:t>Voorbeeld van voettekst</a:t>
            </a:r>
          </a:p>
        </p:txBody>
      </p:sp>
      <p:sp>
        <p:nvSpPr>
          <p:cNvPr id="6" name="Slide Number Placeholder 5"/>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47902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b="0"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245522702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pPr rtl="0"/>
            <a:r>
              <a:rPr lang="nl-NL" noProof="0"/>
              <a:t>maandag 1 februari 20XX</a:t>
            </a:r>
          </a:p>
        </p:txBody>
      </p:sp>
      <p:sp>
        <p:nvSpPr>
          <p:cNvPr id="8" name="Footer Placeholder 7"/>
          <p:cNvSpPr>
            <a:spLocks noGrp="1"/>
          </p:cNvSpPr>
          <p:nvPr>
            <p:ph type="ftr" sz="quarter" idx="11"/>
          </p:nvPr>
        </p:nvSpPr>
        <p:spPr/>
        <p:txBody>
          <a:bodyPr/>
          <a:lstStyle/>
          <a:p>
            <a:pPr rtl="0"/>
            <a:r>
              <a:rPr lang="nl-NL" b="0" noProof="0"/>
              <a:t>Voorbeeld van voettekst</a:t>
            </a:r>
          </a:p>
        </p:txBody>
      </p:sp>
      <p:sp>
        <p:nvSpPr>
          <p:cNvPr id="9" name="Slide Number Placeholder 8"/>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50963049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pPr rtl="0"/>
            <a:r>
              <a:rPr lang="nl-NL" noProof="0"/>
              <a:t>maandag 1 februari 20XX</a:t>
            </a:r>
          </a:p>
        </p:txBody>
      </p:sp>
      <p:sp>
        <p:nvSpPr>
          <p:cNvPr id="4" name="Footer Placeholder 3"/>
          <p:cNvSpPr>
            <a:spLocks noGrp="1"/>
          </p:cNvSpPr>
          <p:nvPr>
            <p:ph type="ftr" sz="quarter" idx="11"/>
          </p:nvPr>
        </p:nvSpPr>
        <p:spPr/>
        <p:txBody>
          <a:bodyPr/>
          <a:lstStyle/>
          <a:p>
            <a:pPr rtl="0"/>
            <a:r>
              <a:rPr lang="nl-NL" b="0" noProof="0"/>
              <a:t>Voorbeeld van voettekst</a:t>
            </a:r>
          </a:p>
        </p:txBody>
      </p:sp>
      <p:sp>
        <p:nvSpPr>
          <p:cNvPr id="5" name="Slide Number Placeholder 4"/>
          <p:cNvSpPr>
            <a:spLocks noGrp="1"/>
          </p:cNvSpPr>
          <p:nvPr>
            <p:ph type="sldNum" sz="quarter" idx="12"/>
          </p:nvPr>
        </p:nvSpPr>
        <p:spPr/>
        <p:txBody>
          <a:bodyPr/>
          <a:lstStyle/>
          <a:p>
            <a:pPr rtl="0"/>
            <a:fld id="{C01389E6-C847-4AD0-B56D-D205B2EAB1EE}" type="slidenum">
              <a:rPr lang="nl-NL" noProof="0" smtClean="0"/>
              <a:pPr rtl="0"/>
              <a:t>‹nr.›</a:t>
            </a:fld>
            <a:endParaRPr lang="nl-NL" noProof="0"/>
          </a:p>
        </p:txBody>
      </p:sp>
    </p:spTree>
    <p:extLst>
      <p:ext uri="{BB962C8B-B14F-4D97-AF65-F5344CB8AC3E}">
        <p14:creationId xmlns:p14="http://schemas.microsoft.com/office/powerpoint/2010/main" val="31473542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nl-NL" noProof="0"/>
              <a:t>maandag 1 februari 20XX</a:t>
            </a:r>
          </a:p>
        </p:txBody>
      </p:sp>
      <p:sp>
        <p:nvSpPr>
          <p:cNvPr id="3" name="Footer Placeholder 2"/>
          <p:cNvSpPr>
            <a:spLocks noGrp="1"/>
          </p:cNvSpPr>
          <p:nvPr>
            <p:ph type="ftr" sz="quarter" idx="11"/>
          </p:nvPr>
        </p:nvSpPr>
        <p:spPr/>
        <p:txBody>
          <a:bodyPr/>
          <a:lstStyle/>
          <a:p>
            <a:pPr rtl="0"/>
            <a:r>
              <a:rPr lang="nl-NL" noProof="0"/>
              <a:t>Voorbeeld van voettekst</a:t>
            </a:r>
          </a:p>
        </p:txBody>
      </p:sp>
      <p:sp>
        <p:nvSpPr>
          <p:cNvPr id="4" name="Slide Number Placeholder 3"/>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362264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spTree>
    <p:extLst>
      <p:ext uri="{BB962C8B-B14F-4D97-AF65-F5344CB8AC3E}">
        <p14:creationId xmlns:p14="http://schemas.microsoft.com/office/powerpoint/2010/main" val="40910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pPr rtl="0"/>
            <a:r>
              <a:rPr lang="nl-NL" noProof="0"/>
              <a:t>maandag 1 februari 20XX</a:t>
            </a:r>
          </a:p>
        </p:txBody>
      </p:sp>
      <p:sp>
        <p:nvSpPr>
          <p:cNvPr id="6" name="Footer Placeholder 5"/>
          <p:cNvSpPr>
            <a:spLocks noGrp="1"/>
          </p:cNvSpPr>
          <p:nvPr>
            <p:ph type="ftr" sz="quarter" idx="11"/>
          </p:nvPr>
        </p:nvSpPr>
        <p:spPr/>
        <p:txBody>
          <a:bodyPr/>
          <a:lstStyle/>
          <a:p>
            <a:pPr rtl="0"/>
            <a:r>
              <a:rPr lang="nl-NL" noProof="0"/>
              <a:t>Voorbeeld van voettekst</a:t>
            </a:r>
          </a:p>
        </p:txBody>
      </p:sp>
      <p:sp>
        <p:nvSpPr>
          <p:cNvPr id="7" name="Slide Number Placeholder 6"/>
          <p:cNvSpPr>
            <a:spLocks noGrp="1"/>
          </p:cNvSpPr>
          <p:nvPr>
            <p:ph type="sldNum" sz="quarter" idx="12"/>
          </p:nvPr>
        </p:nvSpPr>
        <p:spPr/>
        <p:txBody>
          <a:bodyPr/>
          <a:lstStyle/>
          <a:p>
            <a:pPr rtl="0"/>
            <a:fld id="{C01389E6-C847-4AD0-B56D-D205B2EAB1EE}" type="slidenum">
              <a:rPr lang="nl-NL" noProof="0" smtClean="0"/>
              <a:t>‹nr.›</a:t>
            </a:fld>
            <a:endParaRPr lang="nl-NL" noProof="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9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r>
              <a:rPr lang="nl-NL" noProof="0"/>
              <a:t>maandag 1 februari 20XX</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r>
              <a:rPr lang="nl-NL" b="0" noProof="0"/>
              <a:t>Voorbeeld van voettekst</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C01389E6-C847-4AD0-B56D-D205B2EAB1EE}" type="slidenum">
              <a:rPr lang="nl-NL" noProof="0" smtClean="0"/>
              <a:pPr rtl="0"/>
              <a:t>‹nr.›</a:t>
            </a:fld>
            <a:endParaRPr lang="nl-NL" noProof="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8B8A7361-0244-49BA-997B-9BC1E8F1F52B}"/>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9" name="Rechthoek 8">
              <a:extLst>
                <a:ext uri="{FF2B5EF4-FFF2-40B4-BE49-F238E27FC236}">
                  <a16:creationId xmlns:a16="http://schemas.microsoft.com/office/drawing/2014/main" id="{F6C0BAC4-9830-4923-842B-13EB08969EB9}"/>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94F36A5A-785D-444A-9F53-58B5D3DDABD1}"/>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grpSp>
    </p:spTree>
    <p:extLst>
      <p:ext uri="{BB962C8B-B14F-4D97-AF65-F5344CB8AC3E}">
        <p14:creationId xmlns:p14="http://schemas.microsoft.com/office/powerpoint/2010/main" val="4054578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40" name="Straight Connector 103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888786" y="461591"/>
            <a:ext cx="8831373" cy="1643865"/>
          </a:xfrm>
        </p:spPr>
        <p:txBody>
          <a:bodyPr vert="horz" lIns="91440" tIns="45720" rIns="91440" bIns="45720" rtlCol="0" anchor="ctr">
            <a:noAutofit/>
          </a:bodyPr>
          <a:lstStyle/>
          <a:p>
            <a:r>
              <a:rPr lang="en-US" sz="3200" err="1"/>
              <a:t>Professionalisering</a:t>
            </a:r>
            <a:r>
              <a:rPr lang="en-US" sz="3200"/>
              <a:t> &amp; </a:t>
            </a:r>
            <a:r>
              <a:rPr lang="en-US" sz="3200" err="1"/>
              <a:t>kwaliteitsverbetering</a:t>
            </a:r>
            <a:r>
              <a:rPr lang="en-US" sz="3200"/>
              <a:t> </a:t>
            </a:r>
            <a:br>
              <a:rPr lang="en-US" sz="3200"/>
            </a:br>
            <a:r>
              <a:rPr lang="en-US" sz="3200"/>
              <a:t>van het </a:t>
            </a:r>
            <a:r>
              <a:rPr lang="en-US" sz="3200" err="1"/>
              <a:t>informeel</a:t>
            </a:r>
            <a:r>
              <a:rPr lang="en-US" sz="3200"/>
              <a:t> </a:t>
            </a:r>
            <a:r>
              <a:rPr lang="en-US" sz="3200" err="1"/>
              <a:t>islamitisch</a:t>
            </a:r>
            <a:r>
              <a:rPr lang="en-US" sz="3200"/>
              <a:t> </a:t>
            </a:r>
            <a:r>
              <a:rPr lang="en-US" sz="3200" err="1"/>
              <a:t>onderwijs</a:t>
            </a:r>
            <a:endParaRPr lang="en-US" sz="3200"/>
          </a:p>
        </p:txBody>
      </p:sp>
      <p:sp>
        <p:nvSpPr>
          <p:cNvPr id="12" name="Ondertitel 2">
            <a:extLst>
              <a:ext uri="{FF2B5EF4-FFF2-40B4-BE49-F238E27FC236}">
                <a16:creationId xmlns:a16="http://schemas.microsoft.com/office/drawing/2014/main" id="{A5B32ED3-B939-B30E-C5C9-3A9D35303154}"/>
              </a:ext>
            </a:extLst>
          </p:cNvPr>
          <p:cNvSpPr txBox="1">
            <a:spLocks/>
          </p:cNvSpPr>
          <p:nvPr/>
        </p:nvSpPr>
        <p:spPr>
          <a:xfrm>
            <a:off x="894733" y="2926080"/>
            <a:ext cx="5477088" cy="2177883"/>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800" dirty="0"/>
              <a:t>Training </a:t>
            </a:r>
            <a:r>
              <a:rPr lang="en-US" sz="2800" dirty="0" err="1"/>
              <a:t>Moskeedocenten</a:t>
            </a:r>
            <a:r>
              <a:rPr lang="en-US" sz="2800" dirty="0"/>
              <a:t> les 4</a:t>
            </a:r>
          </a:p>
          <a:p>
            <a:pPr marL="0" indent="0">
              <a:buNone/>
            </a:pPr>
            <a:r>
              <a:rPr lang="en-US" sz="2800" dirty="0"/>
              <a:t>  </a:t>
            </a:r>
          </a:p>
        </p:txBody>
      </p:sp>
      <p:pic>
        <p:nvPicPr>
          <p:cNvPr id="1026" name="Picture 2">
            <a:extLst>
              <a:ext uri="{FF2B5EF4-FFF2-40B4-BE49-F238E27FC236}">
                <a16:creationId xmlns:a16="http://schemas.microsoft.com/office/drawing/2014/main" id="{7DD52571-3368-EA85-8BC2-2ADD264B1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3" r="9091"/>
          <a:stretch/>
        </p:blipFill>
        <p:spPr bwMode="auto">
          <a:xfrm>
            <a:off x="7287776" y="2391448"/>
            <a:ext cx="4839237" cy="2664574"/>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highlight>
                  <a:srgbClr val="FFFF00"/>
                </a:highlight>
              </a:rPr>
              <a:t>woensda</a:t>
            </a:r>
            <a:r>
              <a:rPr lang="en-US" noProof="0">
                <a:highlight>
                  <a:srgbClr val="FFFF00"/>
                </a:highlight>
              </a:rPr>
              <a:t>g 1</a:t>
            </a:r>
            <a:r>
              <a:rPr lang="en-US" noProof="0"/>
              <a:t>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a:pPr>
                <a:spcAft>
                  <a:spcPts val="600"/>
                </a:spcAft>
              </a:pPr>
              <a:t>1</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48119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7D46B-9E49-1D99-7DC2-8B160B2B14B9}"/>
              </a:ext>
            </a:extLst>
          </p:cNvPr>
          <p:cNvSpPr>
            <a:spLocks noGrp="1"/>
          </p:cNvSpPr>
          <p:nvPr>
            <p:ph type="title"/>
          </p:nvPr>
        </p:nvSpPr>
        <p:spPr/>
        <p:txBody>
          <a:bodyPr/>
          <a:lstStyle/>
          <a:p>
            <a:r>
              <a:rPr lang="nl-NL"/>
              <a:t>Onze profeet als rolmodel (2)</a:t>
            </a:r>
          </a:p>
        </p:txBody>
      </p:sp>
      <p:sp>
        <p:nvSpPr>
          <p:cNvPr id="3" name="Tijdelijke aanduiding voor voettekst 2">
            <a:extLst>
              <a:ext uri="{FF2B5EF4-FFF2-40B4-BE49-F238E27FC236}">
                <a16:creationId xmlns:a16="http://schemas.microsoft.com/office/drawing/2014/main" id="{B691293C-7FD5-68BB-EA4D-EA7B9CE5B45A}"/>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9446B74F-65A4-F7B3-2ACE-ABE8B8FF1CCC}"/>
              </a:ext>
            </a:extLst>
          </p:cNvPr>
          <p:cNvSpPr>
            <a:spLocks noGrp="1"/>
          </p:cNvSpPr>
          <p:nvPr>
            <p:ph idx="1"/>
          </p:nvPr>
        </p:nvSpPr>
        <p:spPr/>
        <p:txBody>
          <a:bodyPr vert="horz" lIns="45720" tIns="45720" rIns="45720" bIns="45720" rtlCol="0" anchor="t">
            <a:normAutofit/>
          </a:bodyPr>
          <a:lstStyle/>
          <a:p>
            <a:pPr>
              <a:buFont typeface="Arial" panose="020B0602020104020603" pitchFamily="34" charset="0"/>
              <a:buChar char="•"/>
            </a:pPr>
            <a:r>
              <a:rPr lang="nl-NL" sz="3200">
                <a:latin typeface="TW Cen MT"/>
              </a:rPr>
              <a:t> Zijn methode voor discipline was: “Het goede bevelen” komt vóór “het kwade verbieden”. </a:t>
            </a:r>
            <a:endParaRPr lang="nl-NL"/>
          </a:p>
          <a:p>
            <a:pPr>
              <a:buFont typeface="Arial" panose="020B0602020104020603" pitchFamily="34" charset="0"/>
              <a:buChar char="•"/>
            </a:pPr>
            <a:r>
              <a:rPr lang="nl-NL" sz="3200">
                <a:latin typeface="TW Cen MT"/>
              </a:rPr>
              <a:t> Hij behandelde kinderen met respect.</a:t>
            </a:r>
          </a:p>
          <a:p>
            <a:pPr>
              <a:buFont typeface="Arial" panose="020B0602020104020603" pitchFamily="34" charset="0"/>
              <a:buChar char="•"/>
            </a:pPr>
            <a:r>
              <a:rPr lang="nl-NL" sz="3200">
                <a:latin typeface="TW Cen MT"/>
              </a:rPr>
              <a:t> Hij kwam zijn beloftes na.</a:t>
            </a:r>
          </a:p>
          <a:p>
            <a:pPr>
              <a:buFont typeface="Arial" panose="020B0602020104020603" pitchFamily="34" charset="0"/>
              <a:buChar char="•"/>
            </a:pPr>
            <a:r>
              <a:rPr lang="nl-NL" sz="3200">
                <a:latin typeface="TW Cen MT"/>
              </a:rPr>
              <a:t> Hij leerde kinderen om “probleemoplossers” te worden.</a:t>
            </a:r>
          </a:p>
          <a:p>
            <a:pPr>
              <a:buFont typeface="Arial" panose="020B0602020104020603" pitchFamily="34" charset="0"/>
              <a:buChar char="•"/>
            </a:pPr>
            <a:endParaRPr lang="nl-NL" sz="3200">
              <a:latin typeface="TW Cen MT"/>
            </a:endParaRPr>
          </a:p>
        </p:txBody>
      </p:sp>
      <p:sp>
        <p:nvSpPr>
          <p:cNvPr id="5" name="Tijdelijke aanduiding voor datum 4">
            <a:extLst>
              <a:ext uri="{FF2B5EF4-FFF2-40B4-BE49-F238E27FC236}">
                <a16:creationId xmlns:a16="http://schemas.microsoft.com/office/drawing/2014/main" id="{C3219A4A-BA28-7475-E112-6D2654CE2F07}"/>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F33A977-B59F-059B-7DF4-AF2DB7D4CC27}"/>
              </a:ext>
            </a:extLst>
          </p:cNvPr>
          <p:cNvSpPr>
            <a:spLocks noGrp="1"/>
          </p:cNvSpPr>
          <p:nvPr>
            <p:ph type="sldNum" sz="quarter" idx="12"/>
          </p:nvPr>
        </p:nvSpPr>
        <p:spPr/>
        <p:txBody>
          <a:bodyPr/>
          <a:lstStyle/>
          <a:p>
            <a:pPr rtl="0"/>
            <a:fld id="{C01389E6-C847-4AD0-B56D-D205B2EAB1EE}" type="slidenum">
              <a:rPr lang="nl-NL" noProof="0" smtClean="0"/>
              <a:t>10</a:t>
            </a:fld>
            <a:endParaRPr lang="nl-NL" noProof="0"/>
          </a:p>
        </p:txBody>
      </p:sp>
    </p:spTree>
    <p:extLst>
      <p:ext uri="{BB962C8B-B14F-4D97-AF65-F5344CB8AC3E}">
        <p14:creationId xmlns:p14="http://schemas.microsoft.com/office/powerpoint/2010/main" val="162125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1ED25-C5D6-AEC6-DBA2-E138C8F8586F}"/>
              </a:ext>
            </a:extLst>
          </p:cNvPr>
          <p:cNvSpPr>
            <a:spLocks noGrp="1"/>
          </p:cNvSpPr>
          <p:nvPr>
            <p:ph type="title"/>
          </p:nvPr>
        </p:nvSpPr>
        <p:spPr/>
        <p:txBody>
          <a:bodyPr/>
          <a:lstStyle/>
          <a:p>
            <a:r>
              <a:rPr lang="nl-NL"/>
              <a:t>kinderen corrigeren (1)</a:t>
            </a:r>
          </a:p>
        </p:txBody>
      </p:sp>
      <p:sp>
        <p:nvSpPr>
          <p:cNvPr id="3" name="Tijdelijke aanduiding voor voettekst 2">
            <a:extLst>
              <a:ext uri="{FF2B5EF4-FFF2-40B4-BE49-F238E27FC236}">
                <a16:creationId xmlns:a16="http://schemas.microsoft.com/office/drawing/2014/main" id="{61652868-DEBC-EA48-26FB-B794E38AF558}"/>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F0D1707F-D56D-03D7-7578-67B5874293FB}"/>
              </a:ext>
            </a:extLst>
          </p:cNvPr>
          <p:cNvSpPr>
            <a:spLocks noGrp="1"/>
          </p:cNvSpPr>
          <p:nvPr>
            <p:ph idx="1"/>
          </p:nvPr>
        </p:nvSpPr>
        <p:spPr/>
        <p:txBody>
          <a:bodyPr vert="horz" lIns="45720" tIns="45720" rIns="45720" bIns="45720" rtlCol="0" anchor="t">
            <a:noAutofit/>
          </a:bodyPr>
          <a:lstStyle/>
          <a:p>
            <a:pPr>
              <a:lnSpc>
                <a:spcPct val="100000"/>
              </a:lnSpc>
              <a:spcBef>
                <a:spcPts val="0"/>
              </a:spcBef>
              <a:spcAft>
                <a:spcPts val="0"/>
              </a:spcAft>
              <a:buFont typeface="Arial" panose="020B0602020104020603" pitchFamily="34" charset="0"/>
              <a:buChar char="•"/>
            </a:pPr>
            <a:r>
              <a:rPr lang="nl-NL" sz="2800">
                <a:latin typeface="TW Cen MT"/>
              </a:rPr>
              <a:t> </a:t>
            </a:r>
            <a:r>
              <a:rPr lang="nl-NL" sz="3200">
                <a:latin typeface="TW Cen MT"/>
              </a:rPr>
              <a:t>Geef een alternatief voor slecht gedrag. </a:t>
            </a:r>
            <a:endParaRPr lang="en-US" sz="3200">
              <a:solidFill>
                <a:srgbClr val="444444"/>
              </a:solidFill>
              <a:latin typeface="TW Cen MT"/>
            </a:endParaRPr>
          </a:p>
          <a:p>
            <a:pPr>
              <a:lnSpc>
                <a:spcPct val="100000"/>
              </a:lnSpc>
              <a:spcBef>
                <a:spcPts val="0"/>
              </a:spcBef>
              <a:spcAft>
                <a:spcPts val="0"/>
              </a:spcAft>
              <a:buFont typeface="Arial" panose="020B0602020104020603" pitchFamily="34" charset="0"/>
              <a:buChar char="•"/>
            </a:pPr>
            <a:r>
              <a:rPr lang="nl-NL" sz="3200">
                <a:latin typeface="TW Cen MT"/>
              </a:rPr>
              <a:t> Wees praktisch en duidelijk in het modelleren van correct gedrag. </a:t>
            </a:r>
            <a:endParaRPr lang="en-US" sz="3200">
              <a:solidFill>
                <a:srgbClr val="444444"/>
              </a:solidFill>
              <a:latin typeface="TW Cen MT"/>
            </a:endParaRPr>
          </a:p>
          <a:p>
            <a:pPr>
              <a:lnSpc>
                <a:spcPct val="100000"/>
              </a:lnSpc>
              <a:spcBef>
                <a:spcPts val="0"/>
              </a:spcBef>
              <a:spcAft>
                <a:spcPts val="0"/>
              </a:spcAft>
              <a:buFont typeface="Arial" panose="020B0602020104020603" pitchFamily="34" charset="0"/>
              <a:buChar char="•"/>
            </a:pPr>
            <a:r>
              <a:rPr lang="nl-NL" sz="3200">
                <a:latin typeface="TW Cen MT"/>
              </a:rPr>
              <a:t> Wees bewust aanwezig en observeer. </a:t>
            </a:r>
            <a:endParaRPr lang="en-US" sz="3200">
              <a:solidFill>
                <a:srgbClr val="444444"/>
              </a:solidFill>
              <a:latin typeface="TW Cen MT"/>
            </a:endParaRPr>
          </a:p>
          <a:p>
            <a:pPr>
              <a:lnSpc>
                <a:spcPct val="100000"/>
              </a:lnSpc>
              <a:spcBef>
                <a:spcPts val="0"/>
              </a:spcBef>
              <a:spcAft>
                <a:spcPts val="0"/>
              </a:spcAft>
              <a:buFont typeface="Arial" panose="020B0602020104020603" pitchFamily="34" charset="0"/>
              <a:buChar char="•"/>
            </a:pPr>
            <a:r>
              <a:rPr lang="nl-NL" sz="3200">
                <a:latin typeface="TW Cen MT"/>
              </a:rPr>
              <a:t> Leg uit waarom. </a:t>
            </a:r>
            <a:endParaRPr lang="en-US" sz="3200">
              <a:solidFill>
                <a:srgbClr val="444444"/>
              </a:solidFill>
              <a:latin typeface="TW Cen MT"/>
            </a:endParaRPr>
          </a:p>
          <a:p>
            <a:pPr>
              <a:lnSpc>
                <a:spcPct val="100000"/>
              </a:lnSpc>
              <a:spcBef>
                <a:spcPts val="0"/>
              </a:spcBef>
              <a:spcAft>
                <a:spcPts val="0"/>
              </a:spcAft>
              <a:buFont typeface="Arial" panose="020B0602020104020603" pitchFamily="34" charset="0"/>
              <a:buChar char="•"/>
            </a:pPr>
            <a:endParaRPr lang="nl-NL" sz="2800">
              <a:latin typeface="TW Cen MT"/>
            </a:endParaRPr>
          </a:p>
        </p:txBody>
      </p:sp>
      <p:sp>
        <p:nvSpPr>
          <p:cNvPr id="5" name="Tijdelijke aanduiding voor datum 4">
            <a:extLst>
              <a:ext uri="{FF2B5EF4-FFF2-40B4-BE49-F238E27FC236}">
                <a16:creationId xmlns:a16="http://schemas.microsoft.com/office/drawing/2014/main" id="{EB6A7167-994A-E827-AE8F-049C02BFE341}"/>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5E3E3F9F-9E1C-8228-0C64-71C96D6571B0}"/>
              </a:ext>
            </a:extLst>
          </p:cNvPr>
          <p:cNvSpPr>
            <a:spLocks noGrp="1"/>
          </p:cNvSpPr>
          <p:nvPr>
            <p:ph type="sldNum" sz="quarter" idx="12"/>
          </p:nvPr>
        </p:nvSpPr>
        <p:spPr/>
        <p:txBody>
          <a:bodyPr/>
          <a:lstStyle/>
          <a:p>
            <a:pPr rtl="0"/>
            <a:fld id="{C01389E6-C847-4AD0-B56D-D205B2EAB1EE}" type="slidenum">
              <a:rPr lang="nl-NL" noProof="0" smtClean="0"/>
              <a:t>11</a:t>
            </a:fld>
            <a:endParaRPr lang="nl-NL" noProof="0"/>
          </a:p>
        </p:txBody>
      </p:sp>
    </p:spTree>
    <p:extLst>
      <p:ext uri="{BB962C8B-B14F-4D97-AF65-F5344CB8AC3E}">
        <p14:creationId xmlns:p14="http://schemas.microsoft.com/office/powerpoint/2010/main" val="274906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62D98-DB3A-F764-8196-CF425C2FC475}"/>
              </a:ext>
            </a:extLst>
          </p:cNvPr>
          <p:cNvSpPr>
            <a:spLocks noGrp="1"/>
          </p:cNvSpPr>
          <p:nvPr>
            <p:ph type="title"/>
          </p:nvPr>
        </p:nvSpPr>
        <p:spPr/>
        <p:txBody>
          <a:bodyPr/>
          <a:lstStyle/>
          <a:p>
            <a:r>
              <a:rPr lang="nl-NL"/>
              <a:t>Kinderen corrigeren (2)</a:t>
            </a:r>
          </a:p>
        </p:txBody>
      </p:sp>
      <p:sp>
        <p:nvSpPr>
          <p:cNvPr id="3" name="Tijdelijke aanduiding voor voettekst 2">
            <a:extLst>
              <a:ext uri="{FF2B5EF4-FFF2-40B4-BE49-F238E27FC236}">
                <a16:creationId xmlns:a16="http://schemas.microsoft.com/office/drawing/2014/main" id="{C0068F88-46C0-93AF-25E8-40B43423EC13}"/>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9C55D9DF-9614-9BA1-F358-1579AFBB6342}"/>
              </a:ext>
            </a:extLst>
          </p:cNvPr>
          <p:cNvSpPr>
            <a:spLocks noGrp="1"/>
          </p:cNvSpPr>
          <p:nvPr>
            <p:ph idx="1"/>
          </p:nvPr>
        </p:nvSpPr>
        <p:spPr/>
        <p:txBody>
          <a:bodyPr vert="horz" lIns="45720" tIns="45720" rIns="45720" bIns="45720" rtlCol="0" anchor="t">
            <a:normAutofit/>
          </a:bodyPr>
          <a:lstStyle/>
          <a:p>
            <a:pPr>
              <a:buFont typeface="Arial" panose="020B0602020104020603" pitchFamily="34" charset="0"/>
              <a:buChar char="•"/>
            </a:pPr>
            <a:r>
              <a:rPr lang="nl-NL" sz="3200">
                <a:latin typeface="TW Cen MT"/>
              </a:rPr>
              <a:t> Weet wanneer je direct en wanneer je indirect moet zijn. </a:t>
            </a:r>
            <a:endParaRPr lang="nl-NL"/>
          </a:p>
          <a:p>
            <a:pPr>
              <a:buFont typeface="Arial" panose="020B0602020104020603" pitchFamily="34" charset="0"/>
              <a:buChar char="•"/>
            </a:pPr>
            <a:r>
              <a:rPr lang="nl-NL" sz="3200">
                <a:latin typeface="TW Cen MT"/>
              </a:rPr>
              <a:t> Keur de fout af, niet de persoon</a:t>
            </a:r>
          </a:p>
          <a:p>
            <a:pPr>
              <a:buFont typeface="Arial" panose="020B0602020104020603" pitchFamily="34" charset="0"/>
              <a:buChar char="•"/>
            </a:pPr>
            <a:r>
              <a:rPr lang="nl-NL" sz="3200">
                <a:latin typeface="TW Cen MT"/>
              </a:rPr>
              <a:t> Blijf kalm. </a:t>
            </a:r>
          </a:p>
          <a:p>
            <a:pPr>
              <a:buFont typeface="Arial" panose="020B0602020104020603" pitchFamily="34" charset="0"/>
              <a:buChar char="•"/>
            </a:pPr>
            <a:r>
              <a:rPr lang="nl-NL" sz="3200">
                <a:latin typeface="TW Cen MT"/>
              </a:rPr>
              <a:t> Toon mededogen en erken spijt. </a:t>
            </a:r>
          </a:p>
          <a:p>
            <a:pPr>
              <a:buFont typeface="Arial" panose="020B0602020104020603" pitchFamily="34" charset="0"/>
              <a:buChar char="•"/>
            </a:pPr>
            <a:endParaRPr lang="nl-NL" sz="3200">
              <a:latin typeface="TW Cen MT"/>
            </a:endParaRPr>
          </a:p>
        </p:txBody>
      </p:sp>
      <p:sp>
        <p:nvSpPr>
          <p:cNvPr id="5" name="Tijdelijke aanduiding voor datum 4">
            <a:extLst>
              <a:ext uri="{FF2B5EF4-FFF2-40B4-BE49-F238E27FC236}">
                <a16:creationId xmlns:a16="http://schemas.microsoft.com/office/drawing/2014/main" id="{BD8FEF6D-F3CC-8701-9F63-B377A3F7172E}"/>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385E6EC5-F7E8-2124-1E1E-FD700473B5B8}"/>
              </a:ext>
            </a:extLst>
          </p:cNvPr>
          <p:cNvSpPr>
            <a:spLocks noGrp="1"/>
          </p:cNvSpPr>
          <p:nvPr>
            <p:ph type="sldNum" sz="quarter" idx="12"/>
          </p:nvPr>
        </p:nvSpPr>
        <p:spPr/>
        <p:txBody>
          <a:bodyPr/>
          <a:lstStyle/>
          <a:p>
            <a:pPr rtl="0"/>
            <a:fld id="{C01389E6-C847-4AD0-B56D-D205B2EAB1EE}" type="slidenum">
              <a:rPr lang="nl-NL" noProof="0" smtClean="0"/>
              <a:t>12</a:t>
            </a:fld>
            <a:endParaRPr lang="nl-NL" noProof="0"/>
          </a:p>
        </p:txBody>
      </p:sp>
    </p:spTree>
    <p:extLst>
      <p:ext uri="{BB962C8B-B14F-4D97-AF65-F5344CB8AC3E}">
        <p14:creationId xmlns:p14="http://schemas.microsoft.com/office/powerpoint/2010/main" val="139047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271" name="Straight Connector 1127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err="1"/>
              <a:t>Rondvraag</a:t>
            </a:r>
            <a:r>
              <a:rPr lang="en-US"/>
              <a:t> </a:t>
            </a:r>
            <a:r>
              <a:rPr lang="en-US" err="1"/>
              <a:t>en</a:t>
            </a:r>
            <a:r>
              <a:rPr lang="en-US"/>
              <a:t> </a:t>
            </a:r>
            <a:r>
              <a:rPr lang="en-US" err="1"/>
              <a:t>afsluiting</a:t>
            </a:r>
            <a:endParaRPr lang="en-US"/>
          </a:p>
        </p:txBody>
      </p:sp>
      <p:pic>
        <p:nvPicPr>
          <p:cNvPr id="11266" name="Picture 2" descr="Afbeelding met person, Menselijk gezicht, tekening, schets&#10;&#10;Automatisch gegenereerde beschrijving">
            <a:extLst>
              <a:ext uri="{FF2B5EF4-FFF2-40B4-BE49-F238E27FC236}">
                <a16:creationId xmlns:a16="http://schemas.microsoft.com/office/drawing/2014/main" id="{921EC982-5E39-45F2-7ECC-D1F2B73709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6181" y="1336561"/>
            <a:ext cx="4087274" cy="5030491"/>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13</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182006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371600" y="1139252"/>
            <a:ext cx="9076544" cy="890716"/>
          </a:xfrm>
        </p:spPr>
        <p:txBody>
          <a:bodyPr/>
          <a:lstStyle/>
          <a:p>
            <a:r>
              <a:rPr lang="nl-NL"/>
              <a:t>Afronding</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p:txBody>
          <a:bodyPr/>
          <a:lstStyle/>
          <a:p>
            <a:pPr rtl="0"/>
            <a:r>
              <a:rPr lang="nl-NL" noProof="0">
                <a:solidFill>
                  <a:schemeClr val="bg1"/>
                </a:solidFill>
              </a:rPr>
              <a:t>Voorbeeld van voettekst</a:t>
            </a:r>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1043" y="5764807"/>
            <a:ext cx="2258511" cy="533009"/>
          </a:xfrm>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p:txBody>
          <a:bodyPr/>
          <a:lstStyle/>
          <a:p>
            <a:pPr rtl="0"/>
            <a:r>
              <a:rPr lang="nl-NL" err="1"/>
              <a:t>woensda</a:t>
            </a:r>
            <a:r>
              <a:rPr lang="nl-NL" noProof="0"/>
              <a:t>g 1 mei 2024</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p:txBody>
          <a:bodyPr/>
          <a:lstStyle/>
          <a:p>
            <a:pPr rtl="0"/>
            <a:fld id="{C01389E6-C847-4AD0-B56D-D205B2EAB1EE}" type="slidenum">
              <a:rPr lang="nl-NL" noProof="0" smtClean="0"/>
              <a:t>14</a:t>
            </a:fld>
            <a:endParaRPr lang="nl-NL" noProof="0"/>
          </a:p>
        </p:txBody>
      </p:sp>
      <p:pic>
        <p:nvPicPr>
          <p:cNvPr id="9218" name="Picture 2" descr="Bedankt en graag tot de volgende keer!! - Online tegeltjes bakken - WBVB  Rotterdam">
            <a:extLst>
              <a:ext uri="{FF2B5EF4-FFF2-40B4-BE49-F238E27FC236}">
                <a16:creationId xmlns:a16="http://schemas.microsoft.com/office/drawing/2014/main" id="{BE6DB758-A09A-FE2F-347E-C4AE7AD9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51" y="2669954"/>
            <a:ext cx="3245897" cy="324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6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p:txBody>
          <a:bodyPr/>
          <a:lstStyle/>
          <a:p>
            <a:pPr rtl="0"/>
            <a:fld id="{C01389E6-C847-4AD0-B56D-D205B2EAB1EE}" type="slidenum">
              <a:rPr lang="nl-NL" noProof="0" smtClean="0"/>
              <a:t>2</a:t>
            </a:fld>
            <a:endParaRPr lang="nl-NL" noProof="0"/>
          </a:p>
        </p:txBody>
      </p:sp>
      <p:sp>
        <p:nvSpPr>
          <p:cNvPr id="7" name="Titel 1">
            <a:extLst>
              <a:ext uri="{FF2B5EF4-FFF2-40B4-BE49-F238E27FC236}">
                <a16:creationId xmlns:a16="http://schemas.microsoft.com/office/drawing/2014/main" id="{E7CEF284-F8A2-2AEB-97D3-B7BB7BEC1CA7}"/>
              </a:ext>
            </a:extLst>
          </p:cNvPr>
          <p:cNvSpPr>
            <a:spLocks noGrp="1"/>
          </p:cNvSpPr>
          <p:nvPr>
            <p:ph type="title"/>
          </p:nvPr>
        </p:nvSpPr>
        <p:spPr>
          <a:xfrm>
            <a:off x="1371600" y="795338"/>
            <a:ext cx="10240963" cy="1235075"/>
          </a:xfrm>
        </p:spPr>
        <p:txBody>
          <a:bodyPr vert="horz" lIns="91440" tIns="45720" rIns="91440" bIns="45720" rtlCol="0" anchor="ctr">
            <a:noAutofit/>
          </a:bodyPr>
          <a:lstStyle/>
          <a:p>
            <a:r>
              <a:rPr lang="en-US" sz="4000" dirty="0"/>
              <a:t>Programma </a:t>
            </a:r>
            <a:r>
              <a:rPr lang="en-US" sz="4000"/>
              <a:t>dag 4</a:t>
            </a:r>
          </a:p>
        </p:txBody>
      </p:sp>
      <p:sp>
        <p:nvSpPr>
          <p:cNvPr id="11" name="Tekstvak 10">
            <a:extLst>
              <a:ext uri="{FF2B5EF4-FFF2-40B4-BE49-F238E27FC236}">
                <a16:creationId xmlns:a16="http://schemas.microsoft.com/office/drawing/2014/main" id="{0EDD0D6F-0692-B4A6-4CBE-9E0A5987DC42}"/>
              </a:ext>
            </a:extLst>
          </p:cNvPr>
          <p:cNvSpPr txBox="1"/>
          <p:nvPr/>
        </p:nvSpPr>
        <p:spPr>
          <a:xfrm>
            <a:off x="1371600" y="2771178"/>
            <a:ext cx="4652211" cy="252376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nl-NL" sz="2800"/>
              <a:t>Opening </a:t>
            </a:r>
            <a:r>
              <a:rPr lang="nl-NL" sz="2800">
                <a:latin typeface="TW Cen MT"/>
              </a:rPr>
              <a:t>&amp; Terugblik</a:t>
            </a:r>
            <a:endParaRPr lang="nl-NL"/>
          </a:p>
          <a:p>
            <a:pPr marL="285750" indent="-285750">
              <a:buFont typeface="Wingdings" panose="05000000000000000000" pitchFamily="2" charset="2"/>
              <a:buChar char="§"/>
            </a:pPr>
            <a:r>
              <a:rPr lang="nl-NL" sz="2800"/>
              <a:t>Islamitische pedagogiek</a:t>
            </a:r>
          </a:p>
          <a:p>
            <a:pPr marL="285750" indent="-285750">
              <a:buFont typeface="Wingdings" panose="05000000000000000000" pitchFamily="2" charset="2"/>
              <a:buChar char="§"/>
            </a:pPr>
            <a:r>
              <a:rPr lang="nl-NL" sz="2800"/>
              <a:t>Pauze</a:t>
            </a:r>
          </a:p>
          <a:p>
            <a:pPr marL="285750" indent="-285750">
              <a:buFont typeface="Wingdings" panose="05000000000000000000" pitchFamily="2" charset="2"/>
              <a:buChar char="§"/>
            </a:pPr>
            <a:r>
              <a:rPr lang="nl-NL" sz="2800"/>
              <a:t>Profeet (s) als rolmodel</a:t>
            </a:r>
          </a:p>
          <a:p>
            <a:pPr marL="285750" indent="-285750">
              <a:buFont typeface="Wingdings" panose="05000000000000000000" pitchFamily="2" charset="2"/>
              <a:buChar char="§"/>
            </a:pPr>
            <a:r>
              <a:rPr lang="nl-NL" sz="2800"/>
              <a:t>Rondvraag en afsluiting</a:t>
            </a:r>
            <a:endParaRPr lang="nl-NL"/>
          </a:p>
          <a:p>
            <a:pPr marL="285750" indent="-285750">
              <a:buFont typeface="Wingdings" panose="05000000000000000000" pitchFamily="2" charset="2"/>
              <a:buChar char="§"/>
            </a:pPr>
            <a:endParaRPr lang="nl-NL"/>
          </a:p>
        </p:txBody>
      </p:sp>
    </p:spTree>
    <p:extLst>
      <p:ext uri="{BB962C8B-B14F-4D97-AF65-F5344CB8AC3E}">
        <p14:creationId xmlns:p14="http://schemas.microsoft.com/office/powerpoint/2010/main" val="32980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55" name="Straight Connector 205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B8A7B4EC-A126-75F6-9389-5DC37B8F4E83}"/>
              </a:ext>
            </a:extLst>
          </p:cNvPr>
          <p:cNvSpPr>
            <a:spLocks noGrp="1"/>
          </p:cNvSpPr>
          <p:nvPr>
            <p:ph type="title"/>
          </p:nvPr>
        </p:nvSpPr>
        <p:spPr>
          <a:xfrm>
            <a:off x="995374" y="585216"/>
            <a:ext cx="6771051" cy="1499616"/>
          </a:xfrm>
        </p:spPr>
        <p:txBody>
          <a:bodyPr vert="horz" lIns="91440" tIns="45720" rIns="91440" bIns="45720" rtlCol="0" anchor="ctr">
            <a:normAutofit/>
          </a:bodyPr>
          <a:lstStyle/>
          <a:p>
            <a:r>
              <a:rPr lang="en-US" sz="4000" err="1">
                <a:solidFill>
                  <a:srgbClr val="FFFFFF"/>
                </a:solidFill>
                <a:ea typeface="+mj-lt"/>
                <a:cs typeface="+mj-lt"/>
              </a:rPr>
              <a:t>Islamitische</a:t>
            </a:r>
            <a:r>
              <a:rPr lang="en-US" sz="4000">
                <a:solidFill>
                  <a:srgbClr val="FFFFFF"/>
                </a:solidFill>
                <a:ea typeface="+mj-lt"/>
                <a:cs typeface="+mj-lt"/>
              </a:rPr>
              <a:t> </a:t>
            </a:r>
            <a:r>
              <a:rPr lang="en-US" sz="4000" err="1">
                <a:solidFill>
                  <a:srgbClr val="FFFFFF"/>
                </a:solidFill>
                <a:ea typeface="+mj-lt"/>
                <a:cs typeface="+mj-lt"/>
              </a:rPr>
              <a:t>pedagogiek</a:t>
            </a:r>
            <a:endParaRPr lang="nl-NL" err="1"/>
          </a:p>
        </p:txBody>
      </p:sp>
      <p:sp>
        <p:nvSpPr>
          <p:cNvPr id="8" name="Tijdelijke aanduiding voor inhoud 7">
            <a:extLst>
              <a:ext uri="{FF2B5EF4-FFF2-40B4-BE49-F238E27FC236}">
                <a16:creationId xmlns:a16="http://schemas.microsoft.com/office/drawing/2014/main" id="{D05F9AC0-CB8A-8B15-C584-03396EFEA70E}"/>
              </a:ext>
            </a:extLst>
          </p:cNvPr>
          <p:cNvSpPr txBox="1">
            <a:spLocks noGrp="1"/>
          </p:cNvSpPr>
          <p:nvPr>
            <p:ph idx="1"/>
          </p:nvPr>
        </p:nvSpPr>
        <p:spPr>
          <a:xfrm>
            <a:off x="977661" y="2412694"/>
            <a:ext cx="9272714" cy="3778786"/>
          </a:xfrm>
          <a:prstGeom prst="rect">
            <a:avLst/>
          </a:prstGeom>
        </p:spPr>
        <p:txBody>
          <a:bodyPr vert="horz" lIns="45720" tIns="45720" rIns="45720" bIns="45720" rtlCol="0" anchor="t">
            <a:normAutofit/>
          </a:bodyPr>
          <a:lstStyle/>
          <a:p>
            <a:pPr marL="285750" indent="-285750">
              <a:buFont typeface="Wingdings" panose="05000000000000000000" pitchFamily="2" charset="2"/>
              <a:buChar char="§"/>
            </a:pPr>
            <a:r>
              <a:rPr lang="nl-NL" sz="2800">
                <a:latin typeface="TW Cen MT"/>
              </a:rPr>
              <a:t>Kind is van nature goed en wordt geboren met ‘</a:t>
            </a:r>
            <a:r>
              <a:rPr lang="nl-NL" sz="2800" err="1">
                <a:latin typeface="TW Cen MT"/>
              </a:rPr>
              <a:t>fitrah</a:t>
            </a:r>
            <a:r>
              <a:rPr lang="nl-NL" sz="2800">
                <a:latin typeface="TW Cen MT"/>
              </a:rPr>
              <a:t>’. Het kind neemt alles aan wat hem of haar gegeven wordt. </a:t>
            </a:r>
            <a:endParaRPr lang="en-US" sz="2800">
              <a:latin typeface="TW Cen MT"/>
            </a:endParaRPr>
          </a:p>
          <a:p>
            <a:pPr marL="285750" indent="-285750">
              <a:buFont typeface="Wingdings" panose="05000000000000000000" pitchFamily="2" charset="2"/>
              <a:buChar char="§"/>
            </a:pPr>
            <a:r>
              <a:rPr lang="nl-NL" sz="2800">
                <a:latin typeface="TW Cen MT"/>
              </a:rPr>
              <a:t>Als dat goede zaken zijn, is de kans groot dat hij een goed mens wordt, maar als dat slechte zaken zijn, kan hij een ongelukkig en verloren mens worden. </a:t>
            </a:r>
            <a:endParaRPr lang="en-US" sz="2800">
              <a:latin typeface="TW Cen MT"/>
            </a:endParaRPr>
          </a:p>
          <a:p>
            <a:pPr marL="285750" indent="-285750">
              <a:buFont typeface="Wingdings" panose="05000000000000000000" pitchFamily="2" charset="2"/>
              <a:buChar char="§"/>
            </a:pPr>
            <a:r>
              <a:rPr lang="nl-NL" sz="2800">
                <a:latin typeface="TW Cen MT"/>
              </a:rPr>
              <a:t>Dat maakt de rol van </a:t>
            </a:r>
            <a:r>
              <a:rPr lang="nl-NL" sz="2800" b="1">
                <a:latin typeface="TW Cen MT"/>
              </a:rPr>
              <a:t>ouders</a:t>
            </a:r>
            <a:r>
              <a:rPr lang="nl-NL" sz="2800">
                <a:latin typeface="TW Cen MT"/>
              </a:rPr>
              <a:t> en </a:t>
            </a:r>
            <a:r>
              <a:rPr lang="nl-NL" sz="2800" b="1">
                <a:latin typeface="TW Cen MT"/>
              </a:rPr>
              <a:t>opvoeders </a:t>
            </a:r>
            <a:r>
              <a:rPr lang="nl-NL" sz="2800">
                <a:latin typeface="TW Cen MT"/>
              </a:rPr>
              <a:t>heel belangrijk.</a:t>
            </a:r>
            <a:endParaRPr lang="en-US" sz="2800">
              <a:latin typeface="TW Cen MT"/>
            </a:endParaRPr>
          </a:p>
        </p:txBody>
      </p:sp>
      <p:sp>
        <p:nvSpPr>
          <p:cNvPr id="5" name="Tijdelijke aanduiding voor datum 4">
            <a:extLst>
              <a:ext uri="{FF2B5EF4-FFF2-40B4-BE49-F238E27FC236}">
                <a16:creationId xmlns:a16="http://schemas.microsoft.com/office/drawing/2014/main" id="{5F0C0E6F-D2C2-90D0-C8B4-5C238AF21C6C}"/>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noProof="0"/>
              <a:t>maandag 1 februari 20XX</a:t>
            </a:r>
          </a:p>
        </p:txBody>
      </p:sp>
      <p:sp>
        <p:nvSpPr>
          <p:cNvPr id="3" name="Tijdelijke aanduiding voor voettekst 2">
            <a:extLst>
              <a:ext uri="{FF2B5EF4-FFF2-40B4-BE49-F238E27FC236}">
                <a16:creationId xmlns:a16="http://schemas.microsoft.com/office/drawing/2014/main" id="{48B1C0D1-6057-66F0-7DA6-1A88506B596C}"/>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B057A713-8B26-300A-A63F-6C15B7B98A18}"/>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3</a:t>
            </a:fld>
            <a:endParaRPr lang="en-US" noProof="0"/>
          </a:p>
        </p:txBody>
      </p:sp>
    </p:spTree>
    <p:extLst>
      <p:ext uri="{BB962C8B-B14F-4D97-AF65-F5344CB8AC3E}">
        <p14:creationId xmlns:p14="http://schemas.microsoft.com/office/powerpoint/2010/main" val="154252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4221DB-F0BF-ED38-17D9-46C79112272D}"/>
              </a:ext>
            </a:extLst>
          </p:cNvPr>
          <p:cNvSpPr>
            <a:spLocks noGrp="1"/>
          </p:cNvSpPr>
          <p:nvPr>
            <p:ph type="title"/>
          </p:nvPr>
        </p:nvSpPr>
        <p:spPr/>
        <p:txBody>
          <a:bodyPr/>
          <a:lstStyle/>
          <a:p>
            <a:r>
              <a:rPr lang="nl-NL"/>
              <a:t>Denk na....</a:t>
            </a:r>
          </a:p>
        </p:txBody>
      </p:sp>
      <p:sp>
        <p:nvSpPr>
          <p:cNvPr id="3" name="Tijdelijke aanduiding voor voettekst 2">
            <a:extLst>
              <a:ext uri="{FF2B5EF4-FFF2-40B4-BE49-F238E27FC236}">
                <a16:creationId xmlns:a16="http://schemas.microsoft.com/office/drawing/2014/main" id="{4164C38D-9BD8-89AB-A878-25508A77FBE6}"/>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B492B2DD-F28A-BDA4-5FA1-582E0E486EBD}"/>
              </a:ext>
            </a:extLst>
          </p:cNvPr>
          <p:cNvSpPr>
            <a:spLocks noGrp="1"/>
          </p:cNvSpPr>
          <p:nvPr>
            <p:ph idx="1"/>
          </p:nvPr>
        </p:nvSpPr>
        <p:spPr/>
        <p:txBody>
          <a:bodyPr vert="horz" lIns="45720" tIns="45720" rIns="45720" bIns="45720" rtlCol="0" anchor="t">
            <a:normAutofit/>
          </a:bodyPr>
          <a:lstStyle/>
          <a:p>
            <a:r>
              <a:rPr lang="nl-NL"/>
              <a:t>Hoe maak je een kind tot een goede moslim?</a:t>
            </a:r>
          </a:p>
          <a:p>
            <a:r>
              <a:rPr lang="nl-NL"/>
              <a:t>Wanneer is een kind een goede moslim?</a:t>
            </a:r>
          </a:p>
          <a:p>
            <a:r>
              <a:rPr lang="nl-NL"/>
              <a:t>Wat is de basis die het kind zeker moet krijgen om een goede moslim te worden?</a:t>
            </a:r>
          </a:p>
          <a:p>
            <a:r>
              <a:rPr lang="nl-NL"/>
              <a:t>Mag je een kind forceren om te bidden?</a:t>
            </a:r>
          </a:p>
          <a:p>
            <a:r>
              <a:rPr lang="nl-NL"/>
              <a:t>Mag je een kind forceren om naar de moskee te gaan?</a:t>
            </a:r>
          </a:p>
          <a:p>
            <a:r>
              <a:rPr lang="nl-NL"/>
              <a:t>Mag je een meisje forceren om hoofddoek te dragen?</a:t>
            </a:r>
          </a:p>
          <a:p>
            <a:r>
              <a:rPr lang="nl-NL"/>
              <a:t>Door gebruik van mobiel leren de kinderen ook veel over de Islam.</a:t>
            </a:r>
          </a:p>
          <a:p>
            <a:endParaRPr lang="nl-NL"/>
          </a:p>
        </p:txBody>
      </p:sp>
      <p:sp>
        <p:nvSpPr>
          <p:cNvPr id="5" name="Tijdelijke aanduiding voor datum 4">
            <a:extLst>
              <a:ext uri="{FF2B5EF4-FFF2-40B4-BE49-F238E27FC236}">
                <a16:creationId xmlns:a16="http://schemas.microsoft.com/office/drawing/2014/main" id="{11091202-DF57-2FCB-839B-B4CA848D919D}"/>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C68C6C0E-2D1B-AC39-2613-D6578ED284DD}"/>
              </a:ext>
            </a:extLst>
          </p:cNvPr>
          <p:cNvSpPr>
            <a:spLocks noGrp="1"/>
          </p:cNvSpPr>
          <p:nvPr>
            <p:ph type="sldNum" sz="quarter" idx="12"/>
          </p:nvPr>
        </p:nvSpPr>
        <p:spPr/>
        <p:txBody>
          <a:bodyPr/>
          <a:lstStyle/>
          <a:p>
            <a:pPr rtl="0"/>
            <a:fld id="{C01389E6-C847-4AD0-B56D-D205B2EAB1EE}" type="slidenum">
              <a:rPr lang="nl-NL" noProof="0" smtClean="0"/>
              <a:t>4</a:t>
            </a:fld>
            <a:endParaRPr lang="nl-NL" noProof="0"/>
          </a:p>
        </p:txBody>
      </p:sp>
    </p:spTree>
    <p:extLst>
      <p:ext uri="{BB962C8B-B14F-4D97-AF65-F5344CB8AC3E}">
        <p14:creationId xmlns:p14="http://schemas.microsoft.com/office/powerpoint/2010/main" val="1928452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815E1-C176-7CC1-3F7E-6A15B9496126}"/>
              </a:ext>
            </a:extLst>
          </p:cNvPr>
          <p:cNvSpPr>
            <a:spLocks noGrp="1"/>
          </p:cNvSpPr>
          <p:nvPr>
            <p:ph type="title"/>
          </p:nvPr>
        </p:nvSpPr>
        <p:spPr/>
        <p:txBody>
          <a:bodyPr/>
          <a:lstStyle/>
          <a:p>
            <a:r>
              <a:rPr lang="nl-NL"/>
              <a:t>Visie op het onderwijs van Al-GHAzali </a:t>
            </a:r>
          </a:p>
        </p:txBody>
      </p:sp>
      <p:sp>
        <p:nvSpPr>
          <p:cNvPr id="3" name="Tijdelijke aanduiding voor voettekst 2">
            <a:extLst>
              <a:ext uri="{FF2B5EF4-FFF2-40B4-BE49-F238E27FC236}">
                <a16:creationId xmlns:a16="http://schemas.microsoft.com/office/drawing/2014/main" id="{BA26F984-1458-914B-29B5-E42AEF43F4FD}"/>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B41FC270-19F5-C339-3BEF-482D481E63D1}"/>
              </a:ext>
            </a:extLst>
          </p:cNvPr>
          <p:cNvSpPr>
            <a:spLocks noGrp="1"/>
          </p:cNvSpPr>
          <p:nvPr>
            <p:ph idx="1"/>
          </p:nvPr>
        </p:nvSpPr>
        <p:spPr/>
        <p:txBody>
          <a:bodyPr vert="horz" lIns="45720" tIns="45720" rIns="45720" bIns="45720" rtlCol="0" anchor="t">
            <a:noAutofit/>
          </a:bodyPr>
          <a:lstStyle/>
          <a:p>
            <a:endParaRPr lang="nl-NL" sz="3200" b="1">
              <a:latin typeface="TW Cen MT"/>
            </a:endParaRPr>
          </a:p>
          <a:p>
            <a:endParaRPr lang="nl-NL" sz="2000">
              <a:latin typeface="TW Cen MT"/>
            </a:endParaRPr>
          </a:p>
          <a:p>
            <a:endParaRPr lang="nl-NL"/>
          </a:p>
        </p:txBody>
      </p:sp>
      <p:sp>
        <p:nvSpPr>
          <p:cNvPr id="5" name="Tijdelijke aanduiding voor datum 4">
            <a:extLst>
              <a:ext uri="{FF2B5EF4-FFF2-40B4-BE49-F238E27FC236}">
                <a16:creationId xmlns:a16="http://schemas.microsoft.com/office/drawing/2014/main" id="{F806C613-89BB-D8C5-39DA-1C53CBD810B4}"/>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60E789E1-1917-0C3A-7629-F149288E2EC9}"/>
              </a:ext>
            </a:extLst>
          </p:cNvPr>
          <p:cNvSpPr>
            <a:spLocks noGrp="1"/>
          </p:cNvSpPr>
          <p:nvPr>
            <p:ph type="sldNum" sz="quarter" idx="12"/>
          </p:nvPr>
        </p:nvSpPr>
        <p:spPr/>
        <p:txBody>
          <a:bodyPr/>
          <a:lstStyle/>
          <a:p>
            <a:pPr rtl="0"/>
            <a:fld id="{C01389E6-C847-4AD0-B56D-D205B2EAB1EE}" type="slidenum">
              <a:rPr lang="nl-NL" noProof="0" smtClean="0"/>
              <a:t>5</a:t>
            </a:fld>
            <a:endParaRPr lang="nl-NL" noProof="0"/>
          </a:p>
        </p:txBody>
      </p:sp>
      <p:pic>
        <p:nvPicPr>
          <p:cNvPr id="7" name="Afbeelding 6" descr="Al-Ghazali - Illustrated Biography | Fons Vitae Publishing">
            <a:extLst>
              <a:ext uri="{FF2B5EF4-FFF2-40B4-BE49-F238E27FC236}">
                <a16:creationId xmlns:a16="http://schemas.microsoft.com/office/drawing/2014/main" id="{74C57C08-21C7-EA9B-F50A-EE885F8F7C4F}"/>
              </a:ext>
            </a:extLst>
          </p:cNvPr>
          <p:cNvPicPr>
            <a:picLocks noChangeAspect="1"/>
          </p:cNvPicPr>
          <p:nvPr/>
        </p:nvPicPr>
        <p:blipFill>
          <a:blip r:embed="rId3"/>
          <a:stretch>
            <a:fillRect/>
          </a:stretch>
        </p:blipFill>
        <p:spPr>
          <a:xfrm>
            <a:off x="1010248" y="2746744"/>
            <a:ext cx="3464900" cy="2866728"/>
          </a:xfrm>
          <a:prstGeom prst="rect">
            <a:avLst/>
          </a:prstGeom>
        </p:spPr>
      </p:pic>
      <p:sp>
        <p:nvSpPr>
          <p:cNvPr id="8" name="Tekstvak 7">
            <a:extLst>
              <a:ext uri="{FF2B5EF4-FFF2-40B4-BE49-F238E27FC236}">
                <a16:creationId xmlns:a16="http://schemas.microsoft.com/office/drawing/2014/main" id="{38194402-D77D-AB29-0D05-278C50598CD8}"/>
              </a:ext>
            </a:extLst>
          </p:cNvPr>
          <p:cNvSpPr txBox="1"/>
          <p:nvPr/>
        </p:nvSpPr>
        <p:spPr>
          <a:xfrm>
            <a:off x="4724400" y="3200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02122"/>
                </a:solidFill>
                <a:latin typeface="Arial"/>
              </a:rPr>
              <a:t>Abu Hamid ibn Muhammad al-</a:t>
            </a:r>
            <a:r>
              <a:rPr lang="en-US" b="1" err="1">
                <a:solidFill>
                  <a:srgbClr val="202122"/>
                </a:solidFill>
                <a:latin typeface="Arial"/>
              </a:rPr>
              <a:t>Ghazāli</a:t>
            </a:r>
            <a:endParaRPr lang="nl-NL" err="1">
              <a:latin typeface="Arial"/>
              <a:cs typeface="Arial"/>
            </a:endParaRPr>
          </a:p>
        </p:txBody>
      </p:sp>
    </p:spTree>
    <p:extLst>
      <p:ext uri="{BB962C8B-B14F-4D97-AF65-F5344CB8AC3E}">
        <p14:creationId xmlns:p14="http://schemas.microsoft.com/office/powerpoint/2010/main" val="425671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32175-1B72-2138-E047-112C38CF3E26}"/>
              </a:ext>
            </a:extLst>
          </p:cNvPr>
          <p:cNvSpPr>
            <a:spLocks noGrp="1"/>
          </p:cNvSpPr>
          <p:nvPr>
            <p:ph type="title"/>
          </p:nvPr>
        </p:nvSpPr>
        <p:spPr/>
        <p:txBody>
          <a:bodyPr/>
          <a:lstStyle/>
          <a:p>
            <a:r>
              <a:rPr lang="nl-NL"/>
              <a:t>3 fasen van islamitische opvoeding</a:t>
            </a:r>
          </a:p>
        </p:txBody>
      </p:sp>
      <p:sp>
        <p:nvSpPr>
          <p:cNvPr id="3" name="Tijdelijke aanduiding voor voettekst 2">
            <a:extLst>
              <a:ext uri="{FF2B5EF4-FFF2-40B4-BE49-F238E27FC236}">
                <a16:creationId xmlns:a16="http://schemas.microsoft.com/office/drawing/2014/main" id="{50D264C3-E7FB-354B-0DE5-EBE63FEFC0FC}"/>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AD565AB5-4EAC-BD9E-860E-3C25B863BDB9}"/>
              </a:ext>
            </a:extLst>
          </p:cNvPr>
          <p:cNvSpPr>
            <a:spLocks noGrp="1"/>
          </p:cNvSpPr>
          <p:nvPr>
            <p:ph idx="1"/>
          </p:nvPr>
        </p:nvSpPr>
        <p:spPr/>
        <p:txBody>
          <a:bodyPr vert="horz" lIns="45720" tIns="45720" rIns="45720" bIns="45720" rtlCol="0" anchor="t">
            <a:normAutofit/>
          </a:bodyPr>
          <a:lstStyle/>
          <a:p>
            <a:r>
              <a:rPr lang="nl-NL" sz="3200">
                <a:latin typeface="TW Cen MT"/>
              </a:rPr>
              <a:t>0-7 jaar: spelen </a:t>
            </a:r>
            <a:endParaRPr lang="nl-NL"/>
          </a:p>
          <a:p>
            <a:r>
              <a:rPr lang="nl-NL" sz="3200">
                <a:latin typeface="TW Cen MT"/>
              </a:rPr>
              <a:t>7-14 jaar: onderwijs </a:t>
            </a:r>
          </a:p>
          <a:p>
            <a:r>
              <a:rPr lang="nl-NL" sz="3200">
                <a:latin typeface="TW Cen MT"/>
              </a:rPr>
              <a:t>14-21 jaar: coaching</a:t>
            </a:r>
          </a:p>
          <a:p>
            <a:endParaRPr lang="nl-NL"/>
          </a:p>
        </p:txBody>
      </p:sp>
      <p:sp>
        <p:nvSpPr>
          <p:cNvPr id="5" name="Tijdelijke aanduiding voor datum 4">
            <a:extLst>
              <a:ext uri="{FF2B5EF4-FFF2-40B4-BE49-F238E27FC236}">
                <a16:creationId xmlns:a16="http://schemas.microsoft.com/office/drawing/2014/main" id="{6F006E76-F0D0-3BB2-A4DA-7B1819641031}"/>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9F1A4CA2-DABE-00B6-7D39-F5AD9AEE1756}"/>
              </a:ext>
            </a:extLst>
          </p:cNvPr>
          <p:cNvSpPr>
            <a:spLocks noGrp="1"/>
          </p:cNvSpPr>
          <p:nvPr>
            <p:ph type="sldNum" sz="quarter" idx="12"/>
          </p:nvPr>
        </p:nvSpPr>
        <p:spPr/>
        <p:txBody>
          <a:bodyPr/>
          <a:lstStyle/>
          <a:p>
            <a:pPr rtl="0"/>
            <a:fld id="{C01389E6-C847-4AD0-B56D-D205B2EAB1EE}" type="slidenum">
              <a:rPr lang="nl-NL" noProof="0" smtClean="0"/>
              <a:t>6</a:t>
            </a:fld>
            <a:endParaRPr lang="nl-NL" noProof="0"/>
          </a:p>
        </p:txBody>
      </p:sp>
    </p:spTree>
    <p:extLst>
      <p:ext uri="{BB962C8B-B14F-4D97-AF65-F5344CB8AC3E}">
        <p14:creationId xmlns:p14="http://schemas.microsoft.com/office/powerpoint/2010/main" val="336505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96FAEF3E-CEBD-4648-AABE-82941BDFD2F0}"/>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err="1"/>
              <a:t>pauze</a:t>
            </a:r>
            <a:endParaRPr lang="en-US"/>
          </a:p>
        </p:txBody>
      </p:sp>
      <p:pic>
        <p:nvPicPr>
          <p:cNvPr id="8194" name="Picture 2" descr="When was the last time you hit the PAUSE key? : r/pcmasterrace">
            <a:extLst>
              <a:ext uri="{FF2B5EF4-FFF2-40B4-BE49-F238E27FC236}">
                <a16:creationId xmlns:a16="http://schemas.microsoft.com/office/drawing/2014/main" id="{5EA0E456-09E7-F14B-23F4-D742A91D5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68" r="22189"/>
          <a:stretch/>
        </p:blipFill>
        <p:spPr bwMode="auto">
          <a:xfrm>
            <a:off x="4519781" y="2582461"/>
            <a:ext cx="3152438" cy="344885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4">
            <a:extLst>
              <a:ext uri="{FF2B5EF4-FFF2-40B4-BE49-F238E27FC236}">
                <a16:creationId xmlns:a16="http://schemas.microsoft.com/office/drawing/2014/main" id="{9E52CAD9-62B3-F76B-0A70-E4B25DDFD0DD}"/>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a:t>woensda</a:t>
            </a:r>
            <a:r>
              <a:rPr lang="en-US" noProof="0"/>
              <a:t>g 1 mei 2024</a:t>
            </a:r>
          </a:p>
        </p:txBody>
      </p:sp>
      <p:sp>
        <p:nvSpPr>
          <p:cNvPr id="3" name="Tijdelijke aanduiding voor voettekst 2">
            <a:extLst>
              <a:ext uri="{FF2B5EF4-FFF2-40B4-BE49-F238E27FC236}">
                <a16:creationId xmlns:a16="http://schemas.microsoft.com/office/drawing/2014/main" id="{B1B99AB7-EA34-FA2B-A3CB-6D90BA7F1C12}"/>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noProof="0">
                <a:solidFill>
                  <a:schemeClr val="tx1">
                    <a:lumMod val="95000"/>
                    <a:lumOff val="5000"/>
                  </a:schemeClr>
                </a:solidFill>
                <a:latin typeface="+mj-lt"/>
                <a:ea typeface="+mn-ea"/>
                <a:cs typeface="+mn-cs"/>
              </a:rPr>
              <a:t>Voorbeeld van voettekst</a:t>
            </a:r>
          </a:p>
        </p:txBody>
      </p:sp>
      <p:sp>
        <p:nvSpPr>
          <p:cNvPr id="6" name="Tijdelijke aanduiding voor dianummer 5">
            <a:extLst>
              <a:ext uri="{FF2B5EF4-FFF2-40B4-BE49-F238E27FC236}">
                <a16:creationId xmlns:a16="http://schemas.microsoft.com/office/drawing/2014/main" id="{0BDB8BA9-1F20-D92E-5714-88060AE5B4A3}"/>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C01389E6-C847-4AD0-B56D-D205B2EAB1EE}" type="slidenum">
              <a:rPr lang="en-US" noProof="0" smtClean="0"/>
              <a:pPr>
                <a:spcAft>
                  <a:spcPts val="600"/>
                </a:spcAft>
              </a:pPr>
              <a:t>7</a:t>
            </a:fld>
            <a:endParaRPr lang="en-US" noProof="0"/>
          </a:p>
        </p:txBody>
      </p:sp>
      <p:pic>
        <p:nvPicPr>
          <p:cNvPr id="8" name="Tijdelijke aanduiding voor inhoud 7" descr="Afbeelding met tekst, Lettertype, Graphics, grafische vormgeving&#10;&#10;Automatisch gegenereerde beschrijving">
            <a:extLst>
              <a:ext uri="{FF2B5EF4-FFF2-40B4-BE49-F238E27FC236}">
                <a16:creationId xmlns:a16="http://schemas.microsoft.com/office/drawing/2014/main" id="{F3712D10-8CA9-5AE3-01A0-52956C68E65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841043" y="5764807"/>
            <a:ext cx="2258511" cy="533009"/>
          </a:xfrm>
        </p:spPr>
      </p:pic>
    </p:spTree>
    <p:extLst>
      <p:ext uri="{BB962C8B-B14F-4D97-AF65-F5344CB8AC3E}">
        <p14:creationId xmlns:p14="http://schemas.microsoft.com/office/powerpoint/2010/main" val="82642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F10E0-EFFE-F6A8-9C3C-E8F5DBE3EE2E}"/>
              </a:ext>
            </a:extLst>
          </p:cNvPr>
          <p:cNvSpPr>
            <a:spLocks noGrp="1"/>
          </p:cNvSpPr>
          <p:nvPr>
            <p:ph type="title"/>
          </p:nvPr>
        </p:nvSpPr>
        <p:spPr/>
        <p:txBody>
          <a:bodyPr/>
          <a:lstStyle/>
          <a:p>
            <a:r>
              <a:rPr lang="nl-NL"/>
              <a:t>Stellingen----denk na</a:t>
            </a:r>
          </a:p>
        </p:txBody>
      </p:sp>
      <p:sp>
        <p:nvSpPr>
          <p:cNvPr id="3" name="Tijdelijke aanduiding voor voettekst 2">
            <a:extLst>
              <a:ext uri="{FF2B5EF4-FFF2-40B4-BE49-F238E27FC236}">
                <a16:creationId xmlns:a16="http://schemas.microsoft.com/office/drawing/2014/main" id="{644D2323-956C-3A52-376F-6779AFD73A94}"/>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5A01F47E-84AE-CE9E-FFBC-FAA59A493A10}"/>
              </a:ext>
            </a:extLst>
          </p:cNvPr>
          <p:cNvSpPr>
            <a:spLocks noGrp="1"/>
          </p:cNvSpPr>
          <p:nvPr>
            <p:ph idx="1"/>
          </p:nvPr>
        </p:nvSpPr>
        <p:spPr/>
        <p:txBody>
          <a:bodyPr vert="horz" lIns="45720" tIns="45720" rIns="45720" bIns="45720" rtlCol="0" anchor="t">
            <a:normAutofit/>
          </a:bodyPr>
          <a:lstStyle/>
          <a:p>
            <a:r>
              <a:rPr lang="nl-NL" sz="2800">
                <a:latin typeface="Calibri"/>
                <a:ea typeface="Calibri"/>
                <a:cs typeface="Calibri"/>
              </a:rPr>
              <a:t>''Docenten hebben een grote rol in de opvoeding bij de kinderen.''</a:t>
            </a:r>
          </a:p>
          <a:p>
            <a:endParaRPr lang="nl-NL" sz="2800">
              <a:latin typeface="Calibri"/>
              <a:ea typeface="Calibri"/>
              <a:cs typeface="Calibri"/>
            </a:endParaRPr>
          </a:p>
          <a:p>
            <a:r>
              <a:rPr lang="nl-NL" sz="2800">
                <a:latin typeface="Calibri"/>
                <a:ea typeface="Calibri"/>
                <a:cs typeface="Calibri"/>
              </a:rPr>
              <a:t>''Straatcultuur is goed voor de ontwikkeling van de kinderen, zodat ze erbij kunnen horen in deze maatschappij en samenleving.''</a:t>
            </a:r>
          </a:p>
          <a:p>
            <a:endParaRPr lang="nl-NL" sz="2800">
              <a:latin typeface="Calibri"/>
              <a:ea typeface="Calibri"/>
              <a:cs typeface="Calibri"/>
            </a:endParaRPr>
          </a:p>
        </p:txBody>
      </p:sp>
      <p:sp>
        <p:nvSpPr>
          <p:cNvPr id="5" name="Tijdelijke aanduiding voor datum 4">
            <a:extLst>
              <a:ext uri="{FF2B5EF4-FFF2-40B4-BE49-F238E27FC236}">
                <a16:creationId xmlns:a16="http://schemas.microsoft.com/office/drawing/2014/main" id="{37E5F14D-B30A-DFE6-3D9D-171F37EE7FD3}"/>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B911BA78-E11F-CD7F-5A35-9C7CEF44DBE5}"/>
              </a:ext>
            </a:extLst>
          </p:cNvPr>
          <p:cNvSpPr>
            <a:spLocks noGrp="1"/>
          </p:cNvSpPr>
          <p:nvPr>
            <p:ph type="sldNum" sz="quarter" idx="12"/>
          </p:nvPr>
        </p:nvSpPr>
        <p:spPr/>
        <p:txBody>
          <a:bodyPr/>
          <a:lstStyle/>
          <a:p>
            <a:pPr rtl="0"/>
            <a:fld id="{C01389E6-C847-4AD0-B56D-D205B2EAB1EE}" type="slidenum">
              <a:rPr lang="nl-NL" noProof="0" smtClean="0"/>
              <a:t>8</a:t>
            </a:fld>
            <a:endParaRPr lang="nl-NL" noProof="0"/>
          </a:p>
        </p:txBody>
      </p:sp>
    </p:spTree>
    <p:extLst>
      <p:ext uri="{BB962C8B-B14F-4D97-AF65-F5344CB8AC3E}">
        <p14:creationId xmlns:p14="http://schemas.microsoft.com/office/powerpoint/2010/main" val="418725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73471-656A-A304-B4EC-C2860F17AFC4}"/>
              </a:ext>
            </a:extLst>
          </p:cNvPr>
          <p:cNvSpPr>
            <a:spLocks noGrp="1"/>
          </p:cNvSpPr>
          <p:nvPr>
            <p:ph type="title"/>
          </p:nvPr>
        </p:nvSpPr>
        <p:spPr/>
        <p:txBody>
          <a:bodyPr/>
          <a:lstStyle/>
          <a:p>
            <a:r>
              <a:rPr lang="nl-NL"/>
              <a:t>Onze profeet als rolmodel (1)</a:t>
            </a:r>
          </a:p>
        </p:txBody>
      </p:sp>
      <p:sp>
        <p:nvSpPr>
          <p:cNvPr id="3" name="Tijdelijke aanduiding voor voettekst 2">
            <a:extLst>
              <a:ext uri="{FF2B5EF4-FFF2-40B4-BE49-F238E27FC236}">
                <a16:creationId xmlns:a16="http://schemas.microsoft.com/office/drawing/2014/main" id="{402711B6-18E6-C357-535D-81ABEB9CAE50}"/>
              </a:ext>
            </a:extLst>
          </p:cNvPr>
          <p:cNvSpPr>
            <a:spLocks noGrp="1"/>
          </p:cNvSpPr>
          <p:nvPr>
            <p:ph type="ftr" sz="quarter" idx="11"/>
          </p:nvPr>
        </p:nvSpPr>
        <p:spPr/>
        <p:txBody>
          <a:bodyPr/>
          <a:lstStyle/>
          <a:p>
            <a:pPr rtl="0"/>
            <a:r>
              <a:rPr lang="nl-NL" noProof="0">
                <a:solidFill>
                  <a:schemeClr val="bg1"/>
                </a:solidFill>
              </a:rPr>
              <a:t>Voorbeeld van voettekst</a:t>
            </a:r>
          </a:p>
        </p:txBody>
      </p:sp>
      <p:sp>
        <p:nvSpPr>
          <p:cNvPr id="4" name="Tijdelijke aanduiding voor inhoud 3">
            <a:extLst>
              <a:ext uri="{FF2B5EF4-FFF2-40B4-BE49-F238E27FC236}">
                <a16:creationId xmlns:a16="http://schemas.microsoft.com/office/drawing/2014/main" id="{9461562A-6127-C1C5-CF1B-1F63C235664C}"/>
              </a:ext>
            </a:extLst>
          </p:cNvPr>
          <p:cNvSpPr>
            <a:spLocks noGrp="1"/>
          </p:cNvSpPr>
          <p:nvPr>
            <p:ph idx="1"/>
          </p:nvPr>
        </p:nvSpPr>
        <p:spPr/>
        <p:txBody>
          <a:bodyPr vert="horz" lIns="45720" tIns="45720" rIns="45720" bIns="45720" rtlCol="0" anchor="t">
            <a:normAutofit/>
          </a:bodyPr>
          <a:lstStyle/>
          <a:p>
            <a:pPr>
              <a:buFont typeface="Arial" panose="020B0602020104020603" pitchFamily="34" charset="0"/>
              <a:buChar char="•"/>
            </a:pPr>
            <a:r>
              <a:rPr lang="nl-NL" sz="3200">
                <a:latin typeface="TW Cen MT"/>
              </a:rPr>
              <a:t> Hij schaamde zich niet om zijn liefde voor hen te tonen</a:t>
            </a:r>
          </a:p>
          <a:p>
            <a:pPr>
              <a:buFont typeface="Arial" panose="020B0602020104020603" pitchFamily="34" charset="0"/>
              <a:buChar char="•"/>
            </a:pPr>
            <a:r>
              <a:rPr lang="nl-NL" sz="3200">
                <a:latin typeface="TW Cen MT"/>
              </a:rPr>
              <a:t> Hij was geduldig, en zag veeleer het kind dan zijn daad van ongehoorzaamheid</a:t>
            </a:r>
          </a:p>
          <a:p>
            <a:pPr>
              <a:buFont typeface="Arial" panose="020B0602020104020603" pitchFamily="34" charset="0"/>
              <a:buChar char="•"/>
            </a:pPr>
            <a:r>
              <a:rPr lang="nl-NL" sz="3200">
                <a:latin typeface="TW Cen MT"/>
              </a:rPr>
              <a:t> Hij voedde de kinderen op tot goede moslims, door hen te betrekken bij zijn eigen aanbiddingen. </a:t>
            </a:r>
          </a:p>
          <a:p>
            <a:pPr>
              <a:buFont typeface="Arial" panose="020B0602020104020603" pitchFamily="34" charset="0"/>
              <a:buChar char="•"/>
            </a:pPr>
            <a:r>
              <a:rPr lang="nl-NL" sz="3200">
                <a:latin typeface="TW Cen MT"/>
              </a:rPr>
              <a:t> Hij speelde mee met de kinderen.</a:t>
            </a:r>
          </a:p>
          <a:p>
            <a:pPr>
              <a:buFont typeface="Arial" panose="020B0602020104020603" pitchFamily="34" charset="0"/>
              <a:buChar char="•"/>
            </a:pPr>
            <a:endParaRPr lang="nl-NL" sz="900">
              <a:latin typeface="Aptos"/>
            </a:endParaRPr>
          </a:p>
        </p:txBody>
      </p:sp>
      <p:sp>
        <p:nvSpPr>
          <p:cNvPr id="5" name="Tijdelijke aanduiding voor datum 4">
            <a:extLst>
              <a:ext uri="{FF2B5EF4-FFF2-40B4-BE49-F238E27FC236}">
                <a16:creationId xmlns:a16="http://schemas.microsoft.com/office/drawing/2014/main" id="{5734C671-BAA8-DE4D-5462-8DD00C10A23D}"/>
              </a:ext>
            </a:extLst>
          </p:cNvPr>
          <p:cNvSpPr>
            <a:spLocks noGrp="1"/>
          </p:cNvSpPr>
          <p:nvPr>
            <p:ph type="dt" sz="half" idx="10"/>
          </p:nvPr>
        </p:nvSpPr>
        <p:spPr/>
        <p:txBody>
          <a:bodyPr/>
          <a:lstStyle/>
          <a:p>
            <a:pPr rtl="0"/>
            <a:r>
              <a:rPr lang="nl-NL" noProof="0"/>
              <a:t>maandag 1 februari 20XX</a:t>
            </a:r>
          </a:p>
        </p:txBody>
      </p:sp>
      <p:sp>
        <p:nvSpPr>
          <p:cNvPr id="6" name="Tijdelijke aanduiding voor dianummer 5">
            <a:extLst>
              <a:ext uri="{FF2B5EF4-FFF2-40B4-BE49-F238E27FC236}">
                <a16:creationId xmlns:a16="http://schemas.microsoft.com/office/drawing/2014/main" id="{0A73B1CE-E1FA-8B26-80E9-20E2369616BE}"/>
              </a:ext>
            </a:extLst>
          </p:cNvPr>
          <p:cNvSpPr>
            <a:spLocks noGrp="1"/>
          </p:cNvSpPr>
          <p:nvPr>
            <p:ph type="sldNum" sz="quarter" idx="12"/>
          </p:nvPr>
        </p:nvSpPr>
        <p:spPr/>
        <p:txBody>
          <a:bodyPr/>
          <a:lstStyle/>
          <a:p>
            <a:pPr rtl="0"/>
            <a:fld id="{C01389E6-C847-4AD0-B56D-D205B2EAB1EE}" type="slidenum">
              <a:rPr lang="nl-NL" noProof="0" smtClean="0"/>
              <a:t>9</a:t>
            </a:fld>
            <a:endParaRPr lang="nl-NL" noProof="0"/>
          </a:p>
        </p:txBody>
      </p:sp>
    </p:spTree>
    <p:extLst>
      <p:ext uri="{BB962C8B-B14F-4D97-AF65-F5344CB8AC3E}">
        <p14:creationId xmlns:p14="http://schemas.microsoft.com/office/powerpoint/2010/main" val="207407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31430cf-fbc5-4c32-a63d-288ffa2f89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6CECF70247EB469C36B37385FCF29C" ma:contentTypeVersion="18" ma:contentTypeDescription="Een nieuw document maken." ma:contentTypeScope="" ma:versionID="32b5fde8db58e1b936296a8f3378b925">
  <xsd:schema xmlns:xsd="http://www.w3.org/2001/XMLSchema" xmlns:xs="http://www.w3.org/2001/XMLSchema" xmlns:p="http://schemas.microsoft.com/office/2006/metadata/properties" xmlns:ns3="931430cf-fbc5-4c32-a63d-288ffa2f89ef" xmlns:ns4="b74828f0-6f6a-46a6-88e4-03005efe5cfc" targetNamespace="http://schemas.microsoft.com/office/2006/metadata/properties" ma:root="true" ma:fieldsID="4c368f93f504016c7ad5e176105ed89d" ns3:_="" ns4:_="">
    <xsd:import namespace="931430cf-fbc5-4c32-a63d-288ffa2f89ef"/>
    <xsd:import namespace="b74828f0-6f6a-46a6-88e4-03005efe5cf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430cf-fbc5-4c32-a63d-288ffa2f8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4828f0-6f6a-46a6-88e4-03005efe5cf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11D0D-49AA-4234-8038-B1EB24A0EE88}">
  <ds:schemaRefs>
    <ds:schemaRef ds:uri="http://schemas.microsoft.com/sharepoint/v3/contenttype/forms"/>
  </ds:schemaRefs>
</ds:datastoreItem>
</file>

<file path=customXml/itemProps2.xml><?xml version="1.0" encoding="utf-8"?>
<ds:datastoreItem xmlns:ds="http://schemas.openxmlformats.org/officeDocument/2006/customXml" ds:itemID="{FFDB3DF3-0DE4-4680-9F24-129ACD814D46}">
  <ds:schemaRefs>
    <ds:schemaRef ds:uri="931430cf-fbc5-4c32-a63d-288ffa2f89ef"/>
    <ds:schemaRef ds:uri="b74828f0-6f6a-46a6-88e4-03005efe5c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5CA0E7-BBAC-4289-9AD4-04DE884CF03D}">
  <ds:schemaRefs>
    <ds:schemaRef ds:uri="931430cf-fbc5-4c32-a63d-288ffa2f89ef"/>
    <ds:schemaRef ds:uri="b74828f0-6f6a-46a6-88e4-03005efe5c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14</Slides>
  <Notes>8</Notes>
  <HiddenSlides>0</HiddenSlide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Integraal</vt:lpstr>
      <vt:lpstr>Professionalisering &amp; kwaliteitsverbetering  van het informeel islamitisch onderwijs</vt:lpstr>
      <vt:lpstr>Programma dag 4</vt:lpstr>
      <vt:lpstr>Islamitische pedagogiek</vt:lpstr>
      <vt:lpstr>Denk na....</vt:lpstr>
      <vt:lpstr>Visie op het onderwijs van Al-GHAzali </vt:lpstr>
      <vt:lpstr>3 fasen van islamitische opvoeding</vt:lpstr>
      <vt:lpstr>pauze</vt:lpstr>
      <vt:lpstr>Stellingen----denk na</vt:lpstr>
      <vt:lpstr>Onze profeet als rolmodel (1)</vt:lpstr>
      <vt:lpstr>Onze profeet als rolmodel (2)</vt:lpstr>
      <vt:lpstr>kinderen corrigeren (1)</vt:lpstr>
      <vt:lpstr>Kinderen corrigeren (2)</vt:lpstr>
      <vt:lpstr>Rondvraag en afsluiting</vt:lpstr>
      <vt:lpstr>Afronding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Suat erdemsoy</dc:creator>
  <cp:revision>5</cp:revision>
  <dcterms:created xsi:type="dcterms:W3CDTF">2024-05-01T11:08:27Z</dcterms:created>
  <dcterms:modified xsi:type="dcterms:W3CDTF">2024-12-04T16:07:56Z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0x010100B96CECF70247EB469C36B37385FCF29C</vt:lpwstr>
  </property>
</Properties>
</file>