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19"/>
  </p:notesMasterIdLst>
  <p:sldIdLst>
    <p:sldId id="289" r:id="rId5"/>
    <p:sldId id="290" r:id="rId6"/>
    <p:sldId id="303" r:id="rId7"/>
    <p:sldId id="291" r:id="rId8"/>
    <p:sldId id="304" r:id="rId9"/>
    <p:sldId id="306" r:id="rId10"/>
    <p:sldId id="293" r:id="rId11"/>
    <p:sldId id="307" r:id="rId12"/>
    <p:sldId id="292" r:id="rId13"/>
    <p:sldId id="305" r:id="rId14"/>
    <p:sldId id="308" r:id="rId15"/>
    <p:sldId id="309" r:id="rId16"/>
    <p:sldId id="302" r:id="rId17"/>
    <p:sldId id="301" r:id="rId1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E2688E-6BFB-A5AF-2312-678BE73491C1}" v="14" dt="2024-12-04T14:59:10.577"/>
    <p1510:client id="{CF2F2224-8034-375F-C86E-5A1EF7AE2201}" v="12" dt="2024-12-04T16:06:14.893"/>
    <p1510:client id="{EE67C8E0-CD25-67FE-A992-DC32FF638387}" v="4" dt="2024-12-04T15:30:52.9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eynepacikgoz1974@gmail.com" userId="S::urn:spo:guest#zeynepacikgoz1974@gmail.com::" providerId="AD" clId="Web-{4E907914-4E71-D092-A96A-C9D56D759FA3}"/>
    <pc:docChg chg="addSld modSld">
      <pc:chgData name="zeynepacikgoz1974@gmail.com" userId="S::urn:spo:guest#zeynepacikgoz1974@gmail.com::" providerId="AD" clId="Web-{4E907914-4E71-D092-A96A-C9D56D759FA3}" dt="2024-06-01T12:18:08.665" v="49" actId="14100"/>
      <pc:docMkLst>
        <pc:docMk/>
      </pc:docMkLst>
      <pc:sldChg chg="delSp modSp">
        <pc:chgData name="zeynepacikgoz1974@gmail.com" userId="S::urn:spo:guest#zeynepacikgoz1974@gmail.com::" providerId="AD" clId="Web-{4E907914-4E71-D092-A96A-C9D56D759FA3}" dt="2024-06-01T10:53:48.426" v="2"/>
        <pc:sldMkLst>
          <pc:docMk/>
          <pc:sldMk cId="329803842" sldId="290"/>
        </pc:sldMkLst>
        <pc:spChg chg="del mod">
          <ac:chgData name="zeynepacikgoz1974@gmail.com" userId="S::urn:spo:guest#zeynepacikgoz1974@gmail.com::" providerId="AD" clId="Web-{4E907914-4E71-D092-A96A-C9D56D759FA3}" dt="2024-06-01T10:53:48.426" v="2"/>
          <ac:spMkLst>
            <pc:docMk/>
            <pc:sldMk cId="329803842" sldId="290"/>
            <ac:spMk id="12" creationId="{E133517F-EE1E-D674-0012-1A07A648023C}"/>
          </ac:spMkLst>
        </pc:spChg>
      </pc:sldChg>
      <pc:sldChg chg="addSp delSp modSp new">
        <pc:chgData name="zeynepacikgoz1974@gmail.com" userId="S::urn:spo:guest#zeynepacikgoz1974@gmail.com::" providerId="AD" clId="Web-{4E907914-4E71-D092-A96A-C9D56D759FA3}" dt="2024-06-01T12:14:07.064" v="24"/>
        <pc:sldMkLst>
          <pc:docMk/>
          <pc:sldMk cId="1417849029" sldId="308"/>
        </pc:sldMkLst>
        <pc:spChg chg="mod">
          <ac:chgData name="zeynepacikgoz1974@gmail.com" userId="S::urn:spo:guest#zeynepacikgoz1974@gmail.com::" providerId="AD" clId="Web-{4E907914-4E71-D092-A96A-C9D56D759FA3}" dt="2024-06-01T11:42:40.439" v="20" actId="20577"/>
          <ac:spMkLst>
            <pc:docMk/>
            <pc:sldMk cId="1417849029" sldId="308"/>
            <ac:spMk id="2" creationId="{803ADE3B-093D-8389-B5CC-F79447089BDE}"/>
          </ac:spMkLst>
        </pc:spChg>
        <pc:spChg chg="del">
          <ac:chgData name="zeynepacikgoz1974@gmail.com" userId="S::urn:spo:guest#zeynepacikgoz1974@gmail.com::" providerId="AD" clId="Web-{4E907914-4E71-D092-A96A-C9D56D759FA3}" dt="2024-06-01T11:42:08.075" v="4"/>
          <ac:spMkLst>
            <pc:docMk/>
            <pc:sldMk cId="1417849029" sldId="308"/>
            <ac:spMk id="4" creationId="{0093A0C5-2CDB-DCE0-24C4-81E3F07C43DA}"/>
          </ac:spMkLst>
        </pc:spChg>
        <pc:picChg chg="add del mod">
          <ac:chgData name="zeynepacikgoz1974@gmail.com" userId="S::urn:spo:guest#zeynepacikgoz1974@gmail.com::" providerId="AD" clId="Web-{4E907914-4E71-D092-A96A-C9D56D759FA3}" dt="2024-06-01T12:14:07.064" v="24"/>
          <ac:picMkLst>
            <pc:docMk/>
            <pc:sldMk cId="1417849029" sldId="308"/>
            <ac:picMk id="4" creationId="{D0954A05-2C4B-658D-24B1-92385F77A782}"/>
          </ac:picMkLst>
        </pc:picChg>
        <pc:picChg chg="add mod ord">
          <ac:chgData name="zeynepacikgoz1974@gmail.com" userId="S::urn:spo:guest#zeynepacikgoz1974@gmail.com::" providerId="AD" clId="Web-{4E907914-4E71-D092-A96A-C9D56D759FA3}" dt="2024-06-01T11:42:15.153" v="5" actId="1076"/>
          <ac:picMkLst>
            <pc:docMk/>
            <pc:sldMk cId="1417849029" sldId="308"/>
            <ac:picMk id="7" creationId="{D7BC10FD-53A6-DB34-BA48-E4F52681702E}"/>
          </ac:picMkLst>
        </pc:picChg>
        <pc:picChg chg="add mod">
          <ac:chgData name="zeynepacikgoz1974@gmail.com" userId="S::urn:spo:guest#zeynepacikgoz1974@gmail.com::" providerId="AD" clId="Web-{4E907914-4E71-D092-A96A-C9D56D759FA3}" dt="2024-06-01T11:45:02.647" v="22" actId="1076"/>
          <ac:picMkLst>
            <pc:docMk/>
            <pc:sldMk cId="1417849029" sldId="308"/>
            <ac:picMk id="8" creationId="{86A05AE9-5394-22F0-5D6E-25A3BF130674}"/>
          </ac:picMkLst>
        </pc:picChg>
      </pc:sldChg>
      <pc:sldChg chg="addSp delSp modSp new mod setBg">
        <pc:chgData name="zeynepacikgoz1974@gmail.com" userId="S::urn:spo:guest#zeynepacikgoz1974@gmail.com::" providerId="AD" clId="Web-{4E907914-4E71-D092-A96A-C9D56D759FA3}" dt="2024-06-01T12:18:08.665" v="49" actId="14100"/>
        <pc:sldMkLst>
          <pc:docMk/>
          <pc:sldMk cId="1498761214" sldId="309"/>
        </pc:sldMkLst>
        <pc:spChg chg="mod">
          <ac:chgData name="zeynepacikgoz1974@gmail.com" userId="S::urn:spo:guest#zeynepacikgoz1974@gmail.com::" providerId="AD" clId="Web-{4E907914-4E71-D092-A96A-C9D56D759FA3}" dt="2024-06-01T12:16:27.615" v="43"/>
          <ac:spMkLst>
            <pc:docMk/>
            <pc:sldMk cId="1498761214" sldId="309"/>
            <ac:spMk id="2" creationId="{EA93D7CC-D900-367F-4678-08BA4771D9D6}"/>
          </ac:spMkLst>
        </pc:spChg>
        <pc:spChg chg="mod ord">
          <ac:chgData name="zeynepacikgoz1974@gmail.com" userId="S::urn:spo:guest#zeynepacikgoz1974@gmail.com::" providerId="AD" clId="Web-{4E907914-4E71-D092-A96A-C9D56D759FA3}" dt="2024-06-01T12:16:27.615" v="43"/>
          <ac:spMkLst>
            <pc:docMk/>
            <pc:sldMk cId="1498761214" sldId="309"/>
            <ac:spMk id="3" creationId="{4BDE7BEC-E14F-F14C-C974-ED3D4D141DB6}"/>
          </ac:spMkLst>
        </pc:spChg>
        <pc:spChg chg="del">
          <ac:chgData name="zeynepacikgoz1974@gmail.com" userId="S::urn:spo:guest#zeynepacikgoz1974@gmail.com::" providerId="AD" clId="Web-{4E907914-4E71-D092-A96A-C9D56D759FA3}" dt="2024-06-01T12:15:09.128" v="26"/>
          <ac:spMkLst>
            <pc:docMk/>
            <pc:sldMk cId="1498761214" sldId="309"/>
            <ac:spMk id="4" creationId="{403695BB-30F9-3B7D-5969-247E07C55F2B}"/>
          </ac:spMkLst>
        </pc:spChg>
        <pc:spChg chg="mod ord">
          <ac:chgData name="zeynepacikgoz1974@gmail.com" userId="S::urn:spo:guest#zeynepacikgoz1974@gmail.com::" providerId="AD" clId="Web-{4E907914-4E71-D092-A96A-C9D56D759FA3}" dt="2024-06-01T12:16:27.615" v="43"/>
          <ac:spMkLst>
            <pc:docMk/>
            <pc:sldMk cId="1498761214" sldId="309"/>
            <ac:spMk id="5" creationId="{52A6DE20-3724-CDC3-1B1A-506A05BC8CAB}"/>
          </ac:spMkLst>
        </pc:spChg>
        <pc:spChg chg="mod">
          <ac:chgData name="zeynepacikgoz1974@gmail.com" userId="S::urn:spo:guest#zeynepacikgoz1974@gmail.com::" providerId="AD" clId="Web-{4E907914-4E71-D092-A96A-C9D56D759FA3}" dt="2024-06-01T12:16:27.615" v="43"/>
          <ac:spMkLst>
            <pc:docMk/>
            <pc:sldMk cId="1498761214" sldId="309"/>
            <ac:spMk id="6" creationId="{0802AA1C-30B3-1549-8BC1-C63E42626F90}"/>
          </ac:spMkLst>
        </pc:spChg>
        <pc:spChg chg="add del">
          <ac:chgData name="zeynepacikgoz1974@gmail.com" userId="S::urn:spo:guest#zeynepacikgoz1974@gmail.com::" providerId="AD" clId="Web-{4E907914-4E71-D092-A96A-C9D56D759FA3}" dt="2024-06-01T12:16:27.599" v="42"/>
          <ac:spMkLst>
            <pc:docMk/>
            <pc:sldMk cId="1498761214" sldId="309"/>
            <ac:spMk id="11" creationId="{74F5CA3A-3879-1C8B-D294-EB358422BEC2}"/>
          </ac:spMkLst>
        </pc:spChg>
        <pc:spChg chg="add del">
          <ac:chgData name="zeynepacikgoz1974@gmail.com" userId="S::urn:spo:guest#zeynepacikgoz1974@gmail.com::" providerId="AD" clId="Web-{4E907914-4E71-D092-A96A-C9D56D759FA3}" dt="2024-06-01T12:16:27.599" v="42"/>
          <ac:spMkLst>
            <pc:docMk/>
            <pc:sldMk cId="1498761214" sldId="309"/>
            <ac:spMk id="16" creationId="{6109556B-EAE9-4435-B409-0519F2CBDB14}"/>
          </ac:spMkLst>
        </pc:spChg>
        <pc:spChg chg="add mod">
          <ac:chgData name="zeynepacikgoz1974@gmail.com" userId="S::urn:spo:guest#zeynepacikgoz1974@gmail.com::" providerId="AD" clId="Web-{4E907914-4E71-D092-A96A-C9D56D759FA3}" dt="2024-06-01T12:16:48.006" v="44" actId="20577"/>
          <ac:spMkLst>
            <pc:docMk/>
            <pc:sldMk cId="1498761214" sldId="309"/>
            <ac:spMk id="21" creationId="{90CE4091-8EA4-D28F-6C57-F3B4AB9F3A73}"/>
          </ac:spMkLst>
        </pc:spChg>
        <pc:picChg chg="add mod ord">
          <ac:chgData name="zeynepacikgoz1974@gmail.com" userId="S::urn:spo:guest#zeynepacikgoz1974@gmail.com::" providerId="AD" clId="Web-{4E907914-4E71-D092-A96A-C9D56D759FA3}" dt="2024-06-01T12:16:27.615" v="43"/>
          <ac:picMkLst>
            <pc:docMk/>
            <pc:sldMk cId="1498761214" sldId="309"/>
            <ac:picMk id="7" creationId="{9831EC3F-B8A3-188B-84AF-E5BBA8B3052C}"/>
          </ac:picMkLst>
        </pc:picChg>
        <pc:picChg chg="add mod">
          <ac:chgData name="zeynepacikgoz1974@gmail.com" userId="S::urn:spo:guest#zeynepacikgoz1974@gmail.com::" providerId="AD" clId="Web-{4E907914-4E71-D092-A96A-C9D56D759FA3}" dt="2024-06-01T12:18:08.665" v="49" actId="14100"/>
          <ac:picMkLst>
            <pc:docMk/>
            <pc:sldMk cId="1498761214" sldId="309"/>
            <ac:picMk id="8" creationId="{1E54F7CA-53D2-0B23-4616-565A8822E0E4}"/>
          </ac:picMkLst>
        </pc:picChg>
        <pc:cxnChg chg="add del">
          <ac:chgData name="zeynepacikgoz1974@gmail.com" userId="S::urn:spo:guest#zeynepacikgoz1974@gmail.com::" providerId="AD" clId="Web-{4E907914-4E71-D092-A96A-C9D56D759FA3}" dt="2024-06-01T12:16:27.599" v="42"/>
          <ac:cxnSpMkLst>
            <pc:docMk/>
            <pc:sldMk cId="1498761214" sldId="309"/>
            <ac:cxnSpMk id="14" creationId="{15F1CC53-719A-4763-BF30-5E25A63CEF3C}"/>
          </ac:cxnSpMkLst>
        </pc:cxnChg>
        <pc:cxnChg chg="add del">
          <ac:chgData name="zeynepacikgoz1974@gmail.com" userId="S::urn:spo:guest#zeynepacikgoz1974@gmail.com::" providerId="AD" clId="Web-{4E907914-4E71-D092-A96A-C9D56D759FA3}" dt="2024-06-01T12:16:27.599" v="42"/>
          <ac:cxnSpMkLst>
            <pc:docMk/>
            <pc:sldMk cId="1498761214" sldId="309"/>
            <ac:cxnSpMk id="18" creationId="{5814CCBE-423E-41B2-A9F3-82679F490EF4}"/>
          </ac:cxnSpMkLst>
        </pc:cxnChg>
        <pc:cxnChg chg="add">
          <ac:chgData name="zeynepacikgoz1974@gmail.com" userId="S::urn:spo:guest#zeynepacikgoz1974@gmail.com::" providerId="AD" clId="Web-{4E907914-4E71-D092-A96A-C9D56D759FA3}" dt="2024-06-01T12:16:27.615" v="43"/>
          <ac:cxnSpMkLst>
            <pc:docMk/>
            <pc:sldMk cId="1498761214" sldId="309"/>
            <ac:cxnSpMk id="20" creationId="{9200C8B5-FB5A-4F8B-A9BD-693C051418A3}"/>
          </ac:cxnSpMkLst>
        </pc:cxnChg>
      </pc:sldChg>
    </pc:docChg>
  </pc:docChgLst>
  <pc:docChgLst>
    <pc:chgData name="Suat erdemsoy" userId="S::s.erdemsoy@spior.nl::42a8f61a-456d-414e-a473-f5b084cd72d7" providerId="AD" clId="Web-{66E2688E-6BFB-A5AF-2312-678BE73491C1}"/>
    <pc:docChg chg="modSld">
      <pc:chgData name="Suat erdemsoy" userId="S::s.erdemsoy@spior.nl::42a8f61a-456d-414e-a473-f5b084cd72d7" providerId="AD" clId="Web-{66E2688E-6BFB-A5AF-2312-678BE73491C1}" dt="2024-12-04T14:59:10.577" v="12" actId="20577"/>
      <pc:docMkLst>
        <pc:docMk/>
      </pc:docMkLst>
      <pc:sldChg chg="modSp">
        <pc:chgData name="Suat erdemsoy" userId="S::s.erdemsoy@spior.nl::42a8f61a-456d-414e-a473-f5b084cd72d7" providerId="AD" clId="Web-{66E2688E-6BFB-A5AF-2312-678BE73491C1}" dt="2024-12-04T14:58:35.560" v="9" actId="20577"/>
        <pc:sldMkLst>
          <pc:docMk/>
          <pc:sldMk cId="481191994" sldId="289"/>
        </pc:sldMkLst>
        <pc:spChg chg="mod">
          <ac:chgData name="Suat erdemsoy" userId="S::s.erdemsoy@spior.nl::42a8f61a-456d-414e-a473-f5b084cd72d7" providerId="AD" clId="Web-{66E2688E-6BFB-A5AF-2312-678BE73491C1}" dt="2024-12-04T14:58:35.560" v="9" actId="20577"/>
          <ac:spMkLst>
            <pc:docMk/>
            <pc:sldMk cId="481191994" sldId="289"/>
            <ac:spMk id="12" creationId="{A5B32ED3-B939-B30E-C5C9-3A9D35303154}"/>
          </ac:spMkLst>
        </pc:spChg>
      </pc:sldChg>
      <pc:sldChg chg="modSp">
        <pc:chgData name="Suat erdemsoy" userId="S::s.erdemsoy@spior.nl::42a8f61a-456d-414e-a473-f5b084cd72d7" providerId="AD" clId="Web-{66E2688E-6BFB-A5AF-2312-678BE73491C1}" dt="2024-12-04T14:59:10.577" v="12" actId="20577"/>
        <pc:sldMkLst>
          <pc:docMk/>
          <pc:sldMk cId="1391467930" sldId="305"/>
        </pc:sldMkLst>
        <pc:spChg chg="mod">
          <ac:chgData name="Suat erdemsoy" userId="S::s.erdemsoy@spior.nl::42a8f61a-456d-414e-a473-f5b084cd72d7" providerId="AD" clId="Web-{66E2688E-6BFB-A5AF-2312-678BE73491C1}" dt="2024-12-04T14:59:10.577" v="12" actId="20577"/>
          <ac:spMkLst>
            <pc:docMk/>
            <pc:sldMk cId="1391467930" sldId="305"/>
            <ac:spMk id="4" creationId="{BC97F4C6-2364-CB26-E219-9167458ECC57}"/>
          </ac:spMkLst>
        </pc:spChg>
      </pc:sldChg>
    </pc:docChg>
  </pc:docChgLst>
  <pc:docChgLst>
    <pc:chgData clId="Web-{CF2F2224-8034-375F-C86E-5A1EF7AE2201}"/>
    <pc:docChg chg="modSld">
      <pc:chgData name="" userId="" providerId="" clId="Web-{CF2F2224-8034-375F-C86E-5A1EF7AE2201}" dt="2024-12-04T16:06:05.971" v="2" actId="20577"/>
      <pc:docMkLst>
        <pc:docMk/>
      </pc:docMkLst>
      <pc:sldChg chg="modSp">
        <pc:chgData name="" userId="" providerId="" clId="Web-{CF2F2224-8034-375F-C86E-5A1EF7AE2201}" dt="2024-12-04T16:06:05.971" v="2" actId="20577"/>
        <pc:sldMkLst>
          <pc:docMk/>
          <pc:sldMk cId="481191994" sldId="289"/>
        </pc:sldMkLst>
        <pc:spChg chg="mod">
          <ac:chgData name="" userId="" providerId="" clId="Web-{CF2F2224-8034-375F-C86E-5A1EF7AE2201}" dt="2024-12-04T16:06:05.971" v="2" actId="20577"/>
          <ac:spMkLst>
            <pc:docMk/>
            <pc:sldMk cId="481191994" sldId="289"/>
            <ac:spMk id="12" creationId="{A5B32ED3-B939-B30E-C5C9-3A9D35303154}"/>
          </ac:spMkLst>
        </pc:spChg>
      </pc:sldChg>
    </pc:docChg>
  </pc:docChgLst>
  <pc:docChgLst>
    <pc:chgData name="zeynepacikgoz1974@gmail.com" userId="S::urn:spo:guest#zeynepacikgoz1974@gmail.com::" providerId="AD" clId="Web-{7E75B795-E656-4BCD-08B1-004E5841A10C}"/>
    <pc:docChg chg="modSld">
      <pc:chgData name="zeynepacikgoz1974@gmail.com" userId="S::urn:spo:guest#zeynepacikgoz1974@gmail.com::" providerId="AD" clId="Web-{7E75B795-E656-4BCD-08B1-004E5841A10C}" dt="2024-06-01T06:04:15.847" v="193" actId="20577"/>
      <pc:docMkLst>
        <pc:docMk/>
      </pc:docMkLst>
      <pc:sldChg chg="modSp">
        <pc:chgData name="zeynepacikgoz1974@gmail.com" userId="S::urn:spo:guest#zeynepacikgoz1974@gmail.com::" providerId="AD" clId="Web-{7E75B795-E656-4BCD-08B1-004E5841A10C}" dt="2024-06-01T05:42:08.477" v="18" actId="20577"/>
        <pc:sldMkLst>
          <pc:docMk/>
          <pc:sldMk cId="481191994" sldId="289"/>
        </pc:sldMkLst>
        <pc:spChg chg="mod">
          <ac:chgData name="zeynepacikgoz1974@gmail.com" userId="S::urn:spo:guest#zeynepacikgoz1974@gmail.com::" providerId="AD" clId="Web-{7E75B795-E656-4BCD-08B1-004E5841A10C}" dt="2024-06-01T05:42:08.477" v="18" actId="20577"/>
          <ac:spMkLst>
            <pc:docMk/>
            <pc:sldMk cId="481191994" sldId="289"/>
            <ac:spMk id="12" creationId="{A5B32ED3-B939-B30E-C5C9-3A9D35303154}"/>
          </ac:spMkLst>
        </pc:spChg>
      </pc:sldChg>
      <pc:sldChg chg="modSp">
        <pc:chgData name="zeynepacikgoz1974@gmail.com" userId="S::urn:spo:guest#zeynepacikgoz1974@gmail.com::" providerId="AD" clId="Web-{7E75B795-E656-4BCD-08B1-004E5841A10C}" dt="2024-06-01T06:04:15.847" v="193" actId="20577"/>
        <pc:sldMkLst>
          <pc:docMk/>
          <pc:sldMk cId="329803842" sldId="290"/>
        </pc:sldMkLst>
        <pc:spChg chg="mod">
          <ac:chgData name="zeynepacikgoz1974@gmail.com" userId="S::urn:spo:guest#zeynepacikgoz1974@gmail.com::" providerId="AD" clId="Web-{7E75B795-E656-4BCD-08B1-004E5841A10C}" dt="2024-06-01T06:02:16.375" v="176" actId="20577"/>
          <ac:spMkLst>
            <pc:docMk/>
            <pc:sldMk cId="329803842" sldId="290"/>
            <ac:spMk id="11" creationId="{0EDD0D6F-0692-B4A6-4CBE-9E0A5987DC42}"/>
          </ac:spMkLst>
        </pc:spChg>
        <pc:spChg chg="mod">
          <ac:chgData name="zeynepacikgoz1974@gmail.com" userId="S::urn:spo:guest#zeynepacikgoz1974@gmail.com::" providerId="AD" clId="Web-{7E75B795-E656-4BCD-08B1-004E5841A10C}" dt="2024-06-01T06:04:15.847" v="193" actId="20577"/>
          <ac:spMkLst>
            <pc:docMk/>
            <pc:sldMk cId="329803842" sldId="290"/>
            <ac:spMk id="12" creationId="{E133517F-EE1E-D674-0012-1A07A648023C}"/>
          </ac:spMkLst>
        </pc:spChg>
      </pc:sldChg>
    </pc:docChg>
  </pc:docChgLst>
  <pc:docChgLst>
    <pc:chgData name="Suat erdemsoy" userId="S::s.erdemsoy@spior.nl::42a8f61a-456d-414e-a473-f5b084cd72d7" providerId="AD" clId="Web-{CF2F2224-8034-375F-C86E-5A1EF7AE2201}"/>
    <pc:docChg chg="modSld">
      <pc:chgData name="Suat erdemsoy" userId="S::s.erdemsoy@spior.nl::42a8f61a-456d-414e-a473-f5b084cd72d7" providerId="AD" clId="Web-{CF2F2224-8034-375F-C86E-5A1EF7AE2201}" dt="2024-12-04T16:06:13.283" v="7" actId="20577"/>
      <pc:docMkLst>
        <pc:docMk/>
      </pc:docMkLst>
      <pc:sldChg chg="modSp">
        <pc:chgData name="Suat erdemsoy" userId="S::s.erdemsoy@spior.nl::42a8f61a-456d-414e-a473-f5b084cd72d7" providerId="AD" clId="Web-{CF2F2224-8034-375F-C86E-5A1EF7AE2201}" dt="2024-12-04T16:06:13.283" v="7" actId="20577"/>
        <pc:sldMkLst>
          <pc:docMk/>
          <pc:sldMk cId="481191994" sldId="289"/>
        </pc:sldMkLst>
        <pc:spChg chg="mod">
          <ac:chgData name="Suat erdemsoy" userId="S::s.erdemsoy@spior.nl::42a8f61a-456d-414e-a473-f5b084cd72d7" providerId="AD" clId="Web-{CF2F2224-8034-375F-C86E-5A1EF7AE2201}" dt="2024-12-04T16:06:13.283" v="7" actId="20577"/>
          <ac:spMkLst>
            <pc:docMk/>
            <pc:sldMk cId="481191994" sldId="289"/>
            <ac:spMk id="12" creationId="{A5B32ED3-B939-B30E-C5C9-3A9D35303154}"/>
          </ac:spMkLst>
        </pc:spChg>
      </pc:sldChg>
    </pc:docChg>
  </pc:docChgLst>
  <pc:docChgLst>
    <pc:chgData name="Suat erdemsoy" userId="S::s.erdemsoy@spior.nl::42a8f61a-456d-414e-a473-f5b084cd72d7" providerId="AD" clId="Web-{EE67C8E0-CD25-67FE-A992-DC32FF638387}"/>
    <pc:docChg chg="modSld">
      <pc:chgData name="Suat erdemsoy" userId="S::s.erdemsoy@spior.nl::42a8f61a-456d-414e-a473-f5b084cd72d7" providerId="AD" clId="Web-{EE67C8E0-CD25-67FE-A992-DC32FF638387}" dt="2024-12-04T15:30:52.909" v="3" actId="20577"/>
      <pc:docMkLst>
        <pc:docMk/>
      </pc:docMkLst>
      <pc:sldChg chg="modSp">
        <pc:chgData name="Suat erdemsoy" userId="S::s.erdemsoy@spior.nl::42a8f61a-456d-414e-a473-f5b084cd72d7" providerId="AD" clId="Web-{EE67C8E0-CD25-67FE-A992-DC32FF638387}" dt="2024-12-04T15:30:52.909" v="3" actId="20577"/>
        <pc:sldMkLst>
          <pc:docMk/>
          <pc:sldMk cId="481191994" sldId="289"/>
        </pc:sldMkLst>
        <pc:spChg chg="mod">
          <ac:chgData name="Suat erdemsoy" userId="S::s.erdemsoy@spior.nl::42a8f61a-456d-414e-a473-f5b084cd72d7" providerId="AD" clId="Web-{EE67C8E0-CD25-67FE-A992-DC32FF638387}" dt="2024-12-04T15:30:52.909" v="3" actId="20577"/>
          <ac:spMkLst>
            <pc:docMk/>
            <pc:sldMk cId="481191994" sldId="289"/>
            <ac:spMk id="12" creationId="{A5B32ED3-B939-B30E-C5C9-3A9D3530315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4865F9-68B8-45CC-8DAB-4EC9E7F5355D}" type="datetimeFigureOut">
              <a:rPr lang="nl-NL" smtClean="0"/>
              <a:t>4-12-2024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E08795-6E5D-44A6-B5D9-F90C9B08C0F8}" type="slidenum">
              <a:rPr lang="nl-NL" smtClean="0"/>
              <a:t>‹nr.›</a:t>
            </a:fld>
            <a:endParaRPr lang="nl-NL"/>
          </a:p>
        </p:txBody>
      </p:sp>
    </p:spTree>
    <p:extLst>
      <p:ext uri="{BB962C8B-B14F-4D97-AF65-F5344CB8AC3E}">
        <p14:creationId xmlns:p14="http://schemas.microsoft.com/office/powerpoint/2010/main" val="2884609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EFE08795-6E5D-44A6-B5D9-F90C9B08C0F8}" type="slidenum">
              <a:rPr lang="nl-NL" smtClean="0"/>
              <a:t>1</a:t>
            </a:fld>
            <a:endParaRPr lang="nl-NL"/>
          </a:p>
        </p:txBody>
      </p:sp>
    </p:spTree>
    <p:extLst>
      <p:ext uri="{BB962C8B-B14F-4D97-AF65-F5344CB8AC3E}">
        <p14:creationId xmlns:p14="http://schemas.microsoft.com/office/powerpoint/2010/main" val="825019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85750" indent="-285750">
              <a:buFont typeface="Wingdings" panose="05000000000000000000" pitchFamily="2" charset="2"/>
              <a:buChar char="§"/>
            </a:pPr>
            <a:r>
              <a:rPr lang="nl-NL" sz="2800"/>
              <a:t>Wie ben ik en wat kom ik doen? &gt; </a:t>
            </a:r>
            <a:r>
              <a:rPr lang="nl-NL" sz="2800" i="1"/>
              <a:t>Heel kort vertellen wie je bent, wat je professionele achtergrond is en namens wie je hier staat. Wat je rol vandaag en de komende bijeenkomsten is kort toelichten.</a:t>
            </a:r>
          </a:p>
          <a:p>
            <a:pPr marL="285750" indent="-285750">
              <a:buFont typeface="Wingdings" panose="05000000000000000000" pitchFamily="2" charset="2"/>
              <a:buChar char="§"/>
            </a:pPr>
            <a:r>
              <a:rPr lang="nl-NL" sz="2800"/>
              <a:t>Wie zijn jullie? Introduceer elkaar. </a:t>
            </a:r>
            <a:r>
              <a:rPr lang="nl-NL" sz="2800" i="1"/>
              <a:t>&gt; Leg uit dat jullie elkaar misschien al kennen of juist niet, maar dat jullie elkaar gaan voorstellen in tweetallen aan de groep n.a.v. 5 minuten met elkaar gesproken te hebben. Ieder individu heeft max 2,5 minuut om iets te vertellen over zichzelf aan de ander en antwoord te geven op twee vragen: wat kom je brengen naar deze bijeenkomsten en wat hoop je mee te nemen?</a:t>
            </a:r>
          </a:p>
          <a:p>
            <a:pPr marL="2286" lvl="0" indent="-285750">
              <a:buFont typeface="Wingdings" panose="05000000000000000000" pitchFamily="2" charset="2"/>
              <a:buChar char="§"/>
            </a:pPr>
            <a:r>
              <a:rPr lang="nl-NL" sz="2400"/>
              <a:t>Stel de ander voor in een paar minuten. </a:t>
            </a:r>
            <a:r>
              <a:rPr lang="nl-NL" sz="2400" i="1"/>
              <a:t>&gt; Geef iedereen de kans om in één minuut iemand te pitchen of voor te stellen aan de groep: “Naast mij/tegenover mij zit X, hij/zij… Hij/zij hoopt zijn/haar kennis or ervaring…”</a:t>
            </a:r>
          </a:p>
          <a:p>
            <a:pPr marL="2286" lvl="0" indent="-285750">
              <a:buFont typeface="Wingdings" panose="05000000000000000000" pitchFamily="2" charset="2"/>
              <a:buChar char="§"/>
            </a:pPr>
            <a:r>
              <a:rPr lang="nl-NL" sz="2400" i="0"/>
              <a:t>Sluit af met een evaluatievraag: </a:t>
            </a:r>
            <a:r>
              <a:rPr lang="nl-NL" sz="2400" i="1"/>
              <a:t>wat vonden jullie hiervan? Dit noemen we een werkvorm. Dit passen we toe in het onderwijs. Er zijn verschillende soorten werkvormen, afhankelijk o.a. van de activiteit. Deze werkvorm van kennismaking noemen we een actieve, ervaringsgerichte werkvorm. We gaan later </a:t>
            </a:r>
            <a:r>
              <a:rPr lang="nl-NL" sz="2400" i="1" err="1"/>
              <a:t>inshallah</a:t>
            </a:r>
            <a:r>
              <a:rPr lang="nl-NL" sz="2400" i="1"/>
              <a:t> meer leren (en oefenen) met werkvormen die je kunt inzetten in het onderwijs.</a:t>
            </a:r>
          </a:p>
          <a:p>
            <a:endParaRPr lang="nl-NL"/>
          </a:p>
        </p:txBody>
      </p:sp>
      <p:sp>
        <p:nvSpPr>
          <p:cNvPr id="4" name="Tijdelijke aanduiding voor dianummer 3"/>
          <p:cNvSpPr>
            <a:spLocks noGrp="1"/>
          </p:cNvSpPr>
          <p:nvPr>
            <p:ph type="sldNum" sz="quarter" idx="5"/>
          </p:nvPr>
        </p:nvSpPr>
        <p:spPr/>
        <p:txBody>
          <a:bodyPr/>
          <a:lstStyle/>
          <a:p>
            <a:fld id="{EFE08795-6E5D-44A6-B5D9-F90C9B08C0F8}" type="slidenum">
              <a:rPr lang="nl-NL" smtClean="0"/>
              <a:t>3</a:t>
            </a:fld>
            <a:endParaRPr lang="nl-NL"/>
          </a:p>
        </p:txBody>
      </p:sp>
    </p:spTree>
    <p:extLst>
      <p:ext uri="{BB962C8B-B14F-4D97-AF65-F5344CB8AC3E}">
        <p14:creationId xmlns:p14="http://schemas.microsoft.com/office/powerpoint/2010/main" val="536298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85750" indent="-285750">
              <a:buFont typeface="Wingdings" panose="05000000000000000000" pitchFamily="2" charset="2"/>
              <a:buChar char="§"/>
            </a:pPr>
            <a:r>
              <a:rPr lang="nl-NL" sz="2800"/>
              <a:t>Wie ben ik en wat kom ik doen? &gt; </a:t>
            </a:r>
            <a:r>
              <a:rPr lang="nl-NL" sz="2800" i="1"/>
              <a:t>Heel kort vertellen wie je bent, wat je professionele achtergrond is en namens wie je hier staat. Wat je rol vandaag en de komende bijeenkomsten is kort toelichten.</a:t>
            </a:r>
          </a:p>
          <a:p>
            <a:pPr marL="285750" indent="-285750">
              <a:buFont typeface="Wingdings" panose="05000000000000000000" pitchFamily="2" charset="2"/>
              <a:buChar char="§"/>
            </a:pPr>
            <a:r>
              <a:rPr lang="nl-NL" sz="2800"/>
              <a:t>Wie zijn jullie? Introduceer elkaar. </a:t>
            </a:r>
            <a:r>
              <a:rPr lang="nl-NL" sz="2800" i="1"/>
              <a:t>&gt; Leg uit dat jullie elkaar misschien al kennen of juist niet, maar dat jullie elkaar gaan voorstellen in tweetallen aan de groep n.a.v. 5 minuten met elkaar gesproken te hebben. Ieder individu heeft max 2,5 minuut om iets te vertellen over zichzelf aan de ander en antwoord te geven op twee vragen: wat kom je brengen naar deze bijeenkomsten en wat hoop je mee te nemen?</a:t>
            </a:r>
          </a:p>
          <a:p>
            <a:pPr marL="2286" lvl="0" indent="-285750">
              <a:buFont typeface="Wingdings" panose="05000000000000000000" pitchFamily="2" charset="2"/>
              <a:buChar char="§"/>
            </a:pPr>
            <a:r>
              <a:rPr lang="nl-NL" sz="2400"/>
              <a:t>Stel de ander voor in een paar minuten. </a:t>
            </a:r>
            <a:r>
              <a:rPr lang="nl-NL" sz="2400" i="1"/>
              <a:t>&gt; Geef iedereen de kans om in één minuut iemand te pitchen of voor te stellen aan de groep: “Naast mij/tegenover mij zit X, hij/zij… Hij/zij hoopt zijn/haar kennis or ervaring…”</a:t>
            </a:r>
          </a:p>
          <a:p>
            <a:pPr marL="2286" lvl="0" indent="-285750">
              <a:buFont typeface="Wingdings" panose="05000000000000000000" pitchFamily="2" charset="2"/>
              <a:buChar char="§"/>
            </a:pPr>
            <a:r>
              <a:rPr lang="nl-NL" sz="2400" i="0"/>
              <a:t>Sluit af met een evaluatievraag: </a:t>
            </a:r>
            <a:r>
              <a:rPr lang="nl-NL" sz="2400" i="1"/>
              <a:t>wat vonden jullie hiervan? Dit noemen we een werkvorm. Dit passen we toe in het onderwijs. Er zijn verschillende soorten werkvormen, afhankelijk o.a. van de activiteit. Deze werkvorm van kennismaking noemen we een actieve, ervaringsgerichte werkvorm. We gaan later </a:t>
            </a:r>
            <a:r>
              <a:rPr lang="nl-NL" sz="2400" i="1" err="1"/>
              <a:t>inshallah</a:t>
            </a:r>
            <a:r>
              <a:rPr lang="nl-NL" sz="2400" i="1"/>
              <a:t> meer leren (en oefenen) met werkvormen die je kunt inzetten in het onderwijs.</a:t>
            </a:r>
          </a:p>
          <a:p>
            <a:endParaRPr lang="nl-NL"/>
          </a:p>
        </p:txBody>
      </p:sp>
      <p:sp>
        <p:nvSpPr>
          <p:cNvPr id="4" name="Tijdelijke aanduiding voor dianummer 3"/>
          <p:cNvSpPr>
            <a:spLocks noGrp="1"/>
          </p:cNvSpPr>
          <p:nvPr>
            <p:ph type="sldNum" sz="quarter" idx="5"/>
          </p:nvPr>
        </p:nvSpPr>
        <p:spPr/>
        <p:txBody>
          <a:bodyPr/>
          <a:lstStyle/>
          <a:p>
            <a:fld id="{EFE08795-6E5D-44A6-B5D9-F90C9B08C0F8}" type="slidenum">
              <a:rPr lang="nl-NL" smtClean="0"/>
              <a:t>4</a:t>
            </a:fld>
            <a:endParaRPr lang="nl-NL"/>
          </a:p>
        </p:txBody>
      </p:sp>
    </p:spTree>
    <p:extLst>
      <p:ext uri="{BB962C8B-B14F-4D97-AF65-F5344CB8AC3E}">
        <p14:creationId xmlns:p14="http://schemas.microsoft.com/office/powerpoint/2010/main" val="536298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EFE08795-6E5D-44A6-B5D9-F90C9B08C0F8}" type="slidenum">
              <a:rPr lang="nl-NL" smtClean="0"/>
              <a:t>7</a:t>
            </a:fld>
            <a:endParaRPr lang="nl-NL"/>
          </a:p>
        </p:txBody>
      </p:sp>
    </p:spTree>
    <p:extLst>
      <p:ext uri="{BB962C8B-B14F-4D97-AF65-F5344CB8AC3E}">
        <p14:creationId xmlns:p14="http://schemas.microsoft.com/office/powerpoint/2010/main" val="389233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Behoefte peilen aan de hand van een interactieve werkvorm. Geef aan wat je gaat gebruiken en waarom:</a:t>
            </a:r>
          </a:p>
          <a:p>
            <a:endParaRPr lang="nl-NL"/>
          </a:p>
          <a:p>
            <a:pPr marL="171450" indent="-171450">
              <a:buFont typeface="Arial" panose="020B0604020202020204" pitchFamily="34" charset="0"/>
              <a:buChar char="•"/>
            </a:pPr>
            <a:r>
              <a:rPr lang="nl-NL"/>
              <a:t>Word Cloud via </a:t>
            </a:r>
            <a:r>
              <a:rPr lang="nl-NL" err="1"/>
              <a:t>Mentimeter</a:t>
            </a:r>
            <a:endParaRPr lang="nl-NL"/>
          </a:p>
          <a:p>
            <a:pPr marL="171450" indent="-171450">
              <a:buFont typeface="Arial" panose="020B0604020202020204" pitchFamily="34" charset="0"/>
              <a:buChar char="•"/>
            </a:pPr>
            <a:r>
              <a:rPr lang="nl-NL" b="0" i="0">
                <a:solidFill>
                  <a:srgbClr val="4D5156"/>
                </a:solidFill>
                <a:effectLst/>
                <a:highlight>
                  <a:srgbClr val="FFFFFF"/>
                </a:highlight>
                <a:latin typeface="arial" panose="020B0604020202020204" pitchFamily="34" charset="0"/>
              </a:rPr>
              <a:t>Een </a:t>
            </a:r>
            <a:r>
              <a:rPr lang="nl-NL" b="0" i="0">
                <a:solidFill>
                  <a:srgbClr val="5F6368"/>
                </a:solidFill>
                <a:effectLst/>
                <a:highlight>
                  <a:srgbClr val="FFFFFF"/>
                </a:highlight>
                <a:latin typeface="arial" panose="020B0604020202020204" pitchFamily="34" charset="0"/>
              </a:rPr>
              <a:t>Word Cloud</a:t>
            </a:r>
            <a:r>
              <a:rPr lang="nl-NL" b="0" i="0">
                <a:solidFill>
                  <a:srgbClr val="4D5156"/>
                </a:solidFill>
                <a:effectLst/>
                <a:highlight>
                  <a:srgbClr val="FFFFFF"/>
                </a:highlight>
                <a:latin typeface="arial" panose="020B0604020202020204" pitchFamily="34" charset="0"/>
              </a:rPr>
              <a:t> onthuld en bundelt gedachtes van het hele publiek.</a:t>
            </a:r>
          </a:p>
          <a:p>
            <a:pPr marL="171450" indent="-171450">
              <a:buFont typeface="Arial" panose="020B0604020202020204" pitchFamily="34" charset="0"/>
              <a:buChar char="•"/>
            </a:pPr>
            <a:r>
              <a:rPr lang="nl-NL" b="0" i="0">
                <a:solidFill>
                  <a:srgbClr val="4D5156"/>
                </a:solidFill>
                <a:effectLst/>
                <a:highlight>
                  <a:srgbClr val="FFFFFF"/>
                </a:highlight>
                <a:latin typeface="arial" panose="020B0604020202020204" pitchFamily="34" charset="0"/>
              </a:rPr>
              <a:t>Word Cloud biedt je een visuele weergave van de meest populaire opvattingen/ideeën van je publiek.</a:t>
            </a:r>
          </a:p>
          <a:p>
            <a:pPr marL="171450" indent="-171450">
              <a:buFont typeface="Arial" panose="020B0604020202020204" pitchFamily="34" charset="0"/>
              <a:buChar char="•"/>
            </a:pPr>
            <a:r>
              <a:rPr lang="nl-NL" b="0" i="0">
                <a:solidFill>
                  <a:srgbClr val="4D5156"/>
                </a:solidFill>
                <a:effectLst/>
                <a:highlight>
                  <a:srgbClr val="FFFFFF"/>
                </a:highlight>
                <a:latin typeface="arial" panose="020B0604020202020204" pitchFamily="34" charset="0"/>
              </a:rPr>
              <a:t>Pak je mobiel erbij!</a:t>
            </a:r>
          </a:p>
          <a:p>
            <a:pPr marL="171450" indent="-171450">
              <a:buFont typeface="Arial" panose="020B0604020202020204" pitchFamily="34" charset="0"/>
              <a:buChar char="•"/>
            </a:pPr>
            <a:endParaRPr lang="nl-NL" b="0" i="0">
              <a:solidFill>
                <a:srgbClr val="4D5156"/>
              </a:solidFill>
              <a:effectLst/>
              <a:highlight>
                <a:srgbClr val="FFFFFF"/>
              </a:highlight>
              <a:latin typeface="arial" panose="020B0604020202020204" pitchFamily="34" charset="0"/>
            </a:endParaRPr>
          </a:p>
          <a:p>
            <a:pPr marL="0" indent="0">
              <a:buFont typeface="Arial" panose="020B0604020202020204" pitchFamily="34" charset="0"/>
              <a:buNone/>
            </a:pPr>
            <a:r>
              <a:rPr lang="nl-NL" b="0" i="1">
                <a:solidFill>
                  <a:srgbClr val="4D5156"/>
                </a:solidFill>
                <a:effectLst/>
                <a:highlight>
                  <a:srgbClr val="FFFFFF"/>
                </a:highlight>
                <a:latin typeface="arial" panose="020B0604020202020204" pitchFamily="34" charset="0"/>
              </a:rPr>
              <a:t>Voor jezelf: welke informatie is nuttig en hoe kan jij daarin tegemoet komen.</a:t>
            </a:r>
          </a:p>
          <a:p>
            <a:pPr marL="0" indent="0">
              <a:buFont typeface="Arial" panose="020B0604020202020204" pitchFamily="34" charset="0"/>
              <a:buNone/>
            </a:pPr>
            <a:endParaRPr lang="nl-NL" b="0" i="0">
              <a:solidFill>
                <a:srgbClr val="4D5156"/>
              </a:solidFill>
              <a:effectLst/>
              <a:highlight>
                <a:srgbClr val="FFFFFF"/>
              </a:highlight>
              <a:latin typeface="arial" panose="020B0604020202020204" pitchFamily="34" charset="0"/>
            </a:endParaRPr>
          </a:p>
          <a:p>
            <a:pPr marL="171450" indent="-171450">
              <a:buFont typeface="Arial" panose="020B0604020202020204" pitchFamily="34" charset="0"/>
              <a:buChar char="•"/>
            </a:pPr>
            <a:r>
              <a:rPr lang="nl-NL" b="0" i="0">
                <a:solidFill>
                  <a:srgbClr val="4D5156"/>
                </a:solidFill>
                <a:effectLst/>
                <a:highlight>
                  <a:srgbClr val="FFFFFF"/>
                </a:highlight>
                <a:latin typeface="arial" panose="020B0604020202020204" pitchFamily="34" charset="0"/>
              </a:rPr>
              <a:t>De resultaten als groep bespreken.</a:t>
            </a:r>
          </a:p>
          <a:p>
            <a:pPr marL="171450" indent="-171450">
              <a:buFont typeface="Arial" panose="020B0604020202020204" pitchFamily="34" charset="0"/>
              <a:buChar char="•"/>
            </a:pPr>
            <a:r>
              <a:rPr lang="nl-NL" b="0" i="0">
                <a:solidFill>
                  <a:srgbClr val="4D5156"/>
                </a:solidFill>
                <a:effectLst/>
                <a:highlight>
                  <a:srgbClr val="FFFFFF"/>
                </a:highlight>
                <a:latin typeface="arial" panose="020B0604020202020204" pitchFamily="34" charset="0"/>
              </a:rPr>
              <a:t>Voornemen uitspreken dat je deze input meeneemt en kijkt in hoeverre je waaraan tegemoet kunt komen.</a:t>
            </a:r>
            <a:endParaRPr lang="nl-NL" i="0"/>
          </a:p>
        </p:txBody>
      </p:sp>
      <p:sp>
        <p:nvSpPr>
          <p:cNvPr id="4" name="Tijdelijke aanduiding voor dianummer 3"/>
          <p:cNvSpPr>
            <a:spLocks noGrp="1"/>
          </p:cNvSpPr>
          <p:nvPr>
            <p:ph type="sldNum" sz="quarter" idx="5"/>
          </p:nvPr>
        </p:nvSpPr>
        <p:spPr/>
        <p:txBody>
          <a:bodyPr/>
          <a:lstStyle/>
          <a:p>
            <a:fld id="{EFE08795-6E5D-44A6-B5D9-F90C9B08C0F8}" type="slidenum">
              <a:rPr lang="nl-NL" smtClean="0"/>
              <a:t>9</a:t>
            </a:fld>
            <a:endParaRPr lang="nl-NL"/>
          </a:p>
        </p:txBody>
      </p:sp>
    </p:spTree>
    <p:extLst>
      <p:ext uri="{BB962C8B-B14F-4D97-AF65-F5344CB8AC3E}">
        <p14:creationId xmlns:p14="http://schemas.microsoft.com/office/powerpoint/2010/main" val="1459284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nl-NL"/>
              <a:t>Klik om stijl te bewerken</a:t>
            </a:r>
            <a:endParaRPr lang="en-US"/>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nl-NL"/>
              <a:t>Klikken om de ondertitelstijl van het model te bewerken</a:t>
            </a:r>
            <a:endParaRPr lang="en-US"/>
          </a:p>
        </p:txBody>
      </p:sp>
      <p:sp>
        <p:nvSpPr>
          <p:cNvPr id="4" name="Date Placeholder 3"/>
          <p:cNvSpPr>
            <a:spLocks noGrp="1"/>
          </p:cNvSpPr>
          <p:nvPr>
            <p:ph type="dt" sz="half" idx="10"/>
          </p:nvPr>
        </p:nvSpPr>
        <p:spPr/>
        <p:txBody>
          <a:bodyPr/>
          <a:lstStyle>
            <a:lvl1pPr algn="l">
              <a:defRPr/>
            </a:lvl1pPr>
          </a:lstStyle>
          <a:p>
            <a:pPr rtl="0"/>
            <a:r>
              <a:rPr lang="nl-NL" noProof="0"/>
              <a:t>maandag 1 februari 20XX</a:t>
            </a:r>
          </a:p>
        </p:txBody>
      </p:sp>
      <p:sp>
        <p:nvSpPr>
          <p:cNvPr id="5" name="Footer Placeholder 4"/>
          <p:cNvSpPr>
            <a:spLocks noGrp="1"/>
          </p:cNvSpPr>
          <p:nvPr>
            <p:ph type="ftr" sz="quarter" idx="11"/>
          </p:nvPr>
        </p:nvSpPr>
        <p:spPr/>
        <p:txBody>
          <a:bodyPr/>
          <a:lstStyle/>
          <a:p>
            <a:pPr rtl="0"/>
            <a:r>
              <a:rPr lang="nl-NL" b="0" noProof="0"/>
              <a:t>Voorbeeld van voettekst</a:t>
            </a:r>
          </a:p>
        </p:txBody>
      </p:sp>
      <p:sp>
        <p:nvSpPr>
          <p:cNvPr id="6" name="Slide Number Placeholder 5"/>
          <p:cNvSpPr>
            <a:spLocks noGrp="1"/>
          </p:cNvSpPr>
          <p:nvPr>
            <p:ph type="sldNum" sz="quarter" idx="12"/>
          </p:nvPr>
        </p:nvSpPr>
        <p:spPr/>
        <p:txBody>
          <a:bodyPr/>
          <a:lstStyle/>
          <a:p>
            <a:pPr rtl="0"/>
            <a:fld id="{C01389E6-C847-4AD0-B56D-D205B2EAB1EE}" type="slidenum">
              <a:rPr lang="nl-NL" noProof="0" smtClean="0"/>
              <a:pPr rtl="0"/>
              <a:t>‹nr.›</a:t>
            </a:fld>
            <a:endParaRPr lang="nl-NL" noProof="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919433"/>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pPr rtl="0"/>
            <a:r>
              <a:rPr lang="nl-NL" noProof="0"/>
              <a:t>maandag 1 februari 20XX</a:t>
            </a:r>
          </a:p>
        </p:txBody>
      </p:sp>
      <p:sp>
        <p:nvSpPr>
          <p:cNvPr id="5" name="Footer Placeholder 4"/>
          <p:cNvSpPr>
            <a:spLocks noGrp="1"/>
          </p:cNvSpPr>
          <p:nvPr>
            <p:ph type="ftr" sz="quarter" idx="11"/>
          </p:nvPr>
        </p:nvSpPr>
        <p:spPr/>
        <p:txBody>
          <a:bodyPr/>
          <a:lstStyle/>
          <a:p>
            <a:pPr rtl="0"/>
            <a:r>
              <a:rPr lang="nl-NL" b="0" noProof="0"/>
              <a:t>Voorbeeld van voettekst</a:t>
            </a:r>
          </a:p>
        </p:txBody>
      </p:sp>
      <p:sp>
        <p:nvSpPr>
          <p:cNvPr id="6" name="Slide Number Placeholder 5"/>
          <p:cNvSpPr>
            <a:spLocks noGrp="1"/>
          </p:cNvSpPr>
          <p:nvPr>
            <p:ph type="sldNum" sz="quarter" idx="12"/>
          </p:nvPr>
        </p:nvSpPr>
        <p:spPr/>
        <p:txBody>
          <a:bodyPr/>
          <a:lstStyle/>
          <a:p>
            <a:pPr rtl="0"/>
            <a:fld id="{C01389E6-C847-4AD0-B56D-D205B2EAB1EE}" type="slidenum">
              <a:rPr lang="nl-NL" noProof="0" smtClean="0"/>
              <a:pPr rtl="0"/>
              <a:t>‹nr.›</a:t>
            </a:fld>
            <a:endParaRPr lang="nl-NL" noProof="0"/>
          </a:p>
        </p:txBody>
      </p:sp>
    </p:spTree>
    <p:extLst>
      <p:ext uri="{BB962C8B-B14F-4D97-AF65-F5344CB8AC3E}">
        <p14:creationId xmlns:p14="http://schemas.microsoft.com/office/powerpoint/2010/main" val="3367987116"/>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nl-NL"/>
              <a:t>Klik om stijl te bewerken</a:t>
            </a:r>
            <a:endParaRPr lang="en-US"/>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pPr rtl="0"/>
            <a:r>
              <a:rPr lang="nl-NL" noProof="0"/>
              <a:t>maandag 1 februari 20XX</a:t>
            </a:r>
          </a:p>
        </p:txBody>
      </p:sp>
      <p:sp>
        <p:nvSpPr>
          <p:cNvPr id="5" name="Footer Placeholder 4"/>
          <p:cNvSpPr>
            <a:spLocks noGrp="1"/>
          </p:cNvSpPr>
          <p:nvPr>
            <p:ph type="ftr" sz="quarter" idx="11"/>
          </p:nvPr>
        </p:nvSpPr>
        <p:spPr/>
        <p:txBody>
          <a:bodyPr/>
          <a:lstStyle/>
          <a:p>
            <a:pPr rtl="0"/>
            <a:r>
              <a:rPr lang="nl-NL" b="0" noProof="0"/>
              <a:t>Voorbeeld van voettekst</a:t>
            </a:r>
          </a:p>
        </p:txBody>
      </p:sp>
      <p:sp>
        <p:nvSpPr>
          <p:cNvPr id="6" name="Slide Number Placeholder 5"/>
          <p:cNvSpPr>
            <a:spLocks noGrp="1"/>
          </p:cNvSpPr>
          <p:nvPr>
            <p:ph type="sldNum" sz="quarter" idx="12"/>
          </p:nvPr>
        </p:nvSpPr>
        <p:spPr/>
        <p:txBody>
          <a:bodyPr/>
          <a:lstStyle/>
          <a:p>
            <a:pPr rtl="0"/>
            <a:fld id="{C01389E6-C847-4AD0-B56D-D205B2EAB1EE}" type="slidenum">
              <a:rPr lang="nl-NL" noProof="0" smtClean="0"/>
              <a:pPr rtl="0"/>
              <a:t>‹nr.›</a:t>
            </a:fld>
            <a:endParaRPr lang="nl-NL" noProof="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1627477"/>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Afsluiting">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29C97D6C-07B7-434E-BBAE-19379570CC2E}"/>
              </a:ext>
            </a:extLst>
          </p:cNvPr>
          <p:cNvSpPr>
            <a:spLocks noGrp="1"/>
          </p:cNvSpPr>
          <p:nvPr>
            <p:ph type="title"/>
          </p:nvPr>
        </p:nvSpPr>
        <p:spPr>
          <a:xfrm>
            <a:off x="8643193" y="457201"/>
            <a:ext cx="3091607" cy="1727643"/>
          </a:xfrm>
        </p:spPr>
        <p:txBody>
          <a:bodyPr rtlCol="0" anchor="b">
            <a:normAutofit/>
          </a:bodyPr>
          <a:lstStyle/>
          <a:p>
            <a:pPr rtl="0"/>
            <a:r>
              <a:rPr lang="nl-NL" sz="2800" noProof="0"/>
              <a:t>Klik om stijl te bewerken</a:t>
            </a:r>
          </a:p>
        </p:txBody>
      </p:sp>
      <p:sp>
        <p:nvSpPr>
          <p:cNvPr id="9" name="Tijdelijke aanduiding voor afbeelding 8">
            <a:extLst>
              <a:ext uri="{FF2B5EF4-FFF2-40B4-BE49-F238E27FC236}">
                <a16:creationId xmlns:a16="http://schemas.microsoft.com/office/drawing/2014/main" id="{DA2D2C88-FFBE-4F25-871F-68A09C5F530F}"/>
              </a:ext>
            </a:extLst>
          </p:cNvPr>
          <p:cNvSpPr>
            <a:spLocks noGrp="1"/>
          </p:cNvSpPr>
          <p:nvPr>
            <p:ph type="pic" sz="quarter" idx="13"/>
          </p:nvPr>
        </p:nvSpPr>
        <p:spPr>
          <a:xfrm>
            <a:off x="0" y="0"/>
            <a:ext cx="8119872" cy="6409944"/>
          </a:xfrm>
          <a:solidFill>
            <a:schemeClr val="accent6"/>
          </a:solidFill>
        </p:spPr>
        <p:txBody>
          <a:bodyPr rtlCol="0" anchor="ctr"/>
          <a:lstStyle>
            <a:lvl1pPr algn="ctr">
              <a:defRPr/>
            </a:lvl1pPr>
          </a:lstStyle>
          <a:p>
            <a:pPr rtl="0"/>
            <a:r>
              <a:rPr lang="nl-NL" noProof="0"/>
              <a:t>Klik op het pictogram als u een afbeelding wilt toevoegen</a:t>
            </a:r>
          </a:p>
        </p:txBody>
      </p:sp>
      <p:sp>
        <p:nvSpPr>
          <p:cNvPr id="3" name="Tijdelijke aanduiding voor voettekst 2">
            <a:extLst>
              <a:ext uri="{FF2B5EF4-FFF2-40B4-BE49-F238E27FC236}">
                <a16:creationId xmlns:a16="http://schemas.microsoft.com/office/drawing/2014/main" id="{BFCF6B08-1984-4F7C-9F6E-A4F47BDBA215}"/>
              </a:ext>
            </a:extLst>
          </p:cNvPr>
          <p:cNvSpPr>
            <a:spLocks noGrp="1"/>
          </p:cNvSpPr>
          <p:nvPr>
            <p:ph type="ftr" sz="quarter" idx="11"/>
          </p:nvPr>
        </p:nvSpPr>
        <p:spPr/>
        <p:txBody>
          <a:bodyPr rtlCol="0"/>
          <a:lstStyle>
            <a:lvl1pPr>
              <a:defRPr>
                <a:solidFill>
                  <a:schemeClr val="bg1"/>
                </a:solidFill>
              </a:defRPr>
            </a:lvl1pPr>
          </a:lstStyle>
          <a:p>
            <a:pPr rtl="0"/>
            <a:r>
              <a:rPr lang="nl-NL" noProof="0">
                <a:solidFill>
                  <a:schemeClr val="bg1"/>
                </a:solidFill>
              </a:rPr>
              <a:t>Voorbeeld van voettekst</a:t>
            </a:r>
          </a:p>
        </p:txBody>
      </p:sp>
      <p:sp>
        <p:nvSpPr>
          <p:cNvPr id="8" name="Tijdelijke aanduiding voor inhoud 7">
            <a:extLst>
              <a:ext uri="{FF2B5EF4-FFF2-40B4-BE49-F238E27FC236}">
                <a16:creationId xmlns:a16="http://schemas.microsoft.com/office/drawing/2014/main" id="{8D0529A2-5928-42C4-B397-6AEE7520D2C9}"/>
              </a:ext>
            </a:extLst>
          </p:cNvPr>
          <p:cNvSpPr>
            <a:spLocks noGrp="1"/>
          </p:cNvSpPr>
          <p:nvPr>
            <p:ph sz="quarter" idx="14" hasCustomPrompt="1"/>
          </p:nvPr>
        </p:nvSpPr>
        <p:spPr>
          <a:xfrm>
            <a:off x="8643938" y="2530475"/>
            <a:ext cx="3023806" cy="3427413"/>
          </a:xfrm>
        </p:spPr>
        <p:txBody>
          <a:bodyPr rtlCol="0"/>
          <a:lstStyle>
            <a:lvl1pPr>
              <a:buNone/>
              <a:defRPr sz="2000"/>
            </a:lvl1pPr>
            <a:lvl2pPr>
              <a:buNone/>
              <a:defRPr sz="2000"/>
            </a:lvl2pPr>
            <a:lvl3pPr>
              <a:buNone/>
              <a:defRPr sz="2000"/>
            </a:lvl3pPr>
            <a:lvl4pPr>
              <a:buNone/>
              <a:defRPr sz="2000"/>
            </a:lvl4pPr>
            <a:lvl5pPr>
              <a:buNone/>
              <a:defRPr sz="2000"/>
            </a:lvl5pPr>
          </a:lstStyle>
          <a:p>
            <a:pPr lvl="0" rtl="0"/>
            <a:r>
              <a:rPr lang="nl-NL" noProof="0"/>
              <a:t>Object</a:t>
            </a:r>
          </a:p>
        </p:txBody>
      </p:sp>
      <p:sp>
        <p:nvSpPr>
          <p:cNvPr id="2" name="Tijdelijke aanduiding voor datum 1">
            <a:extLst>
              <a:ext uri="{FF2B5EF4-FFF2-40B4-BE49-F238E27FC236}">
                <a16:creationId xmlns:a16="http://schemas.microsoft.com/office/drawing/2014/main" id="{B8C9E28E-1389-47AF-B3EB-22571417ACBE}"/>
              </a:ext>
            </a:extLst>
          </p:cNvPr>
          <p:cNvSpPr>
            <a:spLocks noGrp="1"/>
          </p:cNvSpPr>
          <p:nvPr>
            <p:ph type="dt" sz="half" idx="10"/>
          </p:nvPr>
        </p:nvSpPr>
        <p:spPr/>
        <p:txBody>
          <a:bodyPr rtlCol="0"/>
          <a:lstStyle/>
          <a:p>
            <a:pPr rtl="0"/>
            <a:r>
              <a:rPr lang="nl-NL" noProof="0"/>
              <a:t>maandag 1 februari 20XX</a:t>
            </a:r>
          </a:p>
        </p:txBody>
      </p:sp>
      <p:sp>
        <p:nvSpPr>
          <p:cNvPr id="4" name="Tijdelijke aanduiding voor dianumm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rtlCol="0"/>
          <a:lstStyle/>
          <a:p>
            <a:pPr rtl="0"/>
            <a:fld id="{C01389E6-C847-4AD0-B56D-D205B2EAB1EE}" type="slidenum">
              <a:rPr lang="nl-NL" noProof="0" smtClean="0"/>
              <a:t>‹nr.›</a:t>
            </a:fld>
            <a:endParaRPr lang="nl-NL" noProof="0"/>
          </a:p>
        </p:txBody>
      </p:sp>
    </p:spTree>
    <p:extLst>
      <p:ext uri="{BB962C8B-B14F-4D97-AF65-F5344CB8AC3E}">
        <p14:creationId xmlns:p14="http://schemas.microsoft.com/office/powerpoint/2010/main" val="34743844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Agenda">
    <p:spTree>
      <p:nvGrpSpPr>
        <p:cNvPr id="1" name=""/>
        <p:cNvGrpSpPr/>
        <p:nvPr/>
      </p:nvGrpSpPr>
      <p:grpSpPr>
        <a:xfrm>
          <a:off x="0" y="0"/>
          <a:ext cx="0" cy="0"/>
          <a:chOff x="0" y="0"/>
          <a:chExt cx="0" cy="0"/>
        </a:xfrm>
      </p:grpSpPr>
      <p:grpSp>
        <p:nvGrpSpPr>
          <p:cNvPr id="43" name="Groep 42">
            <a:extLst>
              <a:ext uri="{FF2B5EF4-FFF2-40B4-BE49-F238E27FC236}">
                <a16:creationId xmlns:a16="http://schemas.microsoft.com/office/drawing/2014/main" id="{306F3896-19D4-4232-82CE-6C81979F6FE1}"/>
              </a:ext>
              <a:ext uri="{C183D7F6-B498-43B3-948B-1728B52AA6E4}">
                <adec:decorative xmlns:adec="http://schemas.microsoft.com/office/drawing/2017/decorative" val="1"/>
              </a:ext>
            </a:extLst>
          </p:cNvPr>
          <p:cNvGrpSpPr/>
          <p:nvPr userDrawn="1"/>
        </p:nvGrpSpPr>
        <p:grpSpPr>
          <a:xfrm>
            <a:off x="0" y="6409177"/>
            <a:ext cx="12192000" cy="456774"/>
            <a:chOff x="0" y="6401226"/>
            <a:chExt cx="12192000" cy="456774"/>
          </a:xfrm>
        </p:grpSpPr>
        <p:sp>
          <p:nvSpPr>
            <p:cNvPr id="44" name="Rechthoek 43">
              <a:extLst>
                <a:ext uri="{FF2B5EF4-FFF2-40B4-BE49-F238E27FC236}">
                  <a16:creationId xmlns:a16="http://schemas.microsoft.com/office/drawing/2014/main" id="{191D0E40-FF26-4842-B967-3FA07E78DC55}"/>
                </a:ext>
              </a:extLst>
            </p:cNvPr>
            <p:cNvSpPr/>
            <p:nvPr/>
          </p:nvSpPr>
          <p:spPr>
            <a:xfrm rot="10800000" flipH="1">
              <a:off x="0" y="6401226"/>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45" name="Rechthoek 44">
              <a:extLst>
                <a:ext uri="{FF2B5EF4-FFF2-40B4-BE49-F238E27FC236}">
                  <a16:creationId xmlns:a16="http://schemas.microsoft.com/office/drawing/2014/main" id="{7BE4E0C1-B316-4C88-9FF8-5BA9F1C67DCE}"/>
                </a:ext>
              </a:extLst>
            </p:cNvPr>
            <p:cNvSpPr/>
            <p:nvPr/>
          </p:nvSpPr>
          <p:spPr>
            <a:xfrm flipH="1">
              <a:off x="4038602" y="6401228"/>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grpSp>
      <p:sp>
        <p:nvSpPr>
          <p:cNvPr id="38" name="Rechthoek 37">
            <a:extLst>
              <a:ext uri="{FF2B5EF4-FFF2-40B4-BE49-F238E27FC236}">
                <a16:creationId xmlns:a16="http://schemas.microsoft.com/office/drawing/2014/main" id="{6F7B3B56-B1E0-482A-BCB7-F6DFF267F460}"/>
              </a:ext>
              <a:ext uri="{C183D7F6-B498-43B3-948B-1728B52AA6E4}">
                <adec:decorative xmlns:adec="http://schemas.microsoft.com/office/drawing/2017/decorative" val="1"/>
              </a:ext>
            </a:extLst>
          </p:cNvPr>
          <p:cNvSpPr/>
          <p:nvPr userDrawn="1"/>
        </p:nvSpPr>
        <p:spPr>
          <a:xfrm rot="16200000" flipH="1">
            <a:off x="-1184687" y="1185453"/>
            <a:ext cx="6408742" cy="4037835"/>
          </a:xfrm>
          <a:prstGeom prst="rect">
            <a:avLst/>
          </a:prstGeom>
          <a:gradFill>
            <a:gsLst>
              <a:gs pos="8000">
                <a:schemeClr val="accent6"/>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26" name="Rechthoek 25">
            <a:extLst>
              <a:ext uri="{FF2B5EF4-FFF2-40B4-BE49-F238E27FC236}">
                <a16:creationId xmlns:a16="http://schemas.microsoft.com/office/drawing/2014/main" id="{1966FDA2-772B-4D2A-AB6A-EE70A258E8F2}"/>
              </a:ext>
              <a:ext uri="{C183D7F6-B498-43B3-948B-1728B52AA6E4}">
                <adec:decorative xmlns:adec="http://schemas.microsoft.com/office/drawing/2017/decorative" val="1"/>
              </a:ext>
            </a:extLst>
          </p:cNvPr>
          <p:cNvSpPr/>
          <p:nvPr userDrawn="1"/>
        </p:nvSpPr>
        <p:spPr>
          <a:xfrm rot="16200000" flipH="1">
            <a:off x="1043780" y="3413921"/>
            <a:ext cx="1951041" cy="4038601"/>
          </a:xfrm>
          <a:prstGeom prst="rect">
            <a:avLst/>
          </a:prstGeom>
          <a:gradFill>
            <a:gsLst>
              <a:gs pos="0">
                <a:schemeClr val="accent5">
                  <a:lumMod val="60000"/>
                  <a:lumOff val="40000"/>
                  <a:alpha val="0"/>
                </a:schemeClr>
              </a:gs>
              <a:gs pos="99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27" name="Vrije vorm: Shape 26">
            <a:extLst>
              <a:ext uri="{FF2B5EF4-FFF2-40B4-BE49-F238E27FC236}">
                <a16:creationId xmlns:a16="http://schemas.microsoft.com/office/drawing/2014/main" id="{113291B3-B6EE-40A3-8DD7-FA478AD26ED6}"/>
              </a:ext>
              <a:ext uri="{C183D7F6-B498-43B3-948B-1728B52AA6E4}">
                <adec:decorative xmlns:adec="http://schemas.microsoft.com/office/drawing/2017/decorative" val="1"/>
              </a:ext>
            </a:extLst>
          </p:cNvPr>
          <p:cNvSpPr/>
          <p:nvPr userDrawn="1"/>
        </p:nvSpPr>
        <p:spPr>
          <a:xfrm rot="20635413">
            <a:off x="-364225" y="1757079"/>
            <a:ext cx="3900087" cy="4178958"/>
          </a:xfrm>
          <a:custGeom>
            <a:avLst/>
            <a:gdLst>
              <a:gd name="connsiteX0" fmla="*/ 2431955 w 3900087"/>
              <a:gd name="connsiteY0" fmla="*/ 93939 h 4178958"/>
              <a:gd name="connsiteX1" fmla="*/ 3900087 w 3900087"/>
              <a:gd name="connsiteY1" fmla="*/ 2089479 h 4178958"/>
              <a:gd name="connsiteX2" fmla="*/ 1810608 w 3900087"/>
              <a:gd name="connsiteY2" fmla="*/ 4178958 h 4178958"/>
              <a:gd name="connsiteX3" fmla="*/ 77979 w 3900087"/>
              <a:gd name="connsiteY3" fmla="*/ 3257727 h 4178958"/>
              <a:gd name="connsiteX4" fmla="*/ 0 w 3900087"/>
              <a:gd name="connsiteY4" fmla="*/ 3129368 h 4178958"/>
              <a:gd name="connsiteX5" fmla="*/ 831517 w 3900087"/>
              <a:gd name="connsiteY5" fmla="*/ 244058 h 4178958"/>
              <a:gd name="connsiteX6" fmla="*/ 997289 w 3900087"/>
              <a:gd name="connsiteY6" fmla="*/ 164202 h 4178958"/>
              <a:gd name="connsiteX7" fmla="*/ 1810608 w 3900087"/>
              <a:gd name="connsiteY7" fmla="*/ 0 h 4178958"/>
              <a:gd name="connsiteX8" fmla="*/ 2431955 w 390008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087" h="4178958">
                <a:moveTo>
                  <a:pt x="2431955" y="93939"/>
                </a:moveTo>
                <a:cubicBezTo>
                  <a:pt x="3282516" y="358491"/>
                  <a:pt x="3900087" y="1151865"/>
                  <a:pt x="3900087" y="2089479"/>
                </a:cubicBezTo>
                <a:cubicBezTo>
                  <a:pt x="3900087" y="3243466"/>
                  <a:pt x="2964595" y="4178958"/>
                  <a:pt x="1810608" y="4178958"/>
                </a:cubicBezTo>
                <a:cubicBezTo>
                  <a:pt x="1089366" y="4178958"/>
                  <a:pt x="453474" y="3813531"/>
                  <a:pt x="77979" y="3257727"/>
                </a:cubicBezTo>
                <a:lnTo>
                  <a:pt x="0" y="3129368"/>
                </a:lnTo>
                <a:lnTo>
                  <a:pt x="831517" y="244058"/>
                </a:lnTo>
                <a:lnTo>
                  <a:pt x="997289" y="164202"/>
                </a:lnTo>
                <a:cubicBezTo>
                  <a:pt x="1247270" y="58468"/>
                  <a:pt x="1522111" y="0"/>
                  <a:pt x="1810608" y="0"/>
                </a:cubicBezTo>
                <a:cubicBezTo>
                  <a:pt x="2026981" y="0"/>
                  <a:pt x="2235672" y="32888"/>
                  <a:pt x="2431955" y="93939"/>
                </a:cubicBezTo>
                <a:close/>
              </a:path>
            </a:pathLst>
          </a:custGeom>
          <a:gradFill>
            <a:gsLst>
              <a:gs pos="34000">
                <a:schemeClr val="bg1">
                  <a:alpha val="0"/>
                </a:schemeClr>
              </a:gs>
              <a:gs pos="100000">
                <a:schemeClr val="accent6">
                  <a:alpha val="35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8" name="Rechthoek 27">
            <a:extLst>
              <a:ext uri="{FF2B5EF4-FFF2-40B4-BE49-F238E27FC236}">
                <a16:creationId xmlns:a16="http://schemas.microsoft.com/office/drawing/2014/main" id="{CD997F7F-035E-456B-A91D-449104462481}"/>
              </a:ext>
              <a:ext uri="{C183D7F6-B498-43B3-948B-1728B52AA6E4}">
                <adec:decorative xmlns:adec="http://schemas.microsoft.com/office/drawing/2017/decorative" val="1"/>
              </a:ext>
            </a:extLst>
          </p:cNvPr>
          <p:cNvSpPr/>
          <p:nvPr userDrawn="1"/>
        </p:nvSpPr>
        <p:spPr>
          <a:xfrm rot="5400000" flipH="1">
            <a:off x="47595" y="413658"/>
            <a:ext cx="4400609" cy="3581400"/>
          </a:xfrm>
          <a:prstGeom prst="rect">
            <a:avLst/>
          </a:prstGeom>
          <a:gradFill>
            <a:gsLst>
              <a:gs pos="0">
                <a:schemeClr val="accent5">
                  <a:alpha val="29000"/>
                </a:schemeClr>
              </a:gs>
              <a:gs pos="100000">
                <a:schemeClr val="accent4">
                  <a:alpha val="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29" name="Titel 1">
            <a:extLst>
              <a:ext uri="{FF2B5EF4-FFF2-40B4-BE49-F238E27FC236}">
                <a16:creationId xmlns:a16="http://schemas.microsoft.com/office/drawing/2014/main" id="{10052647-C66D-4244-962F-2AA82F920071}"/>
              </a:ext>
            </a:extLst>
          </p:cNvPr>
          <p:cNvSpPr>
            <a:spLocks noGrp="1"/>
          </p:cNvSpPr>
          <p:nvPr>
            <p:ph type="title"/>
          </p:nvPr>
        </p:nvSpPr>
        <p:spPr>
          <a:xfrm>
            <a:off x="518616" y="586633"/>
            <a:ext cx="3125336" cy="3611584"/>
          </a:xfrm>
        </p:spPr>
        <p:txBody>
          <a:bodyPr rtlCol="0"/>
          <a:lstStyle>
            <a:lvl1pPr>
              <a:defRPr>
                <a:solidFill>
                  <a:schemeClr val="bg1"/>
                </a:solidFill>
              </a:defRPr>
            </a:lvl1pPr>
          </a:lstStyle>
          <a:p>
            <a:pPr rtl="0"/>
            <a:r>
              <a:rPr lang="nl-NL" noProof="0">
                <a:solidFill>
                  <a:schemeClr val="bg1"/>
                </a:solidFill>
              </a:rPr>
              <a:t>Klik om stijl te bewerken</a:t>
            </a:r>
          </a:p>
        </p:txBody>
      </p:sp>
      <p:sp>
        <p:nvSpPr>
          <p:cNvPr id="30" name="Tijdelijke aanduiding voor voettekst 4">
            <a:extLst>
              <a:ext uri="{FF2B5EF4-FFF2-40B4-BE49-F238E27FC236}">
                <a16:creationId xmlns:a16="http://schemas.microsoft.com/office/drawing/2014/main" id="{43D0BC76-B58B-4508-A4FF-DC3D3ADB54CE}"/>
              </a:ext>
            </a:extLst>
          </p:cNvPr>
          <p:cNvSpPr>
            <a:spLocks noGrp="1"/>
          </p:cNvSpPr>
          <p:nvPr>
            <p:ph type="ftr" sz="quarter" idx="11"/>
          </p:nvPr>
        </p:nvSpPr>
        <p:spPr>
          <a:xfrm rot="5400000">
            <a:off x="-1828801" y="1912217"/>
            <a:ext cx="4114800" cy="457200"/>
          </a:xfrm>
        </p:spPr>
        <p:txBody>
          <a:bodyPr rtlCol="0"/>
          <a:lstStyle>
            <a:lvl1pPr>
              <a:defRPr>
                <a:solidFill>
                  <a:schemeClr val="bg1"/>
                </a:solidFill>
              </a:defRPr>
            </a:lvl1pPr>
          </a:lstStyle>
          <a:p>
            <a:pPr rtl="0"/>
            <a:r>
              <a:rPr lang="nl-NL" noProof="0">
                <a:solidFill>
                  <a:schemeClr val="bg1"/>
                </a:solidFill>
              </a:rPr>
              <a:t>Voorbeeld van voettekst</a:t>
            </a:r>
          </a:p>
        </p:txBody>
      </p:sp>
      <p:sp>
        <p:nvSpPr>
          <p:cNvPr id="3" name="Tijdelijke aanduiding voor inhoud 2">
            <a:extLst>
              <a:ext uri="{FF2B5EF4-FFF2-40B4-BE49-F238E27FC236}">
                <a16:creationId xmlns:a16="http://schemas.microsoft.com/office/drawing/2014/main" id="{50A73B76-2F23-43F4-BD43-914BAEE88CF6}"/>
              </a:ext>
            </a:extLst>
          </p:cNvPr>
          <p:cNvSpPr>
            <a:spLocks noGrp="1"/>
          </p:cNvSpPr>
          <p:nvPr>
            <p:ph sz="quarter" idx="16" hasCustomPrompt="1"/>
          </p:nvPr>
        </p:nvSpPr>
        <p:spPr>
          <a:xfrm>
            <a:off x="4778375" y="863600"/>
            <a:ext cx="3441700" cy="5130800"/>
          </a:xfrm>
        </p:spPr>
        <p:txBody>
          <a:bodyPr rtlCol="0" anchor="ctr">
            <a:normAutofit/>
          </a:bodyPr>
          <a:lstStyle>
            <a:lvl1pPr>
              <a:buNone/>
              <a:defRPr sz="1800"/>
            </a:lvl1pPr>
            <a:lvl2pPr>
              <a:buNone/>
              <a:defRPr/>
            </a:lvl2pPr>
            <a:lvl3pPr>
              <a:buNone/>
              <a:defRPr/>
            </a:lvl3pPr>
            <a:lvl4pPr>
              <a:buNone/>
              <a:defRPr/>
            </a:lvl4pPr>
            <a:lvl5pPr>
              <a:buNone/>
              <a:defRPr/>
            </a:lvl5pPr>
          </a:lstStyle>
          <a:p>
            <a:pPr lvl="0" rtl="0"/>
            <a:r>
              <a:rPr lang="nl-NL" noProof="0"/>
              <a:t>Object</a:t>
            </a:r>
          </a:p>
        </p:txBody>
      </p:sp>
      <p:sp>
        <p:nvSpPr>
          <p:cNvPr id="40" name="Tijdelijke aanduiding voor afbeelding 39">
            <a:extLst>
              <a:ext uri="{FF2B5EF4-FFF2-40B4-BE49-F238E27FC236}">
                <a16:creationId xmlns:a16="http://schemas.microsoft.com/office/drawing/2014/main" id="{25D66CC0-A06E-4254-AAF8-8DA80B01936E}"/>
              </a:ext>
            </a:extLst>
          </p:cNvPr>
          <p:cNvSpPr>
            <a:spLocks noGrp="1"/>
          </p:cNvSpPr>
          <p:nvPr>
            <p:ph type="pic" sz="quarter" idx="13"/>
          </p:nvPr>
        </p:nvSpPr>
        <p:spPr>
          <a:xfrm>
            <a:off x="8787384" y="868680"/>
            <a:ext cx="2505456" cy="1499616"/>
          </a:xfrm>
          <a:solidFill>
            <a:schemeClr val="accent6"/>
          </a:solidFill>
        </p:spPr>
        <p:txBody>
          <a:bodyPr rtlCol="0"/>
          <a:lstStyle>
            <a:lvl1pPr>
              <a:defRPr>
                <a:solidFill>
                  <a:schemeClr val="bg1"/>
                </a:solidFill>
              </a:defRPr>
            </a:lvl1pPr>
          </a:lstStyle>
          <a:p>
            <a:pPr rtl="0"/>
            <a:r>
              <a:rPr lang="nl-NL" noProof="0"/>
              <a:t>Klik op het pictogram als u een afbeelding wilt toevoegen</a:t>
            </a:r>
          </a:p>
        </p:txBody>
      </p:sp>
      <p:sp>
        <p:nvSpPr>
          <p:cNvPr id="41" name="Tijdelijke aanduiding voor afbeelding 39">
            <a:extLst>
              <a:ext uri="{FF2B5EF4-FFF2-40B4-BE49-F238E27FC236}">
                <a16:creationId xmlns:a16="http://schemas.microsoft.com/office/drawing/2014/main" id="{9E32C36A-291F-44F8-81D5-1899179E0AED}"/>
              </a:ext>
            </a:extLst>
          </p:cNvPr>
          <p:cNvSpPr>
            <a:spLocks noGrp="1"/>
          </p:cNvSpPr>
          <p:nvPr>
            <p:ph type="pic" sz="quarter" idx="14"/>
          </p:nvPr>
        </p:nvSpPr>
        <p:spPr>
          <a:xfrm>
            <a:off x="8787384" y="2688336"/>
            <a:ext cx="2505456" cy="1499616"/>
          </a:xfrm>
          <a:solidFill>
            <a:schemeClr val="accent6"/>
          </a:solidFill>
        </p:spPr>
        <p:txBody>
          <a:bodyPr rtlCol="0"/>
          <a:lstStyle>
            <a:lvl1pPr>
              <a:defRPr>
                <a:solidFill>
                  <a:schemeClr val="bg1"/>
                </a:solidFill>
              </a:defRPr>
            </a:lvl1pPr>
          </a:lstStyle>
          <a:p>
            <a:pPr rtl="0"/>
            <a:r>
              <a:rPr lang="nl-NL" noProof="0"/>
              <a:t>Klik op het pictogram als u een afbeelding wilt toevoegen</a:t>
            </a:r>
          </a:p>
        </p:txBody>
      </p:sp>
      <p:sp>
        <p:nvSpPr>
          <p:cNvPr id="42" name="Tijdelijke aanduiding voor afbeelding 39">
            <a:extLst>
              <a:ext uri="{FF2B5EF4-FFF2-40B4-BE49-F238E27FC236}">
                <a16:creationId xmlns:a16="http://schemas.microsoft.com/office/drawing/2014/main" id="{E44311D2-BC20-4706-9F00-7D9178FB0A2F}"/>
              </a:ext>
            </a:extLst>
          </p:cNvPr>
          <p:cNvSpPr>
            <a:spLocks noGrp="1"/>
          </p:cNvSpPr>
          <p:nvPr>
            <p:ph type="pic" sz="quarter" idx="15"/>
          </p:nvPr>
        </p:nvSpPr>
        <p:spPr>
          <a:xfrm>
            <a:off x="8787384" y="4526280"/>
            <a:ext cx="2505456" cy="1499616"/>
          </a:xfrm>
          <a:solidFill>
            <a:schemeClr val="accent6"/>
          </a:solidFill>
        </p:spPr>
        <p:txBody>
          <a:bodyPr rtlCol="0"/>
          <a:lstStyle>
            <a:lvl1pPr>
              <a:defRPr>
                <a:solidFill>
                  <a:schemeClr val="bg1"/>
                </a:solidFill>
              </a:defRPr>
            </a:lvl1pPr>
          </a:lstStyle>
          <a:p>
            <a:pPr rtl="0"/>
            <a:r>
              <a:rPr lang="nl-NL" noProof="0"/>
              <a:t>Klik op het pictogram als u een afbeelding wilt toevoegen</a:t>
            </a:r>
          </a:p>
        </p:txBody>
      </p:sp>
      <p:sp>
        <p:nvSpPr>
          <p:cNvPr id="35" name="Tijdelijke aanduiding voor datum 3">
            <a:extLst>
              <a:ext uri="{FF2B5EF4-FFF2-40B4-BE49-F238E27FC236}">
                <a16:creationId xmlns:a16="http://schemas.microsoft.com/office/drawing/2014/main" id="{B0C91521-9FA7-4A68-9C94-30DAE875F3AF}"/>
              </a:ext>
            </a:extLst>
          </p:cNvPr>
          <p:cNvSpPr>
            <a:spLocks noGrp="1"/>
          </p:cNvSpPr>
          <p:nvPr>
            <p:ph type="dt" sz="half" idx="10"/>
          </p:nvPr>
        </p:nvSpPr>
        <p:spPr>
          <a:xfrm>
            <a:off x="7910111" y="6409170"/>
            <a:ext cx="3702392" cy="448830"/>
          </a:xfrm>
        </p:spPr>
        <p:txBody>
          <a:bodyPr rtlCol="0"/>
          <a:lstStyle>
            <a:lvl1pPr>
              <a:defRPr>
                <a:solidFill>
                  <a:schemeClr val="bg1"/>
                </a:solidFill>
              </a:defRPr>
            </a:lvl1pPr>
          </a:lstStyle>
          <a:p>
            <a:pPr rtl="0"/>
            <a:r>
              <a:rPr lang="nl-NL" noProof="0"/>
              <a:t>maandag 1 februari 20XX</a:t>
            </a:r>
          </a:p>
        </p:txBody>
      </p:sp>
      <p:sp>
        <p:nvSpPr>
          <p:cNvPr id="36" name="Tijdelijke aanduiding voor dianummer 5">
            <a:extLst>
              <a:ext uri="{FF2B5EF4-FFF2-40B4-BE49-F238E27FC236}">
                <a16:creationId xmlns:a16="http://schemas.microsoft.com/office/drawing/2014/main" id="{43143B3C-F960-42CF-BBA0-4990E987477B}"/>
              </a:ext>
            </a:extLst>
          </p:cNvPr>
          <p:cNvSpPr>
            <a:spLocks noGrp="1"/>
          </p:cNvSpPr>
          <p:nvPr>
            <p:ph type="sldNum" sz="quarter" idx="12"/>
          </p:nvPr>
        </p:nvSpPr>
        <p:spPr>
          <a:xfrm>
            <a:off x="11669678" y="6408742"/>
            <a:ext cx="438652" cy="448830"/>
          </a:xfrm>
        </p:spPr>
        <p:txBody>
          <a:bodyPr rtlCol="0"/>
          <a:lstStyle>
            <a:lvl1pPr>
              <a:defRPr>
                <a:solidFill>
                  <a:schemeClr val="bg1"/>
                </a:solidFill>
              </a:defRPr>
            </a:lvl1pPr>
          </a:lstStyle>
          <a:p>
            <a:pPr rtl="0"/>
            <a:fld id="{39A857F5-96C8-461D-A78C-38E92FE1C522}" type="slidenum">
              <a:rPr lang="nl-NL" noProof="0" smtClean="0"/>
              <a:pPr rtl="0"/>
              <a:t>‹nr.›</a:t>
            </a:fld>
            <a:endParaRPr lang="nl-NL" noProof="0"/>
          </a:p>
        </p:txBody>
      </p:sp>
    </p:spTree>
    <p:extLst>
      <p:ext uri="{BB962C8B-B14F-4D97-AF65-F5344CB8AC3E}">
        <p14:creationId xmlns:p14="http://schemas.microsoft.com/office/powerpoint/2010/main" val="2859237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Sectie-einde">
    <p:spTree>
      <p:nvGrpSpPr>
        <p:cNvPr id="1" name=""/>
        <p:cNvGrpSpPr/>
        <p:nvPr/>
      </p:nvGrpSpPr>
      <p:grpSpPr>
        <a:xfrm>
          <a:off x="0" y="0"/>
          <a:ext cx="0" cy="0"/>
          <a:chOff x="0" y="0"/>
          <a:chExt cx="0" cy="0"/>
        </a:xfrm>
      </p:grpSpPr>
      <p:sp>
        <p:nvSpPr>
          <p:cNvPr id="36" name="Rechthoek 35">
            <a:extLst>
              <a:ext uri="{FF2B5EF4-FFF2-40B4-BE49-F238E27FC236}">
                <a16:creationId xmlns:a16="http://schemas.microsoft.com/office/drawing/2014/main" id="{AE2DFFA2-22D4-4919-9C0C-45E51AF578AC}"/>
              </a:ext>
            </a:extLst>
          </p:cNvPr>
          <p:cNvSpPr/>
          <p:nvPr userDrawn="1"/>
        </p:nvSpPr>
        <p:spPr>
          <a:xfrm rot="5400000" flipH="1">
            <a:off x="-152592" y="162118"/>
            <a:ext cx="6400418" cy="6095233"/>
          </a:xfrm>
          <a:prstGeom prst="rect">
            <a:avLst/>
          </a:prstGeom>
          <a:gradFill>
            <a:gsLst>
              <a:gs pos="8000">
                <a:schemeClr val="accent6"/>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37" name="Rechthoek 36">
            <a:extLst>
              <a:ext uri="{FF2B5EF4-FFF2-40B4-BE49-F238E27FC236}">
                <a16:creationId xmlns:a16="http://schemas.microsoft.com/office/drawing/2014/main" id="{24FBF45C-4020-4F59-8E88-4006B53BE427}"/>
              </a:ext>
            </a:extLst>
          </p:cNvPr>
          <p:cNvSpPr/>
          <p:nvPr userDrawn="1"/>
        </p:nvSpPr>
        <p:spPr>
          <a:xfrm rot="5400000" flipH="1">
            <a:off x="-161024" y="143687"/>
            <a:ext cx="6400418" cy="6113043"/>
          </a:xfrm>
          <a:prstGeom prst="rect">
            <a:avLst/>
          </a:prstGeom>
          <a:gradFill>
            <a:gsLst>
              <a:gs pos="0">
                <a:schemeClr val="accent5">
                  <a:lumMod val="60000"/>
                  <a:lumOff val="40000"/>
                  <a:alpha val="0"/>
                </a:schemeClr>
              </a:gs>
              <a:gs pos="99000">
                <a:schemeClr val="accent2">
                  <a:lumMod val="75000"/>
                  <a:alpha val="87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38" name="Rechthoek 37">
            <a:extLst>
              <a:ext uri="{FF2B5EF4-FFF2-40B4-BE49-F238E27FC236}">
                <a16:creationId xmlns:a16="http://schemas.microsoft.com/office/drawing/2014/main" id="{BFCE23BB-F1B6-4676-BAD7-56273E800FEB}"/>
              </a:ext>
            </a:extLst>
          </p:cNvPr>
          <p:cNvSpPr/>
          <p:nvPr userDrawn="1"/>
        </p:nvSpPr>
        <p:spPr>
          <a:xfrm rot="5400000" flipH="1">
            <a:off x="1932850" y="2249496"/>
            <a:ext cx="2211724" cy="6113042"/>
          </a:xfrm>
          <a:prstGeom prst="rect">
            <a:avLst/>
          </a:prstGeom>
          <a:gradFill>
            <a:gsLst>
              <a:gs pos="2000">
                <a:schemeClr val="accent5">
                  <a:alpha val="28000"/>
                </a:schemeClr>
              </a:gs>
              <a:gs pos="100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39" name="Ovaal 38">
            <a:extLst>
              <a:ext uri="{FF2B5EF4-FFF2-40B4-BE49-F238E27FC236}">
                <a16:creationId xmlns:a16="http://schemas.microsoft.com/office/drawing/2014/main" id="{3136A792-3F80-40BE-96DB-0CDC51B9AA89}"/>
              </a:ext>
            </a:extLst>
          </p:cNvPr>
          <p:cNvSpPr/>
          <p:nvPr userDrawn="1"/>
        </p:nvSpPr>
        <p:spPr>
          <a:xfrm rot="6097846">
            <a:off x="767675" y="747345"/>
            <a:ext cx="4808302" cy="4808302"/>
          </a:xfrm>
          <a:prstGeom prst="ellipse">
            <a:avLst/>
          </a:pr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40" name="Titel 1">
            <a:extLst>
              <a:ext uri="{FF2B5EF4-FFF2-40B4-BE49-F238E27FC236}">
                <a16:creationId xmlns:a16="http://schemas.microsoft.com/office/drawing/2014/main" id="{0A3C02BB-F8E9-47C7-AF5B-34F4E0DF2CA3}"/>
              </a:ext>
            </a:extLst>
          </p:cNvPr>
          <p:cNvSpPr>
            <a:spLocks noGrp="1"/>
          </p:cNvSpPr>
          <p:nvPr>
            <p:ph type="ctrTitle"/>
          </p:nvPr>
        </p:nvSpPr>
        <p:spPr>
          <a:xfrm>
            <a:off x="929154" y="987237"/>
            <a:ext cx="4506259" cy="2976491"/>
          </a:xfrm>
        </p:spPr>
        <p:txBody>
          <a:bodyPr rtlCol="0" anchor="b">
            <a:normAutofit/>
          </a:bodyPr>
          <a:lstStyle>
            <a:lvl1pPr>
              <a:defRPr>
                <a:solidFill>
                  <a:schemeClr val="bg1"/>
                </a:solidFill>
              </a:defRPr>
            </a:lvl1pPr>
          </a:lstStyle>
          <a:p>
            <a:pPr algn="l" rtl="0"/>
            <a:r>
              <a:rPr lang="nl-NL" noProof="0">
                <a:solidFill>
                  <a:schemeClr val="bg1"/>
                </a:solidFill>
              </a:rPr>
              <a:t>Klik om stijl te bewerken</a:t>
            </a:r>
          </a:p>
        </p:txBody>
      </p:sp>
      <p:sp>
        <p:nvSpPr>
          <p:cNvPr id="41" name="Subtitel 2">
            <a:extLst>
              <a:ext uri="{FF2B5EF4-FFF2-40B4-BE49-F238E27FC236}">
                <a16:creationId xmlns:a16="http://schemas.microsoft.com/office/drawing/2014/main" id="{585BD763-B468-4FE3-BCE8-C2E276B77B2C}"/>
              </a:ext>
            </a:extLst>
          </p:cNvPr>
          <p:cNvSpPr>
            <a:spLocks noGrp="1"/>
          </p:cNvSpPr>
          <p:nvPr>
            <p:ph type="subTitle" idx="1"/>
          </p:nvPr>
        </p:nvSpPr>
        <p:spPr>
          <a:xfrm>
            <a:off x="929154" y="4393824"/>
            <a:ext cx="4506259" cy="1597145"/>
          </a:xfrm>
        </p:spPr>
        <p:txBody>
          <a:bodyPr rtlCol="0">
            <a:normAutofit/>
          </a:bodyPr>
          <a:lstStyle>
            <a:lvl1pPr>
              <a:buNone/>
              <a:defRPr>
                <a:solidFill>
                  <a:schemeClr val="bg1"/>
                </a:solidFill>
              </a:defRPr>
            </a:lvl1pPr>
          </a:lstStyle>
          <a:p>
            <a:pPr algn="l" rtl="0"/>
            <a:r>
              <a:rPr lang="nl-NL" sz="1400" noProof="0">
                <a:solidFill>
                  <a:schemeClr val="bg1"/>
                </a:solidFill>
              </a:rPr>
              <a:t>Klikken om de ondertitelstijl van het model te bewerken</a:t>
            </a:r>
          </a:p>
        </p:txBody>
      </p:sp>
      <p:sp>
        <p:nvSpPr>
          <p:cNvPr id="3" name="Tijdelijke aanduiding voor voettekst 2">
            <a:extLst>
              <a:ext uri="{FF2B5EF4-FFF2-40B4-BE49-F238E27FC236}">
                <a16:creationId xmlns:a16="http://schemas.microsoft.com/office/drawing/2014/main" id="{BFCF6B08-1984-4F7C-9F6E-A4F47BDBA215}"/>
              </a:ext>
            </a:extLst>
          </p:cNvPr>
          <p:cNvSpPr>
            <a:spLocks noGrp="1"/>
          </p:cNvSpPr>
          <p:nvPr>
            <p:ph type="ftr" sz="quarter" idx="11"/>
          </p:nvPr>
        </p:nvSpPr>
        <p:spPr/>
        <p:txBody>
          <a:bodyPr rtlCol="0"/>
          <a:lstStyle>
            <a:lvl1pPr>
              <a:defRPr>
                <a:solidFill>
                  <a:schemeClr val="bg1"/>
                </a:solidFill>
              </a:defRPr>
            </a:lvl1pPr>
          </a:lstStyle>
          <a:p>
            <a:pPr rtl="0"/>
            <a:r>
              <a:rPr lang="nl-NL" noProof="0">
                <a:solidFill>
                  <a:schemeClr val="bg1"/>
                </a:solidFill>
              </a:rPr>
              <a:t>Voorbeeld van voettekst</a:t>
            </a:r>
          </a:p>
        </p:txBody>
      </p:sp>
      <p:sp>
        <p:nvSpPr>
          <p:cNvPr id="46" name="Tijdelijke aanduiding voor afbeelding 45">
            <a:extLst>
              <a:ext uri="{FF2B5EF4-FFF2-40B4-BE49-F238E27FC236}">
                <a16:creationId xmlns:a16="http://schemas.microsoft.com/office/drawing/2014/main" id="{D482A36A-6BEB-495C-8399-9E9EA28C2B3B}"/>
              </a:ext>
            </a:extLst>
          </p:cNvPr>
          <p:cNvSpPr>
            <a:spLocks noGrp="1"/>
          </p:cNvSpPr>
          <p:nvPr>
            <p:ph type="pic" sz="quarter" idx="13"/>
          </p:nvPr>
        </p:nvSpPr>
        <p:spPr>
          <a:xfrm>
            <a:off x="6931152" y="627063"/>
            <a:ext cx="4195763" cy="2674937"/>
          </a:xfrm>
          <a:solidFill>
            <a:schemeClr val="accent6"/>
          </a:solidFill>
        </p:spPr>
        <p:txBody>
          <a:bodyPr rtlCol="0"/>
          <a:lstStyle/>
          <a:p>
            <a:pPr rtl="0"/>
            <a:r>
              <a:rPr lang="nl-NL" noProof="0"/>
              <a:t>Klik op het pictogram als u een afbeelding wilt toevoegen</a:t>
            </a:r>
          </a:p>
        </p:txBody>
      </p:sp>
      <p:sp>
        <p:nvSpPr>
          <p:cNvPr id="47" name="Tijdelijke aanduiding voor afbeelding 45">
            <a:extLst>
              <a:ext uri="{FF2B5EF4-FFF2-40B4-BE49-F238E27FC236}">
                <a16:creationId xmlns:a16="http://schemas.microsoft.com/office/drawing/2014/main" id="{23DC67C7-2D14-4866-B487-E6C7EF2D18DB}"/>
              </a:ext>
            </a:extLst>
          </p:cNvPr>
          <p:cNvSpPr>
            <a:spLocks noGrp="1"/>
          </p:cNvSpPr>
          <p:nvPr>
            <p:ph type="pic" sz="quarter" idx="14"/>
          </p:nvPr>
        </p:nvSpPr>
        <p:spPr>
          <a:xfrm>
            <a:off x="6931152" y="3621024"/>
            <a:ext cx="4195763" cy="2674937"/>
          </a:xfrm>
          <a:solidFill>
            <a:schemeClr val="accent6"/>
          </a:solidFill>
        </p:spPr>
        <p:txBody>
          <a:bodyPr rtlCol="0"/>
          <a:lstStyle/>
          <a:p>
            <a:pPr rtl="0"/>
            <a:r>
              <a:rPr lang="nl-NL" noProof="0"/>
              <a:t>Klik op het pictogram als u een afbeelding wilt toevoegen</a:t>
            </a:r>
          </a:p>
        </p:txBody>
      </p:sp>
      <p:sp>
        <p:nvSpPr>
          <p:cNvPr id="48" name="Tijdelijke aanduiding voor datum 1">
            <a:extLst>
              <a:ext uri="{FF2B5EF4-FFF2-40B4-BE49-F238E27FC236}">
                <a16:creationId xmlns:a16="http://schemas.microsoft.com/office/drawing/2014/main" id="{2DCC7554-6615-4584-921E-91285C62C09D}"/>
              </a:ext>
            </a:extLst>
          </p:cNvPr>
          <p:cNvSpPr>
            <a:spLocks noGrp="1"/>
          </p:cNvSpPr>
          <p:nvPr>
            <p:ph type="dt" sz="half" idx="10"/>
          </p:nvPr>
        </p:nvSpPr>
        <p:spPr>
          <a:xfrm>
            <a:off x="7909560" y="6409944"/>
            <a:ext cx="3703320" cy="448056"/>
          </a:xfrm>
        </p:spPr>
        <p:txBody>
          <a:bodyPr rtlCol="0"/>
          <a:lstStyle/>
          <a:p>
            <a:pPr rtl="0"/>
            <a:r>
              <a:rPr lang="nl-NL" noProof="0"/>
              <a:t>maandag 1 februari 20XX</a:t>
            </a:r>
          </a:p>
        </p:txBody>
      </p:sp>
      <p:sp>
        <p:nvSpPr>
          <p:cNvPr id="49" name="Tijdelijke aanduiding voor dianummer 3">
            <a:extLst>
              <a:ext uri="{FF2B5EF4-FFF2-40B4-BE49-F238E27FC236}">
                <a16:creationId xmlns:a16="http://schemas.microsoft.com/office/drawing/2014/main" id="{564CDF61-B448-4746-A22C-52C864C153BF}"/>
              </a:ext>
            </a:extLst>
          </p:cNvPr>
          <p:cNvSpPr>
            <a:spLocks noGrp="1"/>
          </p:cNvSpPr>
          <p:nvPr>
            <p:ph type="sldNum" sz="quarter" idx="12"/>
          </p:nvPr>
        </p:nvSpPr>
        <p:spPr>
          <a:xfrm>
            <a:off x="11667744" y="6409944"/>
            <a:ext cx="438912" cy="448056"/>
          </a:xfrm>
        </p:spPr>
        <p:txBody>
          <a:bodyPr rtlCol="0"/>
          <a:lstStyle/>
          <a:p>
            <a:pPr rtl="0"/>
            <a:fld id="{C01389E6-C847-4AD0-B56D-D205B2EAB1EE}" type="slidenum">
              <a:rPr lang="nl-NL" noProof="0" smtClean="0"/>
              <a:t>‹nr.›</a:t>
            </a:fld>
            <a:endParaRPr lang="nl-NL" noProof="0"/>
          </a:p>
        </p:txBody>
      </p:sp>
    </p:spTree>
    <p:extLst>
      <p:ext uri="{BB962C8B-B14F-4D97-AF65-F5344CB8AC3E}">
        <p14:creationId xmlns:p14="http://schemas.microsoft.com/office/powerpoint/2010/main" val="822551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Grafiek en tabel">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4EC0C88D-87E5-47C3-AA92-269E45C85DD1}"/>
              </a:ext>
              <a:ext uri="{C183D7F6-B498-43B3-948B-1728B52AA6E4}">
                <adec:decorative xmlns:adec="http://schemas.microsoft.com/office/drawing/2017/decorative" val="1"/>
              </a:ext>
            </a:extLst>
          </p:cNvPr>
          <p:cNvSpPr/>
          <p:nvPr userDrawn="1"/>
        </p:nvSpPr>
        <p:spPr>
          <a:xfrm rot="10800000" flipH="1">
            <a:off x="0" y="1"/>
            <a:ext cx="12192003" cy="2397392"/>
          </a:xfrm>
          <a:prstGeom prst="rect">
            <a:avLst/>
          </a:prstGeom>
          <a:gradFill>
            <a:gsLst>
              <a:gs pos="8000">
                <a:schemeClr val="accent6"/>
              </a:gs>
              <a:gs pos="86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2" name="Titel 1">
            <a:extLst>
              <a:ext uri="{FF2B5EF4-FFF2-40B4-BE49-F238E27FC236}">
                <a16:creationId xmlns:a16="http://schemas.microsoft.com/office/drawing/2014/main" id="{CAFE0F35-0AE7-48AB-9005-F1DB4BD0B473}"/>
              </a:ext>
            </a:extLst>
          </p:cNvPr>
          <p:cNvSpPr>
            <a:spLocks noGrp="1"/>
          </p:cNvSpPr>
          <p:nvPr>
            <p:ph type="title" hasCustomPrompt="1"/>
          </p:nvPr>
        </p:nvSpPr>
        <p:spPr>
          <a:xfrm>
            <a:off x="1371600" y="795528"/>
            <a:ext cx="10241280" cy="1234440"/>
          </a:xfrm>
        </p:spPr>
        <p:txBody>
          <a:bodyPr rtlCol="0"/>
          <a:lstStyle>
            <a:lvl1pPr>
              <a:defRPr>
                <a:solidFill>
                  <a:schemeClr val="bg1"/>
                </a:solidFill>
              </a:defRPr>
            </a:lvl1pPr>
          </a:lstStyle>
          <a:p>
            <a:pPr rtl="0"/>
            <a:r>
              <a:rPr lang="nl-NL" noProof="0"/>
              <a:t>Klik om de titelstijl van het model te bewerken</a:t>
            </a:r>
          </a:p>
        </p:txBody>
      </p:sp>
      <p:sp>
        <p:nvSpPr>
          <p:cNvPr id="5" name="Tijdelijke aanduiding voor voettekst 4">
            <a:extLst>
              <a:ext uri="{FF2B5EF4-FFF2-40B4-BE49-F238E27FC236}">
                <a16:creationId xmlns:a16="http://schemas.microsoft.com/office/drawing/2014/main" id="{92817DCF-881F-4956-81AE-A6D27A88F4B6}"/>
              </a:ext>
            </a:extLst>
          </p:cNvPr>
          <p:cNvSpPr>
            <a:spLocks noGrp="1"/>
          </p:cNvSpPr>
          <p:nvPr>
            <p:ph type="ftr" sz="quarter" idx="11"/>
          </p:nvPr>
        </p:nvSpPr>
        <p:spPr/>
        <p:txBody>
          <a:bodyPr rtlCol="0"/>
          <a:lstStyle>
            <a:lvl1pPr>
              <a:defRPr>
                <a:solidFill>
                  <a:schemeClr val="bg1"/>
                </a:solidFill>
              </a:defRPr>
            </a:lvl1pPr>
          </a:lstStyle>
          <a:p>
            <a:pPr rtl="0"/>
            <a:r>
              <a:rPr lang="nl-NL" noProof="0">
                <a:solidFill>
                  <a:schemeClr val="bg1"/>
                </a:solidFill>
              </a:rPr>
              <a:t>Voorbeeld van voettekst</a:t>
            </a:r>
          </a:p>
        </p:txBody>
      </p:sp>
      <p:sp>
        <p:nvSpPr>
          <p:cNvPr id="3" name="Tijdelijke aanduiding voor inhoud 2">
            <a:extLst>
              <a:ext uri="{FF2B5EF4-FFF2-40B4-BE49-F238E27FC236}">
                <a16:creationId xmlns:a16="http://schemas.microsoft.com/office/drawing/2014/main" id="{4DDD4022-C31F-4C4C-B5BF-5F9730C08A00}"/>
              </a:ext>
            </a:extLst>
          </p:cNvPr>
          <p:cNvSpPr>
            <a:spLocks noGrp="1"/>
          </p:cNvSpPr>
          <p:nvPr>
            <p:ph idx="1" hasCustomPrompt="1"/>
          </p:nvPr>
        </p:nvSpPr>
        <p:spPr>
          <a:xfrm>
            <a:off x="1371599" y="2603500"/>
            <a:ext cx="10190163" cy="3468688"/>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8" name="Vrije vorm: Shape 7">
            <a:extLst>
              <a:ext uri="{FF2B5EF4-FFF2-40B4-BE49-F238E27FC236}">
                <a16:creationId xmlns:a16="http://schemas.microsoft.com/office/drawing/2014/main" id="{4D12C7D5-A921-47A9-8619-DD3D6EC8142C}"/>
              </a:ext>
              <a:ext uri="{C183D7F6-B498-43B3-948B-1728B52AA6E4}">
                <adec:decorative xmlns:adec="http://schemas.microsoft.com/office/drawing/2017/decorative" val="1"/>
              </a:ext>
            </a:extLst>
          </p:cNvPr>
          <p:cNvSpPr/>
          <p:nvPr userDrawn="1"/>
        </p:nvSpPr>
        <p:spPr>
          <a:xfrm rot="14834054">
            <a:off x="4822383" y="-1739232"/>
            <a:ext cx="3118759" cy="4639931"/>
          </a:xfrm>
          <a:custGeom>
            <a:avLst/>
            <a:gdLst>
              <a:gd name="connsiteX0" fmla="*/ 3118759 w 3118759"/>
              <a:gd name="connsiteY0" fmla="*/ 79510 h 4639931"/>
              <a:gd name="connsiteX1" fmla="*/ 1204940 w 3118759"/>
              <a:gd name="connsiteY1" fmla="*/ 4639931 h 4639931"/>
              <a:gd name="connsiteX2" fmla="*/ 1103495 w 3118759"/>
              <a:gd name="connsiteY2" fmla="*/ 4578302 h 4639931"/>
              <a:gd name="connsiteX3" fmla="*/ 0 w 3118759"/>
              <a:gd name="connsiteY3" fmla="*/ 2502877 h 4639931"/>
              <a:gd name="connsiteX4" fmla="*/ 2502877 w 3118759"/>
              <a:gd name="connsiteY4" fmla="*/ 0 h 4639931"/>
              <a:gd name="connsiteX5" fmla="*/ 3007294 w 3118759"/>
              <a:gd name="connsiteY5" fmla="*/ 50850 h 463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8759" h="4639931">
                <a:moveTo>
                  <a:pt x="3118759" y="79510"/>
                </a:moveTo>
                <a:lnTo>
                  <a:pt x="1204940" y="4639931"/>
                </a:lnTo>
                <a:lnTo>
                  <a:pt x="1103495" y="4578302"/>
                </a:lnTo>
                <a:cubicBezTo>
                  <a:pt x="437725" y="4128517"/>
                  <a:pt x="0" y="3366815"/>
                  <a:pt x="0" y="2502877"/>
                </a:cubicBezTo>
                <a:cubicBezTo>
                  <a:pt x="0" y="1120576"/>
                  <a:pt x="1120576" y="0"/>
                  <a:pt x="2502877" y="0"/>
                </a:cubicBezTo>
                <a:cubicBezTo>
                  <a:pt x="2675665" y="0"/>
                  <a:pt x="2844363" y="17509"/>
                  <a:pt x="3007294" y="50850"/>
                </a:cubicBezTo>
                <a:close/>
              </a:path>
            </a:pathLst>
          </a:custGeom>
          <a:gradFill>
            <a:gsLst>
              <a:gs pos="0">
                <a:schemeClr val="accent6">
                  <a:alpha val="12000"/>
                </a:schemeClr>
              </a:gs>
              <a:gs pos="100000">
                <a:schemeClr val="accent6">
                  <a:lumMod val="60000"/>
                  <a:lumOff val="40000"/>
                  <a:alpha val="20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4" name="Tijdelijke aanduiding voor datum 3">
            <a:extLst>
              <a:ext uri="{FF2B5EF4-FFF2-40B4-BE49-F238E27FC236}">
                <a16:creationId xmlns:a16="http://schemas.microsoft.com/office/drawing/2014/main" id="{99A45EE9-11D3-436C-9D73-1AA6CCDB165F}"/>
              </a:ext>
            </a:extLst>
          </p:cNvPr>
          <p:cNvSpPr>
            <a:spLocks noGrp="1"/>
          </p:cNvSpPr>
          <p:nvPr>
            <p:ph type="dt" sz="half" idx="10"/>
          </p:nvPr>
        </p:nvSpPr>
        <p:spPr/>
        <p:txBody>
          <a:bodyPr rtlCol="0"/>
          <a:lstStyle/>
          <a:p>
            <a:pPr rtl="0"/>
            <a:r>
              <a:rPr lang="nl-NL" noProof="0"/>
              <a:t>maandag 1 februari 20XX</a:t>
            </a:r>
          </a:p>
        </p:txBody>
      </p:sp>
      <p:sp>
        <p:nvSpPr>
          <p:cNvPr id="6" name="Tijdelijke aanduiding voor dianumm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rtlCol="0"/>
          <a:lstStyle/>
          <a:p>
            <a:pPr rtl="0"/>
            <a:fld id="{C01389E6-C847-4AD0-B56D-D205B2EAB1EE}" type="slidenum">
              <a:rPr lang="nl-NL" noProof="0" smtClean="0"/>
              <a:t>‹nr.›</a:t>
            </a:fld>
            <a:endParaRPr lang="nl-NL" noProof="0"/>
          </a:p>
        </p:txBody>
      </p:sp>
      <p:sp>
        <p:nvSpPr>
          <p:cNvPr id="9" name="Rechthoek 8">
            <a:extLst>
              <a:ext uri="{FF2B5EF4-FFF2-40B4-BE49-F238E27FC236}">
                <a16:creationId xmlns:a16="http://schemas.microsoft.com/office/drawing/2014/main" id="{34315B16-F859-4692-83E7-34DB868379B2}"/>
              </a:ext>
              <a:ext uri="{C183D7F6-B498-43B3-948B-1728B52AA6E4}">
                <adec:decorative xmlns:adec="http://schemas.microsoft.com/office/drawing/2017/decorative" val="1"/>
              </a:ext>
            </a:extLst>
          </p:cNvPr>
          <p:cNvSpPr/>
          <p:nvPr userDrawn="1"/>
        </p:nvSpPr>
        <p:spPr>
          <a:xfrm flipH="1">
            <a:off x="4060818" y="0"/>
            <a:ext cx="8115300" cy="1945408"/>
          </a:xfrm>
          <a:prstGeom prst="rect">
            <a:avLst/>
          </a:prstGeom>
          <a:gradFill>
            <a:gsLst>
              <a:gs pos="0">
                <a:schemeClr val="accent6">
                  <a:alpha val="16000"/>
                </a:schemeClr>
              </a:gs>
              <a:gs pos="62000">
                <a:schemeClr val="accent5">
                  <a:alpha val="0"/>
                </a:scheme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Tree>
    <p:extLst>
      <p:ext uri="{BB962C8B-B14F-4D97-AF65-F5344CB8AC3E}">
        <p14:creationId xmlns:p14="http://schemas.microsoft.com/office/powerpoint/2010/main" val="26903750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Grafiek en tabel">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4EC0C88D-87E5-47C3-AA92-269E45C85DD1}"/>
              </a:ext>
              <a:ext uri="{C183D7F6-B498-43B3-948B-1728B52AA6E4}">
                <adec:decorative xmlns:adec="http://schemas.microsoft.com/office/drawing/2017/decorative" val="1"/>
              </a:ext>
            </a:extLst>
          </p:cNvPr>
          <p:cNvSpPr/>
          <p:nvPr userDrawn="1"/>
        </p:nvSpPr>
        <p:spPr>
          <a:xfrm rot="10800000" flipH="1">
            <a:off x="0" y="1"/>
            <a:ext cx="12192003" cy="2397392"/>
          </a:xfrm>
          <a:prstGeom prst="rect">
            <a:avLst/>
          </a:prstGeom>
          <a:gradFill>
            <a:gsLst>
              <a:gs pos="8000">
                <a:schemeClr val="accent6"/>
              </a:gs>
              <a:gs pos="86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2" name="Titel 1">
            <a:extLst>
              <a:ext uri="{FF2B5EF4-FFF2-40B4-BE49-F238E27FC236}">
                <a16:creationId xmlns:a16="http://schemas.microsoft.com/office/drawing/2014/main" id="{CAFE0F35-0AE7-48AB-9005-F1DB4BD0B473}"/>
              </a:ext>
            </a:extLst>
          </p:cNvPr>
          <p:cNvSpPr>
            <a:spLocks noGrp="1"/>
          </p:cNvSpPr>
          <p:nvPr>
            <p:ph type="title" hasCustomPrompt="1"/>
          </p:nvPr>
        </p:nvSpPr>
        <p:spPr>
          <a:xfrm>
            <a:off x="1371600" y="795528"/>
            <a:ext cx="10241280" cy="1234440"/>
          </a:xfrm>
        </p:spPr>
        <p:txBody>
          <a:bodyPr rtlCol="0"/>
          <a:lstStyle>
            <a:lvl1pPr>
              <a:defRPr>
                <a:solidFill>
                  <a:schemeClr val="bg1"/>
                </a:solidFill>
              </a:defRPr>
            </a:lvl1pPr>
          </a:lstStyle>
          <a:p>
            <a:pPr rtl="0"/>
            <a:r>
              <a:rPr lang="nl-NL" noProof="0"/>
              <a:t>Klik om de titelstijl van het model te bewerken</a:t>
            </a:r>
          </a:p>
        </p:txBody>
      </p:sp>
      <p:sp>
        <p:nvSpPr>
          <p:cNvPr id="5" name="Tijdelijke aanduiding voor voettekst 4">
            <a:extLst>
              <a:ext uri="{FF2B5EF4-FFF2-40B4-BE49-F238E27FC236}">
                <a16:creationId xmlns:a16="http://schemas.microsoft.com/office/drawing/2014/main" id="{92817DCF-881F-4956-81AE-A6D27A88F4B6}"/>
              </a:ext>
            </a:extLst>
          </p:cNvPr>
          <p:cNvSpPr>
            <a:spLocks noGrp="1"/>
          </p:cNvSpPr>
          <p:nvPr>
            <p:ph type="ftr" sz="quarter" idx="11"/>
          </p:nvPr>
        </p:nvSpPr>
        <p:spPr/>
        <p:txBody>
          <a:bodyPr rtlCol="0"/>
          <a:lstStyle>
            <a:lvl1pPr>
              <a:defRPr>
                <a:solidFill>
                  <a:schemeClr val="bg1"/>
                </a:solidFill>
              </a:defRPr>
            </a:lvl1pPr>
          </a:lstStyle>
          <a:p>
            <a:pPr rtl="0"/>
            <a:r>
              <a:rPr lang="nl-NL" noProof="0">
                <a:solidFill>
                  <a:schemeClr val="bg1"/>
                </a:solidFill>
              </a:rPr>
              <a:t>Voorbeeld van voettekst</a:t>
            </a:r>
          </a:p>
        </p:txBody>
      </p:sp>
      <p:sp>
        <p:nvSpPr>
          <p:cNvPr id="3" name="Tijdelijke aanduiding voor inhoud 2">
            <a:extLst>
              <a:ext uri="{FF2B5EF4-FFF2-40B4-BE49-F238E27FC236}">
                <a16:creationId xmlns:a16="http://schemas.microsoft.com/office/drawing/2014/main" id="{4DDD4022-C31F-4C4C-B5BF-5F9730C08A00}"/>
              </a:ext>
            </a:extLst>
          </p:cNvPr>
          <p:cNvSpPr>
            <a:spLocks noGrp="1"/>
          </p:cNvSpPr>
          <p:nvPr>
            <p:ph idx="1" hasCustomPrompt="1"/>
          </p:nvPr>
        </p:nvSpPr>
        <p:spPr>
          <a:xfrm>
            <a:off x="1320803" y="2865438"/>
            <a:ext cx="10240960" cy="2708655"/>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8" name="Vrije vorm: Shape 7">
            <a:extLst>
              <a:ext uri="{FF2B5EF4-FFF2-40B4-BE49-F238E27FC236}">
                <a16:creationId xmlns:a16="http://schemas.microsoft.com/office/drawing/2014/main" id="{4D12C7D5-A921-47A9-8619-DD3D6EC8142C}"/>
              </a:ext>
              <a:ext uri="{C183D7F6-B498-43B3-948B-1728B52AA6E4}">
                <adec:decorative xmlns:adec="http://schemas.microsoft.com/office/drawing/2017/decorative" val="1"/>
              </a:ext>
            </a:extLst>
          </p:cNvPr>
          <p:cNvSpPr/>
          <p:nvPr userDrawn="1"/>
        </p:nvSpPr>
        <p:spPr>
          <a:xfrm rot="14834054">
            <a:off x="4822383" y="-1739232"/>
            <a:ext cx="3118759" cy="4639931"/>
          </a:xfrm>
          <a:custGeom>
            <a:avLst/>
            <a:gdLst>
              <a:gd name="connsiteX0" fmla="*/ 3118759 w 3118759"/>
              <a:gd name="connsiteY0" fmla="*/ 79510 h 4639931"/>
              <a:gd name="connsiteX1" fmla="*/ 1204940 w 3118759"/>
              <a:gd name="connsiteY1" fmla="*/ 4639931 h 4639931"/>
              <a:gd name="connsiteX2" fmla="*/ 1103495 w 3118759"/>
              <a:gd name="connsiteY2" fmla="*/ 4578302 h 4639931"/>
              <a:gd name="connsiteX3" fmla="*/ 0 w 3118759"/>
              <a:gd name="connsiteY3" fmla="*/ 2502877 h 4639931"/>
              <a:gd name="connsiteX4" fmla="*/ 2502877 w 3118759"/>
              <a:gd name="connsiteY4" fmla="*/ 0 h 4639931"/>
              <a:gd name="connsiteX5" fmla="*/ 3007294 w 3118759"/>
              <a:gd name="connsiteY5" fmla="*/ 50850 h 463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8759" h="4639931">
                <a:moveTo>
                  <a:pt x="3118759" y="79510"/>
                </a:moveTo>
                <a:lnTo>
                  <a:pt x="1204940" y="4639931"/>
                </a:lnTo>
                <a:lnTo>
                  <a:pt x="1103495" y="4578302"/>
                </a:lnTo>
                <a:cubicBezTo>
                  <a:pt x="437725" y="4128517"/>
                  <a:pt x="0" y="3366815"/>
                  <a:pt x="0" y="2502877"/>
                </a:cubicBezTo>
                <a:cubicBezTo>
                  <a:pt x="0" y="1120576"/>
                  <a:pt x="1120576" y="0"/>
                  <a:pt x="2502877" y="0"/>
                </a:cubicBezTo>
                <a:cubicBezTo>
                  <a:pt x="2675665" y="0"/>
                  <a:pt x="2844363" y="17509"/>
                  <a:pt x="3007294" y="50850"/>
                </a:cubicBezTo>
                <a:close/>
              </a:path>
            </a:pathLst>
          </a:custGeom>
          <a:gradFill>
            <a:gsLst>
              <a:gs pos="0">
                <a:schemeClr val="accent6">
                  <a:alpha val="12000"/>
                </a:schemeClr>
              </a:gs>
              <a:gs pos="100000">
                <a:schemeClr val="accent6">
                  <a:lumMod val="60000"/>
                  <a:lumOff val="40000"/>
                  <a:alpha val="20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4" name="Tijdelijke aanduiding voor datum 3">
            <a:extLst>
              <a:ext uri="{FF2B5EF4-FFF2-40B4-BE49-F238E27FC236}">
                <a16:creationId xmlns:a16="http://schemas.microsoft.com/office/drawing/2014/main" id="{99A45EE9-11D3-436C-9D73-1AA6CCDB165F}"/>
              </a:ext>
            </a:extLst>
          </p:cNvPr>
          <p:cNvSpPr>
            <a:spLocks noGrp="1"/>
          </p:cNvSpPr>
          <p:nvPr>
            <p:ph type="dt" sz="half" idx="10"/>
          </p:nvPr>
        </p:nvSpPr>
        <p:spPr/>
        <p:txBody>
          <a:bodyPr rtlCol="0"/>
          <a:lstStyle/>
          <a:p>
            <a:pPr rtl="0"/>
            <a:r>
              <a:rPr lang="nl-NL" noProof="0"/>
              <a:t>maandag 1 februari 20XX</a:t>
            </a:r>
          </a:p>
        </p:txBody>
      </p:sp>
      <p:sp>
        <p:nvSpPr>
          <p:cNvPr id="6" name="Tijdelijke aanduiding voor dianumm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rtlCol="0"/>
          <a:lstStyle/>
          <a:p>
            <a:pPr rtl="0"/>
            <a:fld id="{C01389E6-C847-4AD0-B56D-D205B2EAB1EE}" type="slidenum">
              <a:rPr lang="nl-NL" noProof="0" smtClean="0"/>
              <a:t>‹nr.›</a:t>
            </a:fld>
            <a:endParaRPr lang="nl-NL" noProof="0"/>
          </a:p>
        </p:txBody>
      </p:sp>
      <p:sp>
        <p:nvSpPr>
          <p:cNvPr id="9" name="Rechthoek 8">
            <a:extLst>
              <a:ext uri="{FF2B5EF4-FFF2-40B4-BE49-F238E27FC236}">
                <a16:creationId xmlns:a16="http://schemas.microsoft.com/office/drawing/2014/main" id="{34315B16-F859-4692-83E7-34DB868379B2}"/>
              </a:ext>
              <a:ext uri="{C183D7F6-B498-43B3-948B-1728B52AA6E4}">
                <adec:decorative xmlns:adec="http://schemas.microsoft.com/office/drawing/2017/decorative" val="1"/>
              </a:ext>
            </a:extLst>
          </p:cNvPr>
          <p:cNvSpPr/>
          <p:nvPr userDrawn="1"/>
        </p:nvSpPr>
        <p:spPr>
          <a:xfrm flipH="1">
            <a:off x="4060818" y="0"/>
            <a:ext cx="8115300" cy="1945408"/>
          </a:xfrm>
          <a:prstGeom prst="rect">
            <a:avLst/>
          </a:prstGeom>
          <a:gradFill>
            <a:gsLst>
              <a:gs pos="0">
                <a:schemeClr val="accent6">
                  <a:alpha val="16000"/>
                </a:schemeClr>
              </a:gs>
              <a:gs pos="62000">
                <a:schemeClr val="accent5">
                  <a:alpha val="0"/>
                </a:scheme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Tree>
    <p:extLst>
      <p:ext uri="{BB962C8B-B14F-4D97-AF65-F5344CB8AC3E}">
        <p14:creationId xmlns:p14="http://schemas.microsoft.com/office/powerpoint/2010/main" val="1233443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2_Samenvatting">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F01A8306-2063-4EE3-B249-F2AA08C30ACA}"/>
              </a:ext>
              <a:ext uri="{C183D7F6-B498-43B3-948B-1728B52AA6E4}">
                <adec:decorative xmlns:adec="http://schemas.microsoft.com/office/drawing/2017/decorative" val="1"/>
              </a:ext>
            </a:extLst>
          </p:cNvPr>
          <p:cNvSpPr/>
          <p:nvPr userDrawn="1"/>
        </p:nvSpPr>
        <p:spPr>
          <a:xfrm flipH="1">
            <a:off x="0" y="0"/>
            <a:ext cx="6096000" cy="6867136"/>
          </a:xfrm>
          <a:prstGeom prst="rect">
            <a:avLst/>
          </a:prstGeom>
          <a:gradFill>
            <a:gsLst>
              <a:gs pos="8000">
                <a:schemeClr val="accent6"/>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6" name="Rechthoek 5">
            <a:extLst>
              <a:ext uri="{FF2B5EF4-FFF2-40B4-BE49-F238E27FC236}">
                <a16:creationId xmlns:a16="http://schemas.microsoft.com/office/drawing/2014/main" id="{D3E64438-1D32-4E70-8582-6A520002B9F1}"/>
              </a:ext>
              <a:ext uri="{C183D7F6-B498-43B3-948B-1728B52AA6E4}">
                <adec:decorative xmlns:adec="http://schemas.microsoft.com/office/drawing/2017/decorative" val="1"/>
              </a:ext>
            </a:extLst>
          </p:cNvPr>
          <p:cNvSpPr/>
          <p:nvPr userDrawn="1"/>
        </p:nvSpPr>
        <p:spPr>
          <a:xfrm flipH="1">
            <a:off x="457200" y="17416"/>
            <a:ext cx="5638800" cy="6840584"/>
          </a:xfrm>
          <a:prstGeom prst="rect">
            <a:avLst/>
          </a:prstGeom>
          <a:gradFill>
            <a:gsLst>
              <a:gs pos="24000">
                <a:schemeClr val="accent5">
                  <a:lumMod val="60000"/>
                  <a:lumOff val="40000"/>
                  <a:alpha val="0"/>
                </a:schemeClr>
              </a:gs>
              <a:gs pos="99000">
                <a:schemeClr val="accent2">
                  <a:alpha val="8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7" name="Rechthoek 6">
            <a:extLst>
              <a:ext uri="{FF2B5EF4-FFF2-40B4-BE49-F238E27FC236}">
                <a16:creationId xmlns:a16="http://schemas.microsoft.com/office/drawing/2014/main" id="{E4954AC3-129F-4075-B216-D22A2C24021F}"/>
              </a:ext>
              <a:ext uri="{C183D7F6-B498-43B3-948B-1728B52AA6E4}">
                <adec:decorative xmlns:adec="http://schemas.microsoft.com/office/drawing/2017/decorative" val="1"/>
              </a:ext>
            </a:extLst>
          </p:cNvPr>
          <p:cNvSpPr/>
          <p:nvPr userDrawn="1"/>
        </p:nvSpPr>
        <p:spPr>
          <a:xfrm rot="5400000" flipH="1">
            <a:off x="-170122" y="389706"/>
            <a:ext cx="6422401" cy="6096002"/>
          </a:xfrm>
          <a:prstGeom prst="rect">
            <a:avLst/>
          </a:prstGeom>
          <a:gradFill>
            <a:gsLst>
              <a:gs pos="2000">
                <a:schemeClr val="accent5">
                  <a:alpha val="28000"/>
                </a:schemeClr>
              </a:gs>
              <a:gs pos="78000">
                <a:schemeClr val="accent4">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0" name="Rechthoek 9">
            <a:extLst>
              <a:ext uri="{FF2B5EF4-FFF2-40B4-BE49-F238E27FC236}">
                <a16:creationId xmlns:a16="http://schemas.microsoft.com/office/drawing/2014/main" id="{717117C9-4AC1-4174-8CED-D839A05086FE}"/>
              </a:ext>
              <a:ext uri="{C183D7F6-B498-43B3-948B-1728B52AA6E4}">
                <adec:decorative xmlns:adec="http://schemas.microsoft.com/office/drawing/2017/decorative" val="1"/>
              </a:ext>
            </a:extLst>
          </p:cNvPr>
          <p:cNvSpPr/>
          <p:nvPr userDrawn="1"/>
        </p:nvSpPr>
        <p:spPr>
          <a:xfrm rot="16200000">
            <a:off x="517670" y="1253114"/>
            <a:ext cx="6840582" cy="4316082"/>
          </a:xfrm>
          <a:prstGeom prst="rect">
            <a:avLst/>
          </a:prstGeom>
          <a:gradFill>
            <a:gsLst>
              <a:gs pos="44000">
                <a:schemeClr val="tx2">
                  <a:lumMod val="75000"/>
                  <a:lumOff val="25000"/>
                  <a:alpha val="11000"/>
                </a:schemeClr>
              </a:gs>
              <a:gs pos="99000">
                <a:schemeClr val="accent2">
                  <a:alpha val="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1" name="Titel 1">
            <a:extLst>
              <a:ext uri="{FF2B5EF4-FFF2-40B4-BE49-F238E27FC236}">
                <a16:creationId xmlns:a16="http://schemas.microsoft.com/office/drawing/2014/main" id="{FDBA4B60-FD16-4BB9-99BE-945815DB043E}"/>
              </a:ext>
            </a:extLst>
          </p:cNvPr>
          <p:cNvSpPr>
            <a:spLocks noGrp="1"/>
          </p:cNvSpPr>
          <p:nvPr>
            <p:ph type="title"/>
          </p:nvPr>
        </p:nvSpPr>
        <p:spPr>
          <a:xfrm>
            <a:off x="914400" y="758997"/>
            <a:ext cx="3319895" cy="5381177"/>
          </a:xfrm>
        </p:spPr>
        <p:txBody>
          <a:bodyPr rtlCol="0" anchor="ctr">
            <a:normAutofit/>
          </a:bodyPr>
          <a:lstStyle>
            <a:lvl1pPr>
              <a:defRPr>
                <a:solidFill>
                  <a:schemeClr val="bg1"/>
                </a:solidFill>
              </a:defRPr>
            </a:lvl1pPr>
          </a:lstStyle>
          <a:p>
            <a:pPr rtl="0"/>
            <a:r>
              <a:rPr lang="nl-NL" sz="3200" noProof="0">
                <a:solidFill>
                  <a:schemeClr val="bg1"/>
                </a:solidFill>
              </a:rPr>
              <a:t>Klik om stijl te bewerken</a:t>
            </a:r>
          </a:p>
        </p:txBody>
      </p:sp>
      <p:sp>
        <p:nvSpPr>
          <p:cNvPr id="8" name="Vrije vorm: Shape 7">
            <a:extLst>
              <a:ext uri="{FF2B5EF4-FFF2-40B4-BE49-F238E27FC236}">
                <a16:creationId xmlns:a16="http://schemas.microsoft.com/office/drawing/2014/main" id="{3648B8AB-3038-447E-A760-83F9D9900314}"/>
              </a:ext>
              <a:ext uri="{C183D7F6-B498-43B3-948B-1728B52AA6E4}">
                <adec:decorative xmlns:adec="http://schemas.microsoft.com/office/drawing/2017/decorative" val="1"/>
              </a:ext>
            </a:extLst>
          </p:cNvPr>
          <p:cNvSpPr/>
          <p:nvPr userDrawn="1"/>
        </p:nvSpPr>
        <p:spPr>
          <a:xfrm rot="14907757">
            <a:off x="-619013" y="1524958"/>
            <a:ext cx="4648282" cy="4433301"/>
          </a:xfrm>
          <a:custGeom>
            <a:avLst/>
            <a:gdLst>
              <a:gd name="connsiteX0" fmla="*/ 4465639 w 4648282"/>
              <a:gd name="connsiteY0" fmla="*/ 3013821 h 4433301"/>
              <a:gd name="connsiteX1" fmla="*/ 2324141 w 4648282"/>
              <a:gd name="connsiteY1" fmla="*/ 4433301 h 4433301"/>
              <a:gd name="connsiteX2" fmla="*/ 0 w 4648282"/>
              <a:gd name="connsiteY2" fmla="*/ 2109160 h 4433301"/>
              <a:gd name="connsiteX3" fmla="*/ 1216317 w 4648282"/>
              <a:gd name="connsiteY3" fmla="*/ 65530 h 4433301"/>
              <a:gd name="connsiteX4" fmla="*/ 1352350 w 4648282"/>
              <a:gd name="connsiteY4" fmla="*/ 0 h 4433301"/>
              <a:gd name="connsiteX5" fmla="*/ 4475994 w 4648282"/>
              <a:gd name="connsiteY5" fmla="*/ 1232791 h 4433301"/>
              <a:gd name="connsiteX6" fmla="*/ 4543793 w 4648282"/>
              <a:gd name="connsiteY6" fmla="*/ 1418031 h 4433301"/>
              <a:gd name="connsiteX7" fmla="*/ 4648282 w 4648282"/>
              <a:gd name="connsiteY7" fmla="*/ 2109160 h 4433301"/>
              <a:gd name="connsiteX8" fmla="*/ 4465639 w 4648282"/>
              <a:gd name="connsiteY8" fmla="*/ 3013821 h 4433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82" h="4433301">
                <a:moveTo>
                  <a:pt x="4465639" y="3013821"/>
                </a:moveTo>
                <a:cubicBezTo>
                  <a:pt x="4112816" y="3847990"/>
                  <a:pt x="3286832" y="4433301"/>
                  <a:pt x="2324141" y="4433301"/>
                </a:cubicBezTo>
                <a:cubicBezTo>
                  <a:pt x="1040553" y="4433301"/>
                  <a:pt x="0" y="3392748"/>
                  <a:pt x="0" y="2109160"/>
                </a:cubicBezTo>
                <a:cubicBezTo>
                  <a:pt x="0" y="1226693"/>
                  <a:pt x="491824" y="459098"/>
                  <a:pt x="1216317" y="65530"/>
                </a:cubicBezTo>
                <a:lnTo>
                  <a:pt x="1352350" y="0"/>
                </a:lnTo>
                <a:lnTo>
                  <a:pt x="4475994" y="1232791"/>
                </a:lnTo>
                <a:lnTo>
                  <a:pt x="4543793" y="1418031"/>
                </a:lnTo>
                <a:cubicBezTo>
                  <a:pt x="4611700" y="1636359"/>
                  <a:pt x="4648282" y="1868487"/>
                  <a:pt x="4648282" y="2109160"/>
                </a:cubicBezTo>
                <a:cubicBezTo>
                  <a:pt x="4648282" y="2430057"/>
                  <a:pt x="4583247" y="2735764"/>
                  <a:pt x="4465639" y="3013821"/>
                </a:cubicBezTo>
                <a:close/>
              </a:path>
            </a:pathLst>
          </a:custGeom>
          <a:gradFill>
            <a:gsLst>
              <a:gs pos="31000">
                <a:schemeClr val="accent6">
                  <a:alpha val="10000"/>
                </a:schemeClr>
              </a:gs>
              <a:gs pos="85000">
                <a:schemeClr val="accent6">
                  <a:lumMod val="60000"/>
                  <a:lumOff val="40000"/>
                  <a:alpha val="21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3" name="Tijdelijke aanduiding voor voettekst 2">
            <a:extLst>
              <a:ext uri="{FF2B5EF4-FFF2-40B4-BE49-F238E27FC236}">
                <a16:creationId xmlns:a16="http://schemas.microsoft.com/office/drawing/2014/main" id="{BFCF6B08-1984-4F7C-9F6E-A4F47BDBA215}"/>
              </a:ext>
            </a:extLst>
          </p:cNvPr>
          <p:cNvSpPr>
            <a:spLocks noGrp="1"/>
          </p:cNvSpPr>
          <p:nvPr>
            <p:ph type="ftr" sz="quarter" idx="11"/>
          </p:nvPr>
        </p:nvSpPr>
        <p:spPr/>
        <p:txBody>
          <a:bodyPr rtlCol="0"/>
          <a:lstStyle>
            <a:lvl1pPr>
              <a:defRPr>
                <a:solidFill>
                  <a:schemeClr val="bg1"/>
                </a:solidFill>
              </a:defRPr>
            </a:lvl1pPr>
          </a:lstStyle>
          <a:p>
            <a:pPr rtl="0"/>
            <a:r>
              <a:rPr lang="nl-NL" noProof="0">
                <a:solidFill>
                  <a:schemeClr val="bg1"/>
                </a:solidFill>
              </a:rPr>
              <a:t>Voorbeeld van voettekst</a:t>
            </a:r>
          </a:p>
        </p:txBody>
      </p:sp>
      <p:sp>
        <p:nvSpPr>
          <p:cNvPr id="16" name="Tijdelijke aanduiding voor afbeelding 15">
            <a:extLst>
              <a:ext uri="{FF2B5EF4-FFF2-40B4-BE49-F238E27FC236}">
                <a16:creationId xmlns:a16="http://schemas.microsoft.com/office/drawing/2014/main" id="{F4B1264E-7B5A-4325-840D-E1994D41EFF0}"/>
              </a:ext>
            </a:extLst>
          </p:cNvPr>
          <p:cNvSpPr>
            <a:spLocks noGrp="1"/>
          </p:cNvSpPr>
          <p:nvPr>
            <p:ph type="pic" sz="quarter" idx="13"/>
          </p:nvPr>
        </p:nvSpPr>
        <p:spPr>
          <a:xfrm>
            <a:off x="4608576" y="758952"/>
            <a:ext cx="2962656" cy="2514600"/>
          </a:xfrm>
          <a:solidFill>
            <a:schemeClr val="accent6"/>
          </a:solidFill>
        </p:spPr>
        <p:txBody>
          <a:bodyPr rtlCol="0"/>
          <a:lstStyle/>
          <a:p>
            <a:pPr rtl="0"/>
            <a:r>
              <a:rPr lang="nl-NL" noProof="0"/>
              <a:t>Klik op het pictogram als u een afbeelding wilt toevoegen</a:t>
            </a:r>
          </a:p>
        </p:txBody>
      </p:sp>
      <p:sp>
        <p:nvSpPr>
          <p:cNvPr id="17" name="Tijdelijke aanduiding voor afbeelding 15">
            <a:extLst>
              <a:ext uri="{FF2B5EF4-FFF2-40B4-BE49-F238E27FC236}">
                <a16:creationId xmlns:a16="http://schemas.microsoft.com/office/drawing/2014/main" id="{30B566CA-63FC-43A4-A9E1-7EC3164CB40A}"/>
              </a:ext>
            </a:extLst>
          </p:cNvPr>
          <p:cNvSpPr>
            <a:spLocks noGrp="1"/>
          </p:cNvSpPr>
          <p:nvPr>
            <p:ph type="pic" sz="quarter" idx="14"/>
          </p:nvPr>
        </p:nvSpPr>
        <p:spPr>
          <a:xfrm>
            <a:off x="4608576" y="3593592"/>
            <a:ext cx="2962656" cy="2514600"/>
          </a:xfrm>
          <a:solidFill>
            <a:schemeClr val="accent6"/>
          </a:solidFill>
        </p:spPr>
        <p:txBody>
          <a:bodyPr rtlCol="0"/>
          <a:lstStyle/>
          <a:p>
            <a:pPr rtl="0"/>
            <a:r>
              <a:rPr lang="nl-NL" noProof="0"/>
              <a:t>Klik op het pictogram als u een afbeelding wilt toevoegen</a:t>
            </a:r>
          </a:p>
        </p:txBody>
      </p:sp>
      <p:sp>
        <p:nvSpPr>
          <p:cNvPr id="12" name="Tijdelijke aanduiding voor inhoud 11">
            <a:extLst>
              <a:ext uri="{FF2B5EF4-FFF2-40B4-BE49-F238E27FC236}">
                <a16:creationId xmlns:a16="http://schemas.microsoft.com/office/drawing/2014/main" id="{7DBD15FE-44A7-4CA5-815B-71FF4994DB1C}"/>
              </a:ext>
            </a:extLst>
          </p:cNvPr>
          <p:cNvSpPr>
            <a:spLocks noGrp="1"/>
          </p:cNvSpPr>
          <p:nvPr>
            <p:ph sz="quarter" idx="15" hasCustomPrompt="1"/>
          </p:nvPr>
        </p:nvSpPr>
        <p:spPr>
          <a:xfrm>
            <a:off x="8089901" y="693738"/>
            <a:ext cx="3522980" cy="5446712"/>
          </a:xfrm>
        </p:spPr>
        <p:txBody>
          <a:bodyPr rtlCol="0" anchor="ctr"/>
          <a:lstStyle>
            <a:lvl1pPr marL="0" indent="0">
              <a:buNone/>
              <a:defRPr sz="1800"/>
            </a:lvl1pPr>
            <a:lvl2pPr>
              <a:buNone/>
              <a:defRPr sz="1800"/>
            </a:lvl2pPr>
            <a:lvl3pPr>
              <a:buNone/>
              <a:defRPr sz="1800"/>
            </a:lvl3pPr>
            <a:lvl4pPr>
              <a:buNone/>
              <a:defRPr sz="1800"/>
            </a:lvl4pPr>
            <a:lvl5pPr>
              <a:buNone/>
              <a:defRPr sz="1800"/>
            </a:lvl5pPr>
          </a:lstStyle>
          <a:p>
            <a:pPr lvl="0" rtl="0"/>
            <a:r>
              <a:rPr lang="nl-NL" noProof="0"/>
              <a:t>Object</a:t>
            </a:r>
          </a:p>
        </p:txBody>
      </p:sp>
      <p:sp>
        <p:nvSpPr>
          <p:cNvPr id="2" name="Tijdelijke aanduiding voor datum 1">
            <a:extLst>
              <a:ext uri="{FF2B5EF4-FFF2-40B4-BE49-F238E27FC236}">
                <a16:creationId xmlns:a16="http://schemas.microsoft.com/office/drawing/2014/main" id="{B8C9E28E-1389-47AF-B3EB-22571417ACBE}"/>
              </a:ext>
            </a:extLst>
          </p:cNvPr>
          <p:cNvSpPr>
            <a:spLocks noGrp="1"/>
          </p:cNvSpPr>
          <p:nvPr>
            <p:ph type="dt" sz="half" idx="10"/>
          </p:nvPr>
        </p:nvSpPr>
        <p:spPr/>
        <p:txBody>
          <a:bodyPr rtlCol="0"/>
          <a:lstStyle/>
          <a:p>
            <a:pPr rtl="0"/>
            <a:r>
              <a:rPr lang="nl-NL" noProof="0"/>
              <a:t>maandag 1 februari 20XX</a:t>
            </a:r>
          </a:p>
        </p:txBody>
      </p:sp>
      <p:sp>
        <p:nvSpPr>
          <p:cNvPr id="4" name="Tijdelijke aanduiding voor dianumm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rtlCol="0"/>
          <a:lstStyle/>
          <a:p>
            <a:pPr rtl="0"/>
            <a:fld id="{C01389E6-C847-4AD0-B56D-D205B2EAB1EE}" type="slidenum">
              <a:rPr lang="nl-NL" noProof="0" smtClean="0"/>
              <a:t>‹nr.›</a:t>
            </a:fld>
            <a:endParaRPr lang="nl-NL" noProof="0"/>
          </a:p>
        </p:txBody>
      </p:sp>
    </p:spTree>
    <p:extLst>
      <p:ext uri="{BB962C8B-B14F-4D97-AF65-F5344CB8AC3E}">
        <p14:creationId xmlns:p14="http://schemas.microsoft.com/office/powerpoint/2010/main" val="63306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Team">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CABBCEB0-C572-483A-88B2-C65A607EC239}"/>
              </a:ext>
              <a:ext uri="{C183D7F6-B498-43B3-948B-1728B52AA6E4}">
                <adec:decorative xmlns:adec="http://schemas.microsoft.com/office/drawing/2017/decorative" val="1"/>
              </a:ext>
            </a:extLst>
          </p:cNvPr>
          <p:cNvSpPr/>
          <p:nvPr userDrawn="1"/>
        </p:nvSpPr>
        <p:spPr>
          <a:xfrm>
            <a:off x="-1" y="-428"/>
            <a:ext cx="12192001" cy="2386759"/>
          </a:xfrm>
          <a:prstGeom prst="rect">
            <a:avLst/>
          </a:prstGeom>
          <a:gradFill>
            <a:gsLst>
              <a:gs pos="10000">
                <a:schemeClr val="accent5">
                  <a:alpha val="86000"/>
                </a:schemeClr>
              </a:gs>
              <a:gs pos="100000">
                <a:schemeClr val="accent6"/>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7" name="Rechthoek 6">
            <a:extLst>
              <a:ext uri="{FF2B5EF4-FFF2-40B4-BE49-F238E27FC236}">
                <a16:creationId xmlns:a16="http://schemas.microsoft.com/office/drawing/2014/main" id="{764DDF8D-E0F6-454C-9BC5-15EF5630F5EA}"/>
              </a:ext>
              <a:ext uri="{C183D7F6-B498-43B3-948B-1728B52AA6E4}">
                <adec:decorative xmlns:adec="http://schemas.microsoft.com/office/drawing/2017/decorative" val="1"/>
              </a:ext>
            </a:extLst>
          </p:cNvPr>
          <p:cNvSpPr/>
          <p:nvPr userDrawn="1"/>
        </p:nvSpPr>
        <p:spPr>
          <a:xfrm rot="10800000" flipH="1">
            <a:off x="4817660" y="8011"/>
            <a:ext cx="7374340" cy="2378309"/>
          </a:xfrm>
          <a:prstGeom prst="rect">
            <a:avLst/>
          </a:prstGeom>
          <a:gradFill>
            <a:gsLst>
              <a:gs pos="0">
                <a:schemeClr val="accent5">
                  <a:alpha val="0"/>
                </a:schemeClr>
              </a:gs>
              <a:gs pos="100000">
                <a:schemeClr val="accent2"/>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8" name="Titel 10">
            <a:extLst>
              <a:ext uri="{FF2B5EF4-FFF2-40B4-BE49-F238E27FC236}">
                <a16:creationId xmlns:a16="http://schemas.microsoft.com/office/drawing/2014/main" id="{382B2655-24B6-4245-8B87-EE7F13887984}"/>
              </a:ext>
            </a:extLst>
          </p:cNvPr>
          <p:cNvSpPr>
            <a:spLocks noGrp="1"/>
          </p:cNvSpPr>
          <p:nvPr>
            <p:ph type="title" hasCustomPrompt="1"/>
          </p:nvPr>
        </p:nvSpPr>
        <p:spPr>
          <a:xfrm>
            <a:off x="1371600" y="580030"/>
            <a:ext cx="10240903" cy="1009934"/>
          </a:xfrm>
        </p:spPr>
        <p:txBody>
          <a:bodyPr rtlCol="0" anchor="ctr"/>
          <a:lstStyle>
            <a:lvl1pPr>
              <a:defRPr>
                <a:solidFill>
                  <a:schemeClr val="bg1"/>
                </a:solidFill>
              </a:defRPr>
            </a:lvl1pPr>
          </a:lstStyle>
          <a:p>
            <a:pPr rtl="0"/>
            <a:r>
              <a:rPr lang="nl-NL" noProof="0">
                <a:solidFill>
                  <a:schemeClr val="bg1"/>
                </a:solidFill>
              </a:rPr>
              <a:t>team</a:t>
            </a:r>
          </a:p>
        </p:txBody>
      </p:sp>
      <p:sp>
        <p:nvSpPr>
          <p:cNvPr id="3" name="Tijdelijke aanduiding voor voettekst 2">
            <a:extLst>
              <a:ext uri="{FF2B5EF4-FFF2-40B4-BE49-F238E27FC236}">
                <a16:creationId xmlns:a16="http://schemas.microsoft.com/office/drawing/2014/main" id="{BFCF6B08-1984-4F7C-9F6E-A4F47BDBA215}"/>
              </a:ext>
            </a:extLst>
          </p:cNvPr>
          <p:cNvSpPr>
            <a:spLocks noGrp="1"/>
          </p:cNvSpPr>
          <p:nvPr>
            <p:ph type="ftr" sz="quarter" idx="11"/>
          </p:nvPr>
        </p:nvSpPr>
        <p:spPr/>
        <p:txBody>
          <a:bodyPr rtlCol="0"/>
          <a:lstStyle>
            <a:lvl1pPr>
              <a:defRPr>
                <a:solidFill>
                  <a:schemeClr val="bg1"/>
                </a:solidFill>
              </a:defRPr>
            </a:lvl1pPr>
          </a:lstStyle>
          <a:p>
            <a:pPr rtl="0"/>
            <a:r>
              <a:rPr lang="nl-NL" noProof="0">
                <a:solidFill>
                  <a:schemeClr val="bg1"/>
                </a:solidFill>
              </a:rPr>
              <a:t>Voorbeeld van voettekst</a:t>
            </a:r>
          </a:p>
        </p:txBody>
      </p:sp>
      <p:sp>
        <p:nvSpPr>
          <p:cNvPr id="15" name="Tijdelijke aanduiding voor afbeelding 14">
            <a:extLst>
              <a:ext uri="{FF2B5EF4-FFF2-40B4-BE49-F238E27FC236}">
                <a16:creationId xmlns:a16="http://schemas.microsoft.com/office/drawing/2014/main" id="{E1866142-B2E0-46DB-B8B4-2078CE78043D}"/>
              </a:ext>
            </a:extLst>
          </p:cNvPr>
          <p:cNvSpPr>
            <a:spLocks noGrp="1"/>
          </p:cNvSpPr>
          <p:nvPr>
            <p:ph type="pic" sz="quarter" idx="13"/>
          </p:nvPr>
        </p:nvSpPr>
        <p:spPr>
          <a:xfrm>
            <a:off x="1045013" y="1819656"/>
            <a:ext cx="2282932" cy="2282932"/>
          </a:xfrm>
          <a:custGeom>
            <a:avLst/>
            <a:gdLst>
              <a:gd name="connsiteX0" fmla="*/ 1141466 w 2282932"/>
              <a:gd name="connsiteY0" fmla="*/ 0 h 2282932"/>
              <a:gd name="connsiteX1" fmla="*/ 2282932 w 2282932"/>
              <a:gd name="connsiteY1" fmla="*/ 1141466 h 2282932"/>
              <a:gd name="connsiteX2" fmla="*/ 1141466 w 2282932"/>
              <a:gd name="connsiteY2" fmla="*/ 2282932 h 2282932"/>
              <a:gd name="connsiteX3" fmla="*/ 0 w 2282932"/>
              <a:gd name="connsiteY3" fmla="*/ 1141466 h 2282932"/>
              <a:gd name="connsiteX4" fmla="*/ 1141466 w 2282932"/>
              <a:gd name="connsiteY4" fmla="*/ 0 h 2282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2932" h="2282932">
                <a:moveTo>
                  <a:pt x="1141466" y="0"/>
                </a:moveTo>
                <a:cubicBezTo>
                  <a:pt x="1771880" y="0"/>
                  <a:pt x="2282932" y="511052"/>
                  <a:pt x="2282932" y="1141466"/>
                </a:cubicBezTo>
                <a:cubicBezTo>
                  <a:pt x="2282932" y="1771880"/>
                  <a:pt x="1771880" y="2282932"/>
                  <a:pt x="1141466" y="2282932"/>
                </a:cubicBezTo>
                <a:cubicBezTo>
                  <a:pt x="511052" y="2282932"/>
                  <a:pt x="0" y="1771880"/>
                  <a:pt x="0" y="1141466"/>
                </a:cubicBezTo>
                <a:cubicBezTo>
                  <a:pt x="0" y="511052"/>
                  <a:pt x="511052" y="0"/>
                  <a:pt x="1141466" y="0"/>
                </a:cubicBezTo>
                <a:close/>
              </a:path>
            </a:pathLst>
          </a:custGeom>
          <a:solidFill>
            <a:schemeClr val="accent6"/>
          </a:solidFill>
        </p:spPr>
        <p:txBody>
          <a:bodyPr wrap="square" rtlCol="0" anchor="ctr">
            <a:noAutofit/>
          </a:bodyPr>
          <a:lstStyle>
            <a:lvl1pPr algn="ctr">
              <a:defRPr/>
            </a:lvl1pPr>
          </a:lstStyle>
          <a:p>
            <a:pPr rtl="0"/>
            <a:r>
              <a:rPr lang="nl-NL" noProof="0"/>
              <a:t>Klik op het pictogram als u een afbeelding wilt toevoegen</a:t>
            </a:r>
          </a:p>
        </p:txBody>
      </p:sp>
      <p:sp>
        <p:nvSpPr>
          <p:cNvPr id="17" name="Tijdelijke aanduiding voor afbeelding 16">
            <a:extLst>
              <a:ext uri="{FF2B5EF4-FFF2-40B4-BE49-F238E27FC236}">
                <a16:creationId xmlns:a16="http://schemas.microsoft.com/office/drawing/2014/main" id="{C386A221-28CD-49DF-AF22-78815A6E2F2D}"/>
              </a:ext>
            </a:extLst>
          </p:cNvPr>
          <p:cNvSpPr>
            <a:spLocks noGrp="1"/>
          </p:cNvSpPr>
          <p:nvPr>
            <p:ph type="pic" sz="quarter" idx="14"/>
          </p:nvPr>
        </p:nvSpPr>
        <p:spPr>
          <a:xfrm>
            <a:off x="3657600" y="1819656"/>
            <a:ext cx="2282932" cy="2282932"/>
          </a:xfrm>
          <a:custGeom>
            <a:avLst/>
            <a:gdLst>
              <a:gd name="connsiteX0" fmla="*/ 1141466 w 2282932"/>
              <a:gd name="connsiteY0" fmla="*/ 0 h 2282932"/>
              <a:gd name="connsiteX1" fmla="*/ 2282932 w 2282932"/>
              <a:gd name="connsiteY1" fmla="*/ 1141466 h 2282932"/>
              <a:gd name="connsiteX2" fmla="*/ 1141466 w 2282932"/>
              <a:gd name="connsiteY2" fmla="*/ 2282932 h 2282932"/>
              <a:gd name="connsiteX3" fmla="*/ 0 w 2282932"/>
              <a:gd name="connsiteY3" fmla="*/ 1141466 h 2282932"/>
              <a:gd name="connsiteX4" fmla="*/ 1141466 w 2282932"/>
              <a:gd name="connsiteY4" fmla="*/ 0 h 2282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2932" h="2282932">
                <a:moveTo>
                  <a:pt x="1141466" y="0"/>
                </a:moveTo>
                <a:cubicBezTo>
                  <a:pt x="1771880" y="0"/>
                  <a:pt x="2282932" y="511052"/>
                  <a:pt x="2282932" y="1141466"/>
                </a:cubicBezTo>
                <a:cubicBezTo>
                  <a:pt x="2282932" y="1771880"/>
                  <a:pt x="1771880" y="2282932"/>
                  <a:pt x="1141466" y="2282932"/>
                </a:cubicBezTo>
                <a:cubicBezTo>
                  <a:pt x="511052" y="2282932"/>
                  <a:pt x="0" y="1771880"/>
                  <a:pt x="0" y="1141466"/>
                </a:cubicBezTo>
                <a:cubicBezTo>
                  <a:pt x="0" y="511052"/>
                  <a:pt x="511052" y="0"/>
                  <a:pt x="1141466" y="0"/>
                </a:cubicBezTo>
                <a:close/>
              </a:path>
            </a:pathLst>
          </a:custGeom>
          <a:solidFill>
            <a:schemeClr val="accent6"/>
          </a:solidFill>
        </p:spPr>
        <p:txBody>
          <a:bodyPr wrap="square" rtlCol="0" anchor="ctr">
            <a:noAutofit/>
          </a:bodyPr>
          <a:lstStyle>
            <a:lvl1pPr algn="ctr">
              <a:defRPr/>
            </a:lvl1pPr>
          </a:lstStyle>
          <a:p>
            <a:pPr rtl="0"/>
            <a:r>
              <a:rPr lang="nl-NL" noProof="0"/>
              <a:t>Klik op het pictogram als u een afbeelding wilt toevoegen</a:t>
            </a:r>
          </a:p>
        </p:txBody>
      </p:sp>
      <p:sp>
        <p:nvSpPr>
          <p:cNvPr id="18" name="Tijdelijke aanduiding voor afbeelding 17">
            <a:extLst>
              <a:ext uri="{FF2B5EF4-FFF2-40B4-BE49-F238E27FC236}">
                <a16:creationId xmlns:a16="http://schemas.microsoft.com/office/drawing/2014/main" id="{3671C398-D779-4B1A-BD2F-395D1F3F8D2D}"/>
              </a:ext>
            </a:extLst>
          </p:cNvPr>
          <p:cNvSpPr>
            <a:spLocks noGrp="1"/>
          </p:cNvSpPr>
          <p:nvPr>
            <p:ph type="pic" sz="quarter" idx="15"/>
          </p:nvPr>
        </p:nvSpPr>
        <p:spPr>
          <a:xfrm>
            <a:off x="6281928" y="1819656"/>
            <a:ext cx="2282932" cy="2282932"/>
          </a:xfrm>
          <a:custGeom>
            <a:avLst/>
            <a:gdLst>
              <a:gd name="connsiteX0" fmla="*/ 1141466 w 2282932"/>
              <a:gd name="connsiteY0" fmla="*/ 0 h 2282932"/>
              <a:gd name="connsiteX1" fmla="*/ 2282932 w 2282932"/>
              <a:gd name="connsiteY1" fmla="*/ 1141466 h 2282932"/>
              <a:gd name="connsiteX2" fmla="*/ 1141466 w 2282932"/>
              <a:gd name="connsiteY2" fmla="*/ 2282932 h 2282932"/>
              <a:gd name="connsiteX3" fmla="*/ 0 w 2282932"/>
              <a:gd name="connsiteY3" fmla="*/ 1141466 h 2282932"/>
              <a:gd name="connsiteX4" fmla="*/ 1141466 w 2282932"/>
              <a:gd name="connsiteY4" fmla="*/ 0 h 2282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2932" h="2282932">
                <a:moveTo>
                  <a:pt x="1141466" y="0"/>
                </a:moveTo>
                <a:cubicBezTo>
                  <a:pt x="1771880" y="0"/>
                  <a:pt x="2282932" y="511052"/>
                  <a:pt x="2282932" y="1141466"/>
                </a:cubicBezTo>
                <a:cubicBezTo>
                  <a:pt x="2282932" y="1771880"/>
                  <a:pt x="1771880" y="2282932"/>
                  <a:pt x="1141466" y="2282932"/>
                </a:cubicBezTo>
                <a:cubicBezTo>
                  <a:pt x="511052" y="2282932"/>
                  <a:pt x="0" y="1771880"/>
                  <a:pt x="0" y="1141466"/>
                </a:cubicBezTo>
                <a:cubicBezTo>
                  <a:pt x="0" y="511052"/>
                  <a:pt x="511052" y="0"/>
                  <a:pt x="1141466" y="0"/>
                </a:cubicBezTo>
                <a:close/>
              </a:path>
            </a:pathLst>
          </a:custGeom>
          <a:solidFill>
            <a:schemeClr val="accent6"/>
          </a:solidFill>
        </p:spPr>
        <p:txBody>
          <a:bodyPr wrap="square" rtlCol="0" anchor="ctr">
            <a:noAutofit/>
          </a:bodyPr>
          <a:lstStyle>
            <a:lvl1pPr algn="ctr">
              <a:defRPr/>
            </a:lvl1pPr>
          </a:lstStyle>
          <a:p>
            <a:pPr rtl="0"/>
            <a:r>
              <a:rPr lang="nl-NL" noProof="0"/>
              <a:t>Klik op het pictogram als u een afbeelding wilt toevoegen</a:t>
            </a:r>
          </a:p>
        </p:txBody>
      </p:sp>
      <p:sp>
        <p:nvSpPr>
          <p:cNvPr id="19" name="Tijdelijke aanduiding voor afbeelding 18">
            <a:extLst>
              <a:ext uri="{FF2B5EF4-FFF2-40B4-BE49-F238E27FC236}">
                <a16:creationId xmlns:a16="http://schemas.microsoft.com/office/drawing/2014/main" id="{C283C6BE-C8D0-4726-B217-58FE337E5E8D}"/>
              </a:ext>
            </a:extLst>
          </p:cNvPr>
          <p:cNvSpPr>
            <a:spLocks noGrp="1"/>
          </p:cNvSpPr>
          <p:nvPr>
            <p:ph type="pic" sz="quarter" idx="16"/>
          </p:nvPr>
        </p:nvSpPr>
        <p:spPr>
          <a:xfrm>
            <a:off x="8897112" y="1819656"/>
            <a:ext cx="2282932" cy="2282932"/>
          </a:xfrm>
          <a:custGeom>
            <a:avLst/>
            <a:gdLst>
              <a:gd name="connsiteX0" fmla="*/ 1141466 w 2282932"/>
              <a:gd name="connsiteY0" fmla="*/ 0 h 2282932"/>
              <a:gd name="connsiteX1" fmla="*/ 2282932 w 2282932"/>
              <a:gd name="connsiteY1" fmla="*/ 1141466 h 2282932"/>
              <a:gd name="connsiteX2" fmla="*/ 1141466 w 2282932"/>
              <a:gd name="connsiteY2" fmla="*/ 2282932 h 2282932"/>
              <a:gd name="connsiteX3" fmla="*/ 0 w 2282932"/>
              <a:gd name="connsiteY3" fmla="*/ 1141466 h 2282932"/>
              <a:gd name="connsiteX4" fmla="*/ 1141466 w 2282932"/>
              <a:gd name="connsiteY4" fmla="*/ 0 h 2282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2932" h="2282932">
                <a:moveTo>
                  <a:pt x="1141466" y="0"/>
                </a:moveTo>
                <a:cubicBezTo>
                  <a:pt x="1771880" y="0"/>
                  <a:pt x="2282932" y="511052"/>
                  <a:pt x="2282932" y="1141466"/>
                </a:cubicBezTo>
                <a:cubicBezTo>
                  <a:pt x="2282932" y="1771880"/>
                  <a:pt x="1771880" y="2282932"/>
                  <a:pt x="1141466" y="2282932"/>
                </a:cubicBezTo>
                <a:cubicBezTo>
                  <a:pt x="511052" y="2282932"/>
                  <a:pt x="0" y="1771880"/>
                  <a:pt x="0" y="1141466"/>
                </a:cubicBezTo>
                <a:cubicBezTo>
                  <a:pt x="0" y="511052"/>
                  <a:pt x="511052" y="0"/>
                  <a:pt x="1141466" y="0"/>
                </a:cubicBezTo>
                <a:close/>
              </a:path>
            </a:pathLst>
          </a:custGeom>
          <a:solidFill>
            <a:schemeClr val="accent6"/>
          </a:solidFill>
        </p:spPr>
        <p:txBody>
          <a:bodyPr wrap="square" rtlCol="0" anchor="ctr">
            <a:noAutofit/>
          </a:bodyPr>
          <a:lstStyle>
            <a:lvl1pPr algn="ctr">
              <a:defRPr/>
            </a:lvl1pPr>
          </a:lstStyle>
          <a:p>
            <a:pPr rtl="0"/>
            <a:r>
              <a:rPr lang="nl-NL" noProof="0"/>
              <a:t>Klik op het pictogram als u een afbeelding wilt toevoegen</a:t>
            </a:r>
          </a:p>
        </p:txBody>
      </p:sp>
      <p:sp>
        <p:nvSpPr>
          <p:cNvPr id="20" name="Tijdelijke aanduiding voor tekst 14">
            <a:extLst>
              <a:ext uri="{FF2B5EF4-FFF2-40B4-BE49-F238E27FC236}">
                <a16:creationId xmlns:a16="http://schemas.microsoft.com/office/drawing/2014/main" id="{035F3E11-74CF-4460-9FF3-DD91B5E570CF}"/>
              </a:ext>
            </a:extLst>
          </p:cNvPr>
          <p:cNvSpPr>
            <a:spLocks noGrp="1"/>
          </p:cNvSpPr>
          <p:nvPr>
            <p:ph type="body" sz="quarter" idx="17" hasCustomPrompt="1"/>
          </p:nvPr>
        </p:nvSpPr>
        <p:spPr>
          <a:xfrm>
            <a:off x="1031368" y="4466873"/>
            <a:ext cx="2286000" cy="274320"/>
          </a:xfrm>
        </p:spPr>
        <p:txBody>
          <a:bodyPr rtlCol="0"/>
          <a:lstStyle>
            <a:lvl1pPr algn="ctr">
              <a:lnSpc>
                <a:spcPct val="100000"/>
              </a:lnSpc>
              <a:buNone/>
              <a:defRPr sz="1800" b="1"/>
            </a:lvl1pPr>
          </a:lstStyle>
          <a:p>
            <a:pPr lvl="0" rtl="0"/>
            <a:r>
              <a:rPr lang="nl-NL" noProof="0"/>
              <a:t>Naam</a:t>
            </a:r>
          </a:p>
        </p:txBody>
      </p:sp>
      <p:sp>
        <p:nvSpPr>
          <p:cNvPr id="24" name="Tijdelijke aanduiding voor tekst 14">
            <a:extLst>
              <a:ext uri="{FF2B5EF4-FFF2-40B4-BE49-F238E27FC236}">
                <a16:creationId xmlns:a16="http://schemas.microsoft.com/office/drawing/2014/main" id="{7D857D03-665D-4D33-B7E8-B85D42470B0B}"/>
              </a:ext>
            </a:extLst>
          </p:cNvPr>
          <p:cNvSpPr>
            <a:spLocks noGrp="1"/>
          </p:cNvSpPr>
          <p:nvPr>
            <p:ph type="body" sz="quarter" idx="21" hasCustomPrompt="1"/>
          </p:nvPr>
        </p:nvSpPr>
        <p:spPr>
          <a:xfrm>
            <a:off x="1045013" y="4877332"/>
            <a:ext cx="2286000" cy="594360"/>
          </a:xfrm>
        </p:spPr>
        <p:txBody>
          <a:bodyPr rtlCol="0"/>
          <a:lstStyle>
            <a:lvl1pPr algn="ctr">
              <a:lnSpc>
                <a:spcPct val="100000"/>
              </a:lnSpc>
              <a:buNone/>
              <a:defRPr sz="1600"/>
            </a:lvl1pPr>
          </a:lstStyle>
          <a:p>
            <a:pPr lvl="0" rtl="0"/>
            <a:r>
              <a:rPr lang="nl-NL" noProof="0"/>
              <a:t>Titel</a:t>
            </a:r>
          </a:p>
        </p:txBody>
      </p:sp>
      <p:sp>
        <p:nvSpPr>
          <p:cNvPr id="28" name="Tijdelijke aanduiding voor tekst 14">
            <a:extLst>
              <a:ext uri="{FF2B5EF4-FFF2-40B4-BE49-F238E27FC236}">
                <a16:creationId xmlns:a16="http://schemas.microsoft.com/office/drawing/2014/main" id="{65D2C286-1A79-4B52-82F1-D52060269369}"/>
              </a:ext>
            </a:extLst>
          </p:cNvPr>
          <p:cNvSpPr>
            <a:spLocks noGrp="1"/>
          </p:cNvSpPr>
          <p:nvPr>
            <p:ph type="body" sz="quarter" idx="22" hasCustomPrompt="1"/>
          </p:nvPr>
        </p:nvSpPr>
        <p:spPr>
          <a:xfrm>
            <a:off x="3667663" y="4466873"/>
            <a:ext cx="2286000" cy="274320"/>
          </a:xfrm>
        </p:spPr>
        <p:txBody>
          <a:bodyPr rtlCol="0"/>
          <a:lstStyle>
            <a:lvl1pPr algn="ctr">
              <a:lnSpc>
                <a:spcPct val="100000"/>
              </a:lnSpc>
              <a:buNone/>
              <a:defRPr sz="1800" b="1"/>
            </a:lvl1pPr>
          </a:lstStyle>
          <a:p>
            <a:pPr lvl="0" rtl="0"/>
            <a:r>
              <a:rPr lang="nl-NL" noProof="0"/>
              <a:t>Naam</a:t>
            </a:r>
          </a:p>
        </p:txBody>
      </p:sp>
      <p:sp>
        <p:nvSpPr>
          <p:cNvPr id="29" name="Tijdelijke aanduiding voor tekst 14">
            <a:extLst>
              <a:ext uri="{FF2B5EF4-FFF2-40B4-BE49-F238E27FC236}">
                <a16:creationId xmlns:a16="http://schemas.microsoft.com/office/drawing/2014/main" id="{F0B53ABB-D4AE-4C0B-9902-0C1763EE403B}"/>
              </a:ext>
            </a:extLst>
          </p:cNvPr>
          <p:cNvSpPr>
            <a:spLocks noGrp="1"/>
          </p:cNvSpPr>
          <p:nvPr>
            <p:ph type="body" sz="quarter" idx="23" hasCustomPrompt="1"/>
          </p:nvPr>
        </p:nvSpPr>
        <p:spPr>
          <a:xfrm>
            <a:off x="3681308" y="4877332"/>
            <a:ext cx="2286000" cy="594360"/>
          </a:xfrm>
        </p:spPr>
        <p:txBody>
          <a:bodyPr rtlCol="0"/>
          <a:lstStyle>
            <a:lvl1pPr algn="ctr">
              <a:lnSpc>
                <a:spcPct val="100000"/>
              </a:lnSpc>
              <a:buNone/>
              <a:defRPr sz="1600"/>
            </a:lvl1pPr>
          </a:lstStyle>
          <a:p>
            <a:pPr lvl="0" rtl="0"/>
            <a:r>
              <a:rPr lang="nl-NL" noProof="0"/>
              <a:t>Titel</a:t>
            </a:r>
          </a:p>
        </p:txBody>
      </p:sp>
      <p:sp>
        <p:nvSpPr>
          <p:cNvPr id="30" name="Tijdelijke aanduiding voor tekst 14">
            <a:extLst>
              <a:ext uri="{FF2B5EF4-FFF2-40B4-BE49-F238E27FC236}">
                <a16:creationId xmlns:a16="http://schemas.microsoft.com/office/drawing/2014/main" id="{3AE87779-12F2-4327-ADEE-3F31BFB8D359}"/>
              </a:ext>
            </a:extLst>
          </p:cNvPr>
          <p:cNvSpPr>
            <a:spLocks noGrp="1"/>
          </p:cNvSpPr>
          <p:nvPr>
            <p:ph type="body" sz="quarter" idx="24" hasCustomPrompt="1"/>
          </p:nvPr>
        </p:nvSpPr>
        <p:spPr>
          <a:xfrm>
            <a:off x="6290307" y="4466873"/>
            <a:ext cx="2286000" cy="274320"/>
          </a:xfrm>
        </p:spPr>
        <p:txBody>
          <a:bodyPr rtlCol="0"/>
          <a:lstStyle>
            <a:lvl1pPr algn="ctr">
              <a:lnSpc>
                <a:spcPct val="100000"/>
              </a:lnSpc>
              <a:buNone/>
              <a:defRPr sz="1800" b="1"/>
            </a:lvl1pPr>
          </a:lstStyle>
          <a:p>
            <a:pPr lvl="0" rtl="0"/>
            <a:r>
              <a:rPr lang="nl-NL" noProof="0"/>
              <a:t>Naam</a:t>
            </a:r>
          </a:p>
        </p:txBody>
      </p:sp>
      <p:sp>
        <p:nvSpPr>
          <p:cNvPr id="31" name="Tijdelijke aanduiding voor tekst 14">
            <a:extLst>
              <a:ext uri="{FF2B5EF4-FFF2-40B4-BE49-F238E27FC236}">
                <a16:creationId xmlns:a16="http://schemas.microsoft.com/office/drawing/2014/main" id="{0DCB8055-0EA2-426F-989D-AC9932A17A1B}"/>
              </a:ext>
            </a:extLst>
          </p:cNvPr>
          <p:cNvSpPr>
            <a:spLocks noGrp="1"/>
          </p:cNvSpPr>
          <p:nvPr>
            <p:ph type="body" sz="quarter" idx="25" hasCustomPrompt="1"/>
          </p:nvPr>
        </p:nvSpPr>
        <p:spPr>
          <a:xfrm>
            <a:off x="6303952" y="4877332"/>
            <a:ext cx="2286000" cy="594360"/>
          </a:xfrm>
        </p:spPr>
        <p:txBody>
          <a:bodyPr rtlCol="0"/>
          <a:lstStyle>
            <a:lvl1pPr algn="ctr">
              <a:lnSpc>
                <a:spcPct val="100000"/>
              </a:lnSpc>
              <a:buNone/>
              <a:defRPr sz="1600"/>
            </a:lvl1pPr>
          </a:lstStyle>
          <a:p>
            <a:pPr lvl="0" rtl="0"/>
            <a:r>
              <a:rPr lang="nl-NL" noProof="0"/>
              <a:t>Titel</a:t>
            </a:r>
          </a:p>
        </p:txBody>
      </p:sp>
      <p:sp>
        <p:nvSpPr>
          <p:cNvPr id="32" name="Tijdelijke aanduiding voor tekst 14">
            <a:extLst>
              <a:ext uri="{FF2B5EF4-FFF2-40B4-BE49-F238E27FC236}">
                <a16:creationId xmlns:a16="http://schemas.microsoft.com/office/drawing/2014/main" id="{308EC59B-41AE-4F1B-9364-A00C479F76B9}"/>
              </a:ext>
            </a:extLst>
          </p:cNvPr>
          <p:cNvSpPr>
            <a:spLocks noGrp="1"/>
          </p:cNvSpPr>
          <p:nvPr>
            <p:ph type="body" sz="quarter" idx="26" hasCustomPrompt="1"/>
          </p:nvPr>
        </p:nvSpPr>
        <p:spPr>
          <a:xfrm>
            <a:off x="8924408" y="4466873"/>
            <a:ext cx="2286000" cy="274320"/>
          </a:xfrm>
        </p:spPr>
        <p:txBody>
          <a:bodyPr rtlCol="0"/>
          <a:lstStyle>
            <a:lvl1pPr algn="ctr">
              <a:lnSpc>
                <a:spcPct val="100000"/>
              </a:lnSpc>
              <a:buNone/>
              <a:defRPr sz="1800" b="1"/>
            </a:lvl1pPr>
          </a:lstStyle>
          <a:p>
            <a:pPr lvl="0" rtl="0"/>
            <a:r>
              <a:rPr lang="nl-NL" noProof="0"/>
              <a:t>Naam</a:t>
            </a:r>
          </a:p>
        </p:txBody>
      </p:sp>
      <p:sp>
        <p:nvSpPr>
          <p:cNvPr id="33" name="Tijdelijke aanduiding voor tekst 14">
            <a:extLst>
              <a:ext uri="{FF2B5EF4-FFF2-40B4-BE49-F238E27FC236}">
                <a16:creationId xmlns:a16="http://schemas.microsoft.com/office/drawing/2014/main" id="{BC3965F4-D2B3-4353-A638-332A3F4E704F}"/>
              </a:ext>
            </a:extLst>
          </p:cNvPr>
          <p:cNvSpPr>
            <a:spLocks noGrp="1"/>
          </p:cNvSpPr>
          <p:nvPr>
            <p:ph type="body" sz="quarter" idx="27" hasCustomPrompt="1"/>
          </p:nvPr>
        </p:nvSpPr>
        <p:spPr>
          <a:xfrm>
            <a:off x="8938053" y="4877332"/>
            <a:ext cx="2286000" cy="594360"/>
          </a:xfrm>
        </p:spPr>
        <p:txBody>
          <a:bodyPr rtlCol="0"/>
          <a:lstStyle>
            <a:lvl1pPr algn="ctr">
              <a:lnSpc>
                <a:spcPct val="100000"/>
              </a:lnSpc>
              <a:buNone/>
              <a:defRPr sz="1600"/>
            </a:lvl1pPr>
          </a:lstStyle>
          <a:p>
            <a:pPr lvl="0" rtl="0"/>
            <a:r>
              <a:rPr lang="nl-NL" noProof="0"/>
              <a:t>Titel</a:t>
            </a:r>
          </a:p>
        </p:txBody>
      </p:sp>
      <p:sp>
        <p:nvSpPr>
          <p:cNvPr id="2" name="Tijdelijke aanduiding voor datum 1">
            <a:extLst>
              <a:ext uri="{FF2B5EF4-FFF2-40B4-BE49-F238E27FC236}">
                <a16:creationId xmlns:a16="http://schemas.microsoft.com/office/drawing/2014/main" id="{B8C9E28E-1389-47AF-B3EB-22571417ACBE}"/>
              </a:ext>
            </a:extLst>
          </p:cNvPr>
          <p:cNvSpPr>
            <a:spLocks noGrp="1"/>
          </p:cNvSpPr>
          <p:nvPr>
            <p:ph type="dt" sz="half" idx="10"/>
          </p:nvPr>
        </p:nvSpPr>
        <p:spPr/>
        <p:txBody>
          <a:bodyPr rtlCol="0"/>
          <a:lstStyle/>
          <a:p>
            <a:pPr rtl="0"/>
            <a:r>
              <a:rPr lang="nl-NL" noProof="0"/>
              <a:t>maandag 1 februari 20XX</a:t>
            </a:r>
          </a:p>
        </p:txBody>
      </p:sp>
      <p:sp>
        <p:nvSpPr>
          <p:cNvPr id="4" name="Tijdelijke aanduiding voor dianumm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rtlCol="0"/>
          <a:lstStyle/>
          <a:p>
            <a:pPr rtl="0"/>
            <a:fld id="{C01389E6-C847-4AD0-B56D-D205B2EAB1EE}" type="slidenum">
              <a:rPr lang="nl-NL" noProof="0" smtClean="0"/>
              <a:t>‹nr.›</a:t>
            </a:fld>
            <a:endParaRPr lang="nl-NL" noProof="0"/>
          </a:p>
        </p:txBody>
      </p:sp>
    </p:spTree>
    <p:extLst>
      <p:ext uri="{BB962C8B-B14F-4D97-AF65-F5344CB8AC3E}">
        <p14:creationId xmlns:p14="http://schemas.microsoft.com/office/powerpoint/2010/main" val="339936211"/>
      </p:ext>
    </p:extLst>
  </p:cSld>
  <p:clrMapOvr>
    <a:masterClrMapping/>
  </p:clrMapOvr>
  <p:extLst>
    <p:ext uri="{DCECCB84-F9BA-43D5-87BE-67443E8EF086}">
      <p15:sldGuideLst xmlns:p15="http://schemas.microsoft.com/office/powerpoint/2012/main">
        <p15:guide id="1" pos="1368">
          <p15:clr>
            <a:srgbClr val="FBAE40"/>
          </p15:clr>
        </p15:guide>
        <p15:guide id="2" pos="3024">
          <p15:clr>
            <a:srgbClr val="FBAE40"/>
          </p15:clr>
        </p15:guide>
        <p15:guide id="3" pos="4680">
          <p15:clr>
            <a:srgbClr val="FBAE40"/>
          </p15:clr>
        </p15:guide>
        <p15:guide id="4" pos="633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el">
    <p:spTree>
      <p:nvGrpSpPr>
        <p:cNvPr id="1" name=""/>
        <p:cNvGrpSpPr/>
        <p:nvPr/>
      </p:nvGrpSpPr>
      <p:grpSpPr>
        <a:xfrm>
          <a:off x="0" y="0"/>
          <a:ext cx="0" cy="0"/>
          <a:chOff x="0" y="0"/>
          <a:chExt cx="0" cy="0"/>
        </a:xfrm>
      </p:grpSpPr>
      <p:sp useBgFill="1">
        <p:nvSpPr>
          <p:cNvPr id="15" name="Rechthoek 14">
            <a:extLst>
              <a:ext uri="{FF2B5EF4-FFF2-40B4-BE49-F238E27FC236}">
                <a16:creationId xmlns:a16="http://schemas.microsoft.com/office/drawing/2014/main" id="{52728D19-281F-4946-9684-65A557653DDA}"/>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6" name="Rechthoek 15">
            <a:extLst>
              <a:ext uri="{FF2B5EF4-FFF2-40B4-BE49-F238E27FC236}">
                <a16:creationId xmlns:a16="http://schemas.microsoft.com/office/drawing/2014/main" id="{D412D4F2-D8CF-48D7-8E93-9342D2AE3950}"/>
              </a:ext>
            </a:extLst>
          </p:cNvPr>
          <p:cNvSpPr/>
          <p:nvPr userDrawn="1"/>
        </p:nvSpPr>
        <p:spPr>
          <a:xfrm rot="10800000" flipH="1">
            <a:off x="0" y="0"/>
            <a:ext cx="12191999" cy="6858000"/>
          </a:xfrm>
          <a:prstGeom prst="rect">
            <a:avLst/>
          </a:prstGeom>
          <a:gradFill>
            <a:gsLst>
              <a:gs pos="0">
                <a:schemeClr val="accent5">
                  <a:alpha val="75000"/>
                </a:schemeClr>
              </a:gs>
              <a:gs pos="100000">
                <a:schemeClr val="tx2">
                  <a:lumMod val="50000"/>
                  <a:lumOff val="50000"/>
                  <a:alpha val="48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7" name="Rechthoek 16">
            <a:extLst>
              <a:ext uri="{FF2B5EF4-FFF2-40B4-BE49-F238E27FC236}">
                <a16:creationId xmlns:a16="http://schemas.microsoft.com/office/drawing/2014/main" id="{F81071F9-5F9E-43AF-B1F9-8F94CCA0D1D0}"/>
              </a:ext>
            </a:extLst>
          </p:cNvPr>
          <p:cNvSpPr/>
          <p:nvPr userDrawn="1"/>
        </p:nvSpPr>
        <p:spPr>
          <a:xfrm rot="10800000">
            <a:off x="-4" y="456773"/>
            <a:ext cx="12191999" cy="6400800"/>
          </a:xfrm>
          <a:prstGeom prst="rect">
            <a:avLst/>
          </a:prstGeom>
          <a:gradFill>
            <a:gsLst>
              <a:gs pos="0">
                <a:schemeClr val="accent5">
                  <a:alpha val="37000"/>
                </a:schemeClr>
              </a:gs>
              <a:gs pos="92000">
                <a:schemeClr val="accent2">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8" name="Rechthoek 17">
            <a:extLst>
              <a:ext uri="{FF2B5EF4-FFF2-40B4-BE49-F238E27FC236}">
                <a16:creationId xmlns:a16="http://schemas.microsoft.com/office/drawing/2014/main" id="{C954D1A4-E8FD-4E5A-A528-35498A356680}"/>
              </a:ext>
            </a:extLst>
          </p:cNvPr>
          <p:cNvSpPr/>
          <p:nvPr userDrawn="1"/>
        </p:nvSpPr>
        <p:spPr>
          <a:xfrm rot="10800000" flipH="1">
            <a:off x="-2" y="0"/>
            <a:ext cx="6096001" cy="6858000"/>
          </a:xfrm>
          <a:prstGeom prst="rect">
            <a:avLst/>
          </a:prstGeom>
          <a:gradFill>
            <a:gsLst>
              <a:gs pos="13000">
                <a:schemeClr val="accent2">
                  <a:alpha val="61000"/>
                </a:schemeClr>
              </a:gs>
              <a:gs pos="99000">
                <a:schemeClr val="accent4"/>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rtl="0">
              <a:buFont typeface="Arial" panose="020B0604020202020204" pitchFamily="34" charset="0"/>
              <a:buChar char="•"/>
            </a:pPr>
            <a:endParaRPr lang="nl-NL" noProof="0"/>
          </a:p>
        </p:txBody>
      </p:sp>
      <p:sp>
        <p:nvSpPr>
          <p:cNvPr id="19" name="Titel 6">
            <a:extLst>
              <a:ext uri="{FF2B5EF4-FFF2-40B4-BE49-F238E27FC236}">
                <a16:creationId xmlns:a16="http://schemas.microsoft.com/office/drawing/2014/main" id="{ED6FD0CF-1406-477D-A12B-53DC561BD054}"/>
              </a:ext>
            </a:extLst>
          </p:cNvPr>
          <p:cNvSpPr>
            <a:spLocks noGrp="1"/>
          </p:cNvSpPr>
          <p:nvPr>
            <p:ph type="ctrTitle"/>
          </p:nvPr>
        </p:nvSpPr>
        <p:spPr>
          <a:xfrm>
            <a:off x="782918" y="1028700"/>
            <a:ext cx="10614211" cy="1152712"/>
          </a:xfrm>
        </p:spPr>
        <p:txBody>
          <a:bodyPr rtlCol="0"/>
          <a:lstStyle>
            <a:lvl1pPr algn="ctr">
              <a:defRPr>
                <a:solidFill>
                  <a:schemeClr val="bg1"/>
                </a:solidFill>
              </a:defRPr>
            </a:lvl1pPr>
          </a:lstStyle>
          <a:p>
            <a:pPr rtl="0"/>
            <a:r>
              <a:rPr lang="nl-NL" noProof="0">
                <a:solidFill>
                  <a:schemeClr val="bg1"/>
                </a:solidFill>
              </a:rPr>
              <a:t>Klik om stijl te bewerken</a:t>
            </a:r>
          </a:p>
        </p:txBody>
      </p:sp>
      <p:sp>
        <p:nvSpPr>
          <p:cNvPr id="20" name="Vrije vorm: Shape 19">
            <a:extLst>
              <a:ext uri="{FF2B5EF4-FFF2-40B4-BE49-F238E27FC236}">
                <a16:creationId xmlns:a16="http://schemas.microsoft.com/office/drawing/2014/main" id="{230DFABF-2A96-46EC-8C35-1C4A9D0A0739}"/>
              </a:ext>
            </a:extLst>
          </p:cNvPr>
          <p:cNvSpPr/>
          <p:nvPr userDrawn="1"/>
        </p:nvSpPr>
        <p:spPr>
          <a:xfrm rot="16200000" flipH="1">
            <a:off x="4063256" y="400727"/>
            <a:ext cx="4065484" cy="8849062"/>
          </a:xfrm>
          <a:custGeom>
            <a:avLst/>
            <a:gdLst>
              <a:gd name="connsiteX0" fmla="*/ 0 w 4065484"/>
              <a:gd name="connsiteY0" fmla="*/ 4424531 h 8849062"/>
              <a:gd name="connsiteX1" fmla="*/ 3899197 w 4065484"/>
              <a:gd name="connsiteY1" fmla="*/ 8840480 h 8849062"/>
              <a:gd name="connsiteX2" fmla="*/ 4065484 w 4065484"/>
              <a:gd name="connsiteY2" fmla="*/ 8849062 h 8849062"/>
              <a:gd name="connsiteX3" fmla="*/ 4065483 w 4065484"/>
              <a:gd name="connsiteY3" fmla="*/ 0 h 8849062"/>
              <a:gd name="connsiteX4" fmla="*/ 3899197 w 4065484"/>
              <a:gd name="connsiteY4" fmla="*/ 8581 h 8849062"/>
              <a:gd name="connsiteX5" fmla="*/ 0 w 4065484"/>
              <a:gd name="connsiteY5" fmla="*/ 4424531 h 884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5484" h="8849062">
                <a:moveTo>
                  <a:pt x="0" y="4424531"/>
                </a:moveTo>
                <a:cubicBezTo>
                  <a:pt x="0" y="6722831"/>
                  <a:pt x="1709076" y="8613167"/>
                  <a:pt x="3899197" y="8840480"/>
                </a:cubicBezTo>
                <a:lnTo>
                  <a:pt x="4065484" y="8849062"/>
                </a:lnTo>
                <a:lnTo>
                  <a:pt x="4065483" y="0"/>
                </a:lnTo>
                <a:lnTo>
                  <a:pt x="3899197" y="8581"/>
                </a:lnTo>
                <a:cubicBezTo>
                  <a:pt x="1709075" y="235897"/>
                  <a:pt x="0" y="2126232"/>
                  <a:pt x="0" y="4424531"/>
                </a:cubicBezTo>
                <a:close/>
              </a:path>
            </a:pathLst>
          </a:custGeom>
          <a:gradFill flip="none" rotWithShape="1">
            <a:gsLst>
              <a:gs pos="7000">
                <a:schemeClr val="accent4">
                  <a:lumMod val="60000"/>
                  <a:lumOff val="40000"/>
                  <a:alpha val="3000"/>
                </a:schemeClr>
              </a:gs>
              <a:gs pos="100000">
                <a:schemeClr val="bg1">
                  <a:alpha val="16000"/>
                </a:schemeClr>
              </a:gs>
            </a:gsLst>
            <a:lin ang="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1" name="Subtitel 7">
            <a:extLst>
              <a:ext uri="{FF2B5EF4-FFF2-40B4-BE49-F238E27FC236}">
                <a16:creationId xmlns:a16="http://schemas.microsoft.com/office/drawing/2014/main" id="{A943203E-4446-4D2D-AFEE-C3BCE7522010}"/>
              </a:ext>
            </a:extLst>
          </p:cNvPr>
          <p:cNvSpPr>
            <a:spLocks noGrp="1"/>
          </p:cNvSpPr>
          <p:nvPr>
            <p:ph type="subTitle" idx="1"/>
          </p:nvPr>
        </p:nvSpPr>
        <p:spPr>
          <a:xfrm>
            <a:off x="1524000" y="2408518"/>
            <a:ext cx="9144000" cy="609600"/>
          </a:xfrm>
        </p:spPr>
        <p:txBody>
          <a:bodyPr rtlCol="0">
            <a:normAutofit/>
          </a:bodyPr>
          <a:lstStyle>
            <a:lvl1pPr algn="ctr">
              <a:buNone/>
              <a:defRPr>
                <a:solidFill>
                  <a:schemeClr val="bg1"/>
                </a:solidFill>
              </a:defRPr>
            </a:lvl1pPr>
          </a:lstStyle>
          <a:p>
            <a:pPr rtl="0"/>
            <a:r>
              <a:rPr lang="nl-NL" sz="1400" b="0" noProof="0">
                <a:solidFill>
                  <a:schemeClr val="bg1"/>
                </a:solidFill>
                <a:latin typeface="+mj-lt"/>
              </a:rPr>
              <a:t>Klikken om de ondertitelstijl van het model te bewerken</a:t>
            </a:r>
          </a:p>
        </p:txBody>
      </p:sp>
      <p:sp>
        <p:nvSpPr>
          <p:cNvPr id="23" name="Tijdelijke aanduiding voor afbeelding 22">
            <a:extLst>
              <a:ext uri="{FF2B5EF4-FFF2-40B4-BE49-F238E27FC236}">
                <a16:creationId xmlns:a16="http://schemas.microsoft.com/office/drawing/2014/main" id="{D7662E6F-0458-41D6-A36A-37011FA74BF8}"/>
              </a:ext>
            </a:extLst>
          </p:cNvPr>
          <p:cNvSpPr>
            <a:spLocks noGrp="1"/>
          </p:cNvSpPr>
          <p:nvPr>
            <p:ph type="pic" sz="quarter" idx="13"/>
          </p:nvPr>
        </p:nvSpPr>
        <p:spPr>
          <a:xfrm>
            <a:off x="2343302" y="3351746"/>
            <a:ext cx="7519558" cy="3506255"/>
          </a:xfrm>
          <a:custGeom>
            <a:avLst/>
            <a:gdLst>
              <a:gd name="connsiteX0" fmla="*/ 3759779 w 7519558"/>
              <a:gd name="connsiteY0" fmla="*/ 0 h 3506255"/>
              <a:gd name="connsiteX1" fmla="*/ 7513560 w 7519558"/>
              <a:gd name="connsiteY1" fmla="*/ 3387468 h 3506255"/>
              <a:gd name="connsiteX2" fmla="*/ 7519558 w 7519558"/>
              <a:gd name="connsiteY2" fmla="*/ 3506255 h 3506255"/>
              <a:gd name="connsiteX3" fmla="*/ 0 w 7519558"/>
              <a:gd name="connsiteY3" fmla="*/ 3506255 h 3506255"/>
              <a:gd name="connsiteX4" fmla="*/ 5998 w 7519558"/>
              <a:gd name="connsiteY4" fmla="*/ 3387468 h 3506255"/>
              <a:gd name="connsiteX5" fmla="*/ 3759779 w 7519558"/>
              <a:gd name="connsiteY5" fmla="*/ 0 h 3506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19558" h="3506255">
                <a:moveTo>
                  <a:pt x="3759779" y="0"/>
                </a:moveTo>
                <a:cubicBezTo>
                  <a:pt x="5713450" y="0"/>
                  <a:pt x="7320331" y="1484777"/>
                  <a:pt x="7513560" y="3387468"/>
                </a:cubicBezTo>
                <a:lnTo>
                  <a:pt x="7519558" y="3506255"/>
                </a:lnTo>
                <a:lnTo>
                  <a:pt x="0" y="3506255"/>
                </a:lnTo>
                <a:lnTo>
                  <a:pt x="5998" y="3387468"/>
                </a:lnTo>
                <a:cubicBezTo>
                  <a:pt x="199227" y="1484777"/>
                  <a:pt x="1806109" y="0"/>
                  <a:pt x="3759779" y="0"/>
                </a:cubicBezTo>
                <a:close/>
              </a:path>
            </a:pathLst>
          </a:custGeom>
          <a:solidFill>
            <a:schemeClr val="accent6"/>
          </a:solidFill>
        </p:spPr>
        <p:txBody>
          <a:bodyPr wrap="square" rtlCol="0" anchor="ctr">
            <a:noAutofit/>
          </a:bodyPr>
          <a:lstStyle>
            <a:lvl1pPr algn="ctr">
              <a:defRPr/>
            </a:lvl1pPr>
          </a:lstStyle>
          <a:p>
            <a:pPr rtl="0"/>
            <a:r>
              <a:rPr lang="nl-NL" noProof="0"/>
              <a:t>Klik op het pictogram als u een afbeelding wilt toevoegen</a:t>
            </a:r>
          </a:p>
        </p:txBody>
      </p:sp>
    </p:spTree>
    <p:extLst>
      <p:ext uri="{BB962C8B-B14F-4D97-AF65-F5344CB8AC3E}">
        <p14:creationId xmlns:p14="http://schemas.microsoft.com/office/powerpoint/2010/main" val="762234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pPr rtl="0"/>
            <a:r>
              <a:rPr lang="nl-NL" noProof="0"/>
              <a:t>maandag 1 februari 20XX</a:t>
            </a:r>
          </a:p>
        </p:txBody>
      </p:sp>
      <p:sp>
        <p:nvSpPr>
          <p:cNvPr id="5" name="Footer Placeholder 4"/>
          <p:cNvSpPr>
            <a:spLocks noGrp="1"/>
          </p:cNvSpPr>
          <p:nvPr>
            <p:ph type="ftr" sz="quarter" idx="11"/>
          </p:nvPr>
        </p:nvSpPr>
        <p:spPr/>
        <p:txBody>
          <a:bodyPr/>
          <a:lstStyle/>
          <a:p>
            <a:pPr rtl="0"/>
            <a:r>
              <a:rPr lang="nl-NL" b="0" noProof="0"/>
              <a:t>Voorbeeld van voettekst</a:t>
            </a:r>
          </a:p>
        </p:txBody>
      </p:sp>
      <p:sp>
        <p:nvSpPr>
          <p:cNvPr id="6" name="Slide Number Placeholder 5"/>
          <p:cNvSpPr>
            <a:spLocks noGrp="1"/>
          </p:cNvSpPr>
          <p:nvPr>
            <p:ph type="sldNum" sz="quarter" idx="12"/>
          </p:nvPr>
        </p:nvSpPr>
        <p:spPr/>
        <p:txBody>
          <a:bodyPr/>
          <a:lstStyle/>
          <a:p>
            <a:pPr rtl="0"/>
            <a:fld id="{C01389E6-C847-4AD0-B56D-D205B2EAB1EE}" type="slidenum">
              <a:rPr lang="nl-NL" noProof="0" smtClean="0"/>
              <a:pPr rtl="0"/>
              <a:t>‹nr.›</a:t>
            </a:fld>
            <a:endParaRPr lang="nl-NL" noProof="0"/>
          </a:p>
        </p:txBody>
      </p:sp>
    </p:spTree>
    <p:extLst>
      <p:ext uri="{BB962C8B-B14F-4D97-AF65-F5344CB8AC3E}">
        <p14:creationId xmlns:p14="http://schemas.microsoft.com/office/powerpoint/2010/main" val="2354312674"/>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Inleiding">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90A4A873-9306-44F1-9047-F853F0082D08}"/>
              </a:ext>
            </a:extLst>
          </p:cNvPr>
          <p:cNvSpPr>
            <a:spLocks noGrp="1"/>
          </p:cNvSpPr>
          <p:nvPr>
            <p:ph type="title"/>
          </p:nvPr>
        </p:nvSpPr>
        <p:spPr>
          <a:xfrm>
            <a:off x="4769893" y="457200"/>
            <a:ext cx="6230956" cy="1569368"/>
          </a:xfrm>
        </p:spPr>
        <p:txBody>
          <a:bodyPr rtlCol="0"/>
          <a:lstStyle/>
          <a:p>
            <a:pPr rtl="0"/>
            <a:r>
              <a:rPr lang="nl-NL" noProof="0"/>
              <a:t>Klik om stijl te bewerken</a:t>
            </a:r>
          </a:p>
        </p:txBody>
      </p:sp>
      <p:sp>
        <p:nvSpPr>
          <p:cNvPr id="12" name="Tijdelijke aanduiding voor afbeelding 11">
            <a:extLst>
              <a:ext uri="{FF2B5EF4-FFF2-40B4-BE49-F238E27FC236}">
                <a16:creationId xmlns:a16="http://schemas.microsoft.com/office/drawing/2014/main" id="{50B5C48D-A262-4537-89A8-437CBFD860EC}"/>
              </a:ext>
            </a:extLst>
          </p:cNvPr>
          <p:cNvSpPr>
            <a:spLocks noGrp="1"/>
          </p:cNvSpPr>
          <p:nvPr>
            <p:ph type="pic" sz="quarter" idx="13"/>
          </p:nvPr>
        </p:nvSpPr>
        <p:spPr>
          <a:xfrm>
            <a:off x="0" y="0"/>
            <a:ext cx="4041648" cy="1600200"/>
          </a:xfrm>
          <a:solidFill>
            <a:schemeClr val="accent6"/>
          </a:solidFill>
        </p:spPr>
        <p:txBody>
          <a:bodyPr rtlCol="0" anchor="ctr"/>
          <a:lstStyle>
            <a:lvl1pPr algn="ctr">
              <a:defRPr/>
            </a:lvl1pPr>
          </a:lstStyle>
          <a:p>
            <a:pPr rtl="0"/>
            <a:r>
              <a:rPr lang="nl-NL" noProof="0"/>
              <a:t>Klik op het pictogram als u een afbeelding wilt toevoegen</a:t>
            </a:r>
          </a:p>
        </p:txBody>
      </p:sp>
      <p:sp>
        <p:nvSpPr>
          <p:cNvPr id="3" name="Tijdelijke aanduiding voor voettekst 2">
            <a:extLst>
              <a:ext uri="{FF2B5EF4-FFF2-40B4-BE49-F238E27FC236}">
                <a16:creationId xmlns:a16="http://schemas.microsoft.com/office/drawing/2014/main" id="{BFCF6B08-1984-4F7C-9F6E-A4F47BDBA215}"/>
              </a:ext>
            </a:extLst>
          </p:cNvPr>
          <p:cNvSpPr>
            <a:spLocks noGrp="1"/>
          </p:cNvSpPr>
          <p:nvPr>
            <p:ph type="ftr" sz="quarter" idx="11"/>
          </p:nvPr>
        </p:nvSpPr>
        <p:spPr/>
        <p:txBody>
          <a:bodyPr rtlCol="0"/>
          <a:lstStyle>
            <a:lvl1pPr>
              <a:defRPr>
                <a:solidFill>
                  <a:schemeClr val="bg1"/>
                </a:solidFill>
              </a:defRPr>
            </a:lvl1pPr>
          </a:lstStyle>
          <a:p>
            <a:pPr rtl="0"/>
            <a:r>
              <a:rPr lang="nl-NL" noProof="0">
                <a:solidFill>
                  <a:schemeClr val="bg1"/>
                </a:solidFill>
              </a:rPr>
              <a:t>Voorbeeld van voettekst</a:t>
            </a:r>
          </a:p>
        </p:txBody>
      </p:sp>
      <p:sp>
        <p:nvSpPr>
          <p:cNvPr id="13" name="Tijdelijke aanduiding voor afbeelding 11">
            <a:extLst>
              <a:ext uri="{FF2B5EF4-FFF2-40B4-BE49-F238E27FC236}">
                <a16:creationId xmlns:a16="http://schemas.microsoft.com/office/drawing/2014/main" id="{6702E7C4-3925-41D8-8339-6521FE726B22}"/>
              </a:ext>
            </a:extLst>
          </p:cNvPr>
          <p:cNvSpPr>
            <a:spLocks noGrp="1"/>
          </p:cNvSpPr>
          <p:nvPr>
            <p:ph type="pic" sz="quarter" idx="14"/>
          </p:nvPr>
        </p:nvSpPr>
        <p:spPr>
          <a:xfrm>
            <a:off x="0" y="1603470"/>
            <a:ext cx="4041648" cy="1600200"/>
          </a:xfrm>
          <a:solidFill>
            <a:schemeClr val="accent6"/>
          </a:solidFill>
        </p:spPr>
        <p:txBody>
          <a:bodyPr rtlCol="0" anchor="ctr"/>
          <a:lstStyle>
            <a:lvl1pPr algn="ctr">
              <a:defRPr/>
            </a:lvl1pPr>
          </a:lstStyle>
          <a:p>
            <a:pPr rtl="0"/>
            <a:r>
              <a:rPr lang="nl-NL" noProof="0"/>
              <a:t>Klik op het pictogram als u een afbeelding wilt toevoegen</a:t>
            </a:r>
          </a:p>
        </p:txBody>
      </p:sp>
      <p:sp>
        <p:nvSpPr>
          <p:cNvPr id="14" name="Tijdelijke aanduiding voor afbeelding 11">
            <a:extLst>
              <a:ext uri="{FF2B5EF4-FFF2-40B4-BE49-F238E27FC236}">
                <a16:creationId xmlns:a16="http://schemas.microsoft.com/office/drawing/2014/main" id="{D748BF23-0309-4049-B999-7977CE56B287}"/>
              </a:ext>
            </a:extLst>
          </p:cNvPr>
          <p:cNvSpPr>
            <a:spLocks noGrp="1"/>
          </p:cNvSpPr>
          <p:nvPr>
            <p:ph type="pic" sz="quarter" idx="15"/>
          </p:nvPr>
        </p:nvSpPr>
        <p:spPr>
          <a:xfrm>
            <a:off x="0" y="3206940"/>
            <a:ext cx="4041648" cy="1600200"/>
          </a:xfrm>
          <a:solidFill>
            <a:schemeClr val="accent6"/>
          </a:solidFill>
        </p:spPr>
        <p:txBody>
          <a:bodyPr rtlCol="0" anchor="ctr"/>
          <a:lstStyle>
            <a:lvl1pPr algn="ctr">
              <a:defRPr/>
            </a:lvl1pPr>
          </a:lstStyle>
          <a:p>
            <a:pPr rtl="0"/>
            <a:r>
              <a:rPr lang="nl-NL" noProof="0"/>
              <a:t>Klik op het pictogram als u een afbeelding wilt toevoegen</a:t>
            </a:r>
          </a:p>
        </p:txBody>
      </p:sp>
      <p:sp>
        <p:nvSpPr>
          <p:cNvPr id="15" name="Tijdelijke aanduiding voor afbeelding 11">
            <a:extLst>
              <a:ext uri="{FF2B5EF4-FFF2-40B4-BE49-F238E27FC236}">
                <a16:creationId xmlns:a16="http://schemas.microsoft.com/office/drawing/2014/main" id="{342D563E-638C-4E20-9FB7-739D6E4A9A9E}"/>
              </a:ext>
            </a:extLst>
          </p:cNvPr>
          <p:cNvSpPr>
            <a:spLocks noGrp="1"/>
          </p:cNvSpPr>
          <p:nvPr>
            <p:ph type="pic" sz="quarter" idx="16"/>
          </p:nvPr>
        </p:nvSpPr>
        <p:spPr>
          <a:xfrm>
            <a:off x="0" y="4810409"/>
            <a:ext cx="4041648" cy="1600200"/>
          </a:xfrm>
          <a:solidFill>
            <a:schemeClr val="accent6"/>
          </a:solidFill>
        </p:spPr>
        <p:txBody>
          <a:bodyPr rtlCol="0" anchor="ctr"/>
          <a:lstStyle>
            <a:lvl1pPr algn="ctr">
              <a:defRPr/>
            </a:lvl1pPr>
          </a:lstStyle>
          <a:p>
            <a:pPr rtl="0"/>
            <a:r>
              <a:rPr lang="nl-NL" noProof="0"/>
              <a:t>Klik op het pictogram als u een afbeelding wilt toevoegen</a:t>
            </a:r>
          </a:p>
        </p:txBody>
      </p:sp>
      <p:sp>
        <p:nvSpPr>
          <p:cNvPr id="7" name="Tijdelijke aanduiding voor inhoud 6">
            <a:extLst>
              <a:ext uri="{FF2B5EF4-FFF2-40B4-BE49-F238E27FC236}">
                <a16:creationId xmlns:a16="http://schemas.microsoft.com/office/drawing/2014/main" id="{CDCF384C-15B5-46CF-BA28-3C6898C9A979}"/>
              </a:ext>
            </a:extLst>
          </p:cNvPr>
          <p:cNvSpPr>
            <a:spLocks noGrp="1"/>
          </p:cNvSpPr>
          <p:nvPr>
            <p:ph sz="quarter" idx="17" hasCustomPrompt="1"/>
          </p:nvPr>
        </p:nvSpPr>
        <p:spPr>
          <a:xfrm>
            <a:off x="4770438" y="2368550"/>
            <a:ext cx="6230411" cy="3390900"/>
          </a:xfrm>
        </p:spPr>
        <p:txBody>
          <a:bodyPr rtlCol="0"/>
          <a:lstStyle>
            <a:lvl1pPr marL="0" indent="0">
              <a:buNone/>
              <a:defRPr sz="1800"/>
            </a:lvl1pPr>
            <a:lvl2pPr>
              <a:buNone/>
              <a:defRPr sz="1800"/>
            </a:lvl2pPr>
            <a:lvl3pPr>
              <a:buNone/>
              <a:defRPr sz="1800"/>
            </a:lvl3pPr>
            <a:lvl4pPr>
              <a:buNone/>
              <a:defRPr sz="1800"/>
            </a:lvl4pPr>
            <a:lvl5pPr>
              <a:buNone/>
              <a:defRPr sz="1800"/>
            </a:lvl5pPr>
          </a:lstStyle>
          <a:p>
            <a:pPr lvl="0" rtl="0"/>
            <a:r>
              <a:rPr lang="nl-NL" noProof="0"/>
              <a:t>Inhoud</a:t>
            </a:r>
          </a:p>
        </p:txBody>
      </p:sp>
      <p:sp>
        <p:nvSpPr>
          <p:cNvPr id="2" name="Tijdelijke aanduiding voor datum 1">
            <a:extLst>
              <a:ext uri="{FF2B5EF4-FFF2-40B4-BE49-F238E27FC236}">
                <a16:creationId xmlns:a16="http://schemas.microsoft.com/office/drawing/2014/main" id="{B8C9E28E-1389-47AF-B3EB-22571417ACBE}"/>
              </a:ext>
            </a:extLst>
          </p:cNvPr>
          <p:cNvSpPr>
            <a:spLocks noGrp="1"/>
          </p:cNvSpPr>
          <p:nvPr>
            <p:ph type="dt" sz="half" idx="10"/>
          </p:nvPr>
        </p:nvSpPr>
        <p:spPr/>
        <p:txBody>
          <a:bodyPr rtlCol="0"/>
          <a:lstStyle/>
          <a:p>
            <a:pPr rtl="0"/>
            <a:r>
              <a:rPr lang="nl-NL" noProof="0"/>
              <a:t>maandag 1 februari 20XX</a:t>
            </a:r>
          </a:p>
        </p:txBody>
      </p:sp>
      <p:sp>
        <p:nvSpPr>
          <p:cNvPr id="4" name="Tijdelijke aanduiding voor dianumm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rtlCol="0"/>
          <a:lstStyle/>
          <a:p>
            <a:pPr rtl="0"/>
            <a:fld id="{C01389E6-C847-4AD0-B56D-D205B2EAB1EE}" type="slidenum">
              <a:rPr lang="nl-NL" noProof="0" smtClean="0"/>
              <a:t>‹nr.›</a:t>
            </a:fld>
            <a:endParaRPr lang="nl-NL" noProof="0"/>
          </a:p>
        </p:txBody>
      </p:sp>
    </p:spTree>
    <p:extLst>
      <p:ext uri="{BB962C8B-B14F-4D97-AF65-F5344CB8AC3E}">
        <p14:creationId xmlns:p14="http://schemas.microsoft.com/office/powerpoint/2010/main" val="700904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Citaat">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1B46EB34-1B8B-4396-BFD2-98D14076D4B8}"/>
              </a:ext>
              <a:ext uri="{C183D7F6-B498-43B3-948B-1728B52AA6E4}">
                <adec:decorative xmlns:adec="http://schemas.microsoft.com/office/drawing/2017/decorative" val="1"/>
              </a:ext>
            </a:extLst>
          </p:cNvPr>
          <p:cNvSpPr/>
          <p:nvPr userDrawn="1"/>
        </p:nvSpPr>
        <p:spPr>
          <a:xfrm rot="10800000" flipH="1">
            <a:off x="0" y="4460827"/>
            <a:ext cx="12192003" cy="2397392"/>
          </a:xfrm>
          <a:prstGeom prst="rect">
            <a:avLst/>
          </a:prstGeom>
          <a:gradFill>
            <a:gsLst>
              <a:gs pos="8000">
                <a:schemeClr val="accent6"/>
              </a:gs>
              <a:gs pos="86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7" name="Rechthoek 6">
            <a:extLst>
              <a:ext uri="{FF2B5EF4-FFF2-40B4-BE49-F238E27FC236}">
                <a16:creationId xmlns:a16="http://schemas.microsoft.com/office/drawing/2014/main" id="{F3E69A3D-D17E-4FD6-87AB-82FA30AC072A}"/>
              </a:ext>
              <a:ext uri="{C183D7F6-B498-43B3-948B-1728B52AA6E4}">
                <adec:decorative xmlns:adec="http://schemas.microsoft.com/office/drawing/2017/decorative" val="1"/>
              </a:ext>
            </a:extLst>
          </p:cNvPr>
          <p:cNvSpPr/>
          <p:nvPr userDrawn="1"/>
        </p:nvSpPr>
        <p:spPr>
          <a:xfrm rot="10800000" flipH="1">
            <a:off x="4038600" y="4463552"/>
            <a:ext cx="8153401" cy="2394447"/>
          </a:xfrm>
          <a:prstGeom prst="rect">
            <a:avLst/>
          </a:prstGeom>
          <a:gradFill>
            <a:gsLst>
              <a:gs pos="0">
                <a:schemeClr val="accent5">
                  <a:lumMod val="60000"/>
                  <a:lumOff val="40000"/>
                  <a:alpha val="0"/>
                </a:schemeClr>
              </a:gs>
              <a:gs pos="99000">
                <a:schemeClr val="accent2">
                  <a:alpha val="81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8" name="Freeform: Shape 7">
            <a:extLst>
              <a:ext uri="{FF2B5EF4-FFF2-40B4-BE49-F238E27FC236}">
                <a16:creationId xmlns:a16="http://schemas.microsoft.com/office/drawing/2014/main" id="{CAE216A4-83E5-4AF8-83B6-82171757BA87}"/>
              </a:ext>
              <a:ext uri="{C183D7F6-B498-43B3-948B-1728B52AA6E4}">
                <adec:decorative xmlns:adec="http://schemas.microsoft.com/office/drawing/2017/decorative" val="1"/>
              </a:ext>
            </a:extLst>
          </p:cNvPr>
          <p:cNvSpPr/>
          <p:nvPr userDrawn="1"/>
        </p:nvSpPr>
        <p:spPr>
          <a:xfrm rot="14834054">
            <a:off x="2944145" y="2710934"/>
            <a:ext cx="3118759" cy="4639931"/>
          </a:xfrm>
          <a:custGeom>
            <a:avLst/>
            <a:gdLst>
              <a:gd name="connsiteX0" fmla="*/ 3118759 w 3118759"/>
              <a:gd name="connsiteY0" fmla="*/ 79510 h 4639931"/>
              <a:gd name="connsiteX1" fmla="*/ 1204940 w 3118759"/>
              <a:gd name="connsiteY1" fmla="*/ 4639931 h 4639931"/>
              <a:gd name="connsiteX2" fmla="*/ 1103495 w 3118759"/>
              <a:gd name="connsiteY2" fmla="*/ 4578302 h 4639931"/>
              <a:gd name="connsiteX3" fmla="*/ 0 w 3118759"/>
              <a:gd name="connsiteY3" fmla="*/ 2502877 h 4639931"/>
              <a:gd name="connsiteX4" fmla="*/ 2502877 w 3118759"/>
              <a:gd name="connsiteY4" fmla="*/ 0 h 4639931"/>
              <a:gd name="connsiteX5" fmla="*/ 3007294 w 3118759"/>
              <a:gd name="connsiteY5" fmla="*/ 50850 h 463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8759" h="4639931">
                <a:moveTo>
                  <a:pt x="3118759" y="79510"/>
                </a:moveTo>
                <a:lnTo>
                  <a:pt x="1204940" y="4639931"/>
                </a:lnTo>
                <a:lnTo>
                  <a:pt x="1103495" y="4578302"/>
                </a:lnTo>
                <a:cubicBezTo>
                  <a:pt x="437725" y="4128517"/>
                  <a:pt x="0" y="3366815"/>
                  <a:pt x="0" y="2502877"/>
                </a:cubicBezTo>
                <a:cubicBezTo>
                  <a:pt x="0" y="1120576"/>
                  <a:pt x="1120576" y="0"/>
                  <a:pt x="2502877" y="0"/>
                </a:cubicBezTo>
                <a:cubicBezTo>
                  <a:pt x="2675665" y="0"/>
                  <a:pt x="2844363" y="17509"/>
                  <a:pt x="3007294" y="50850"/>
                </a:cubicBezTo>
                <a:close/>
              </a:path>
            </a:pathLst>
          </a:custGeom>
          <a:gradFill>
            <a:gsLst>
              <a:gs pos="0">
                <a:schemeClr val="accent6">
                  <a:alpha val="12000"/>
                </a:schemeClr>
              </a:gs>
              <a:gs pos="100000">
                <a:schemeClr val="accent6">
                  <a:lumMod val="60000"/>
                  <a:lumOff val="40000"/>
                  <a:alpha val="20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9" name="Rechthoek 8">
            <a:extLst>
              <a:ext uri="{FF2B5EF4-FFF2-40B4-BE49-F238E27FC236}">
                <a16:creationId xmlns:a16="http://schemas.microsoft.com/office/drawing/2014/main" id="{E743141D-24A2-4BE2-B276-C20C06CB9601}"/>
              </a:ext>
              <a:ext uri="{C183D7F6-B498-43B3-948B-1728B52AA6E4}">
                <adec:decorative xmlns:adec="http://schemas.microsoft.com/office/drawing/2017/decorative" val="1"/>
              </a:ext>
            </a:extLst>
          </p:cNvPr>
          <p:cNvSpPr/>
          <p:nvPr userDrawn="1"/>
        </p:nvSpPr>
        <p:spPr>
          <a:xfrm flipH="1">
            <a:off x="4076701" y="4460827"/>
            <a:ext cx="8115300" cy="1945408"/>
          </a:xfrm>
          <a:prstGeom prst="rect">
            <a:avLst/>
          </a:prstGeom>
          <a:gradFill>
            <a:gsLst>
              <a:gs pos="0">
                <a:schemeClr val="accent6">
                  <a:alpha val="16000"/>
                </a:schemeClr>
              </a:gs>
              <a:gs pos="62000">
                <a:schemeClr val="accent5">
                  <a:alpha val="0"/>
                </a:scheme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0" name="Titel 6">
            <a:extLst>
              <a:ext uri="{FF2B5EF4-FFF2-40B4-BE49-F238E27FC236}">
                <a16:creationId xmlns:a16="http://schemas.microsoft.com/office/drawing/2014/main" id="{A35F720A-671B-47F4-88B8-83CD2FE3B3EF}"/>
              </a:ext>
            </a:extLst>
          </p:cNvPr>
          <p:cNvSpPr>
            <a:spLocks noGrp="1"/>
          </p:cNvSpPr>
          <p:nvPr>
            <p:ph type="ctrTitle"/>
          </p:nvPr>
        </p:nvSpPr>
        <p:spPr>
          <a:xfrm>
            <a:off x="1383807" y="4611271"/>
            <a:ext cx="10229073" cy="1171556"/>
          </a:xfrm>
        </p:spPr>
        <p:txBody>
          <a:bodyPr rtlCol="0">
            <a:normAutofit/>
          </a:bodyPr>
          <a:lstStyle>
            <a:lvl1pPr>
              <a:defRPr>
                <a:solidFill>
                  <a:schemeClr val="bg1"/>
                </a:solidFill>
              </a:defRPr>
            </a:lvl1pPr>
          </a:lstStyle>
          <a:p>
            <a:pPr algn="l" rtl="0"/>
            <a:r>
              <a:rPr lang="nl-NL" sz="3600" noProof="0">
                <a:solidFill>
                  <a:schemeClr val="bg1"/>
                </a:solidFill>
              </a:rPr>
              <a:t>Klik om stijl te bewerken</a:t>
            </a:r>
          </a:p>
        </p:txBody>
      </p:sp>
      <p:sp>
        <p:nvSpPr>
          <p:cNvPr id="13" name="Tijdelijke aanduiding voor inhoud 7">
            <a:extLst>
              <a:ext uri="{FF2B5EF4-FFF2-40B4-BE49-F238E27FC236}">
                <a16:creationId xmlns:a16="http://schemas.microsoft.com/office/drawing/2014/main" id="{38168417-C3D6-45B7-898A-D94F37EA6C69}"/>
              </a:ext>
            </a:extLst>
          </p:cNvPr>
          <p:cNvSpPr>
            <a:spLocks noGrp="1"/>
          </p:cNvSpPr>
          <p:nvPr>
            <p:ph type="subTitle" idx="1"/>
          </p:nvPr>
        </p:nvSpPr>
        <p:spPr>
          <a:xfrm>
            <a:off x="1371601" y="5970897"/>
            <a:ext cx="9448800" cy="429904"/>
          </a:xfrm>
        </p:spPr>
        <p:txBody>
          <a:bodyPr rtlCol="0">
            <a:normAutofit/>
          </a:bodyPr>
          <a:lstStyle>
            <a:lvl1pPr>
              <a:buNone/>
              <a:defRPr>
                <a:solidFill>
                  <a:schemeClr val="bg1"/>
                </a:solidFill>
              </a:defRPr>
            </a:lvl1pPr>
          </a:lstStyle>
          <a:p>
            <a:pPr algn="l" rtl="0">
              <a:lnSpc>
                <a:spcPct val="100000"/>
              </a:lnSpc>
            </a:pPr>
            <a:r>
              <a:rPr lang="nl-NL" sz="1200" noProof="0">
                <a:solidFill>
                  <a:schemeClr val="bg1"/>
                </a:solidFill>
              </a:rPr>
              <a:t>Klikken om de ondertitelstijl van het model te bewerken</a:t>
            </a:r>
          </a:p>
        </p:txBody>
      </p:sp>
      <p:sp>
        <p:nvSpPr>
          <p:cNvPr id="12" name="Tijdelijke aanduiding voor afbeelding 11">
            <a:extLst>
              <a:ext uri="{FF2B5EF4-FFF2-40B4-BE49-F238E27FC236}">
                <a16:creationId xmlns:a16="http://schemas.microsoft.com/office/drawing/2014/main" id="{7B0F7C81-3A6B-4709-B144-6A0DFEF3B80C}"/>
              </a:ext>
            </a:extLst>
          </p:cNvPr>
          <p:cNvSpPr>
            <a:spLocks noGrp="1"/>
          </p:cNvSpPr>
          <p:nvPr>
            <p:ph type="pic" sz="quarter" idx="13"/>
          </p:nvPr>
        </p:nvSpPr>
        <p:spPr>
          <a:xfrm>
            <a:off x="0" y="0"/>
            <a:ext cx="12188952" cy="4462272"/>
          </a:xfrm>
          <a:solidFill>
            <a:schemeClr val="accent6"/>
          </a:solidFill>
        </p:spPr>
        <p:txBody>
          <a:bodyPr rtlCol="0" anchor="ctr"/>
          <a:lstStyle>
            <a:lvl1pPr algn="ctr">
              <a:defRPr/>
            </a:lvl1pPr>
          </a:lstStyle>
          <a:p>
            <a:pPr rtl="0"/>
            <a:r>
              <a:rPr lang="nl-NL" noProof="0"/>
              <a:t>Klik op het pictogram als u een afbeelding wilt toevoegen</a:t>
            </a:r>
          </a:p>
        </p:txBody>
      </p:sp>
      <p:sp>
        <p:nvSpPr>
          <p:cNvPr id="3" name="Tijdelijke aanduiding voor voettekst 2">
            <a:extLst>
              <a:ext uri="{FF2B5EF4-FFF2-40B4-BE49-F238E27FC236}">
                <a16:creationId xmlns:a16="http://schemas.microsoft.com/office/drawing/2014/main" id="{BFCF6B08-1984-4F7C-9F6E-A4F47BDBA215}"/>
              </a:ext>
            </a:extLst>
          </p:cNvPr>
          <p:cNvSpPr>
            <a:spLocks noGrp="1"/>
          </p:cNvSpPr>
          <p:nvPr>
            <p:ph type="ftr" sz="quarter" idx="11"/>
          </p:nvPr>
        </p:nvSpPr>
        <p:spPr/>
        <p:txBody>
          <a:bodyPr rtlCol="0"/>
          <a:lstStyle>
            <a:lvl1pPr>
              <a:defRPr>
                <a:solidFill>
                  <a:schemeClr val="bg1"/>
                </a:solidFill>
              </a:defRPr>
            </a:lvl1pPr>
          </a:lstStyle>
          <a:p>
            <a:pPr rtl="0"/>
            <a:r>
              <a:rPr lang="nl-NL" noProof="0">
                <a:solidFill>
                  <a:schemeClr val="bg1"/>
                </a:solidFill>
              </a:rPr>
              <a:t>Voorbeeld van voettekst</a:t>
            </a:r>
          </a:p>
        </p:txBody>
      </p:sp>
      <p:sp>
        <p:nvSpPr>
          <p:cNvPr id="2" name="Tijdelijke aanduiding voor datum 1">
            <a:extLst>
              <a:ext uri="{FF2B5EF4-FFF2-40B4-BE49-F238E27FC236}">
                <a16:creationId xmlns:a16="http://schemas.microsoft.com/office/drawing/2014/main" id="{B8C9E28E-1389-47AF-B3EB-22571417ACBE}"/>
              </a:ext>
            </a:extLst>
          </p:cNvPr>
          <p:cNvSpPr>
            <a:spLocks noGrp="1"/>
          </p:cNvSpPr>
          <p:nvPr>
            <p:ph type="dt" sz="half" idx="10"/>
          </p:nvPr>
        </p:nvSpPr>
        <p:spPr/>
        <p:txBody>
          <a:bodyPr rtlCol="0"/>
          <a:lstStyle/>
          <a:p>
            <a:pPr rtl="0"/>
            <a:r>
              <a:rPr lang="nl-NL" noProof="0"/>
              <a:t>maandag 1 februari 20XX</a:t>
            </a:r>
          </a:p>
        </p:txBody>
      </p:sp>
      <p:sp>
        <p:nvSpPr>
          <p:cNvPr id="4" name="Tijdelijke aanduiding voor dianumm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rtlCol="0"/>
          <a:lstStyle/>
          <a:p>
            <a:pPr rtl="0"/>
            <a:fld id="{C01389E6-C847-4AD0-B56D-D205B2EAB1EE}" type="slidenum">
              <a:rPr lang="nl-NL" noProof="0" smtClean="0"/>
              <a:t>‹nr.›</a:t>
            </a:fld>
            <a:endParaRPr lang="nl-NL" noProof="0"/>
          </a:p>
        </p:txBody>
      </p:sp>
    </p:spTree>
    <p:extLst>
      <p:ext uri="{BB962C8B-B14F-4D97-AF65-F5344CB8AC3E}">
        <p14:creationId xmlns:p14="http://schemas.microsoft.com/office/powerpoint/2010/main" val="7338837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houd 3 kolom">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2D453288-3D76-40C1-BE00-223AB28F13DF}"/>
              </a:ext>
            </a:extLst>
          </p:cNvPr>
          <p:cNvSpPr>
            <a:spLocks noGrp="1"/>
          </p:cNvSpPr>
          <p:nvPr>
            <p:ph type="title" hasCustomPrompt="1"/>
          </p:nvPr>
        </p:nvSpPr>
        <p:spPr/>
        <p:txBody>
          <a:bodyPr rtlCol="0"/>
          <a:lstStyle/>
          <a:p>
            <a:pPr rtl="0"/>
            <a:r>
              <a:rPr lang="nl-NL" noProof="0"/>
              <a:t>Klik om de titelstijl van het model te bewerken</a:t>
            </a:r>
          </a:p>
        </p:txBody>
      </p:sp>
      <p:sp>
        <p:nvSpPr>
          <p:cNvPr id="8" name="Tijdelijke aanduiding voor voettekst 7">
            <a:extLst>
              <a:ext uri="{FF2B5EF4-FFF2-40B4-BE49-F238E27FC236}">
                <a16:creationId xmlns:a16="http://schemas.microsoft.com/office/drawing/2014/main" id="{CE9EC6C3-0950-4AFE-936A-9AB5D227844D}"/>
              </a:ext>
            </a:extLst>
          </p:cNvPr>
          <p:cNvSpPr>
            <a:spLocks noGrp="1"/>
          </p:cNvSpPr>
          <p:nvPr>
            <p:ph type="ftr" sz="quarter" idx="11"/>
          </p:nvPr>
        </p:nvSpPr>
        <p:spPr/>
        <p:txBody>
          <a:bodyPr rtlCol="0"/>
          <a:lstStyle/>
          <a:p>
            <a:pPr rtl="0"/>
            <a:r>
              <a:rPr lang="nl-NL" noProof="0"/>
              <a:t>Voorbeeld van voettekst</a:t>
            </a:r>
          </a:p>
        </p:txBody>
      </p:sp>
      <p:sp>
        <p:nvSpPr>
          <p:cNvPr id="3" name="Tijdelijke aanduiding voor tekst 2">
            <a:extLst>
              <a:ext uri="{FF2B5EF4-FFF2-40B4-BE49-F238E27FC236}">
                <a16:creationId xmlns:a16="http://schemas.microsoft.com/office/drawing/2014/main" id="{82036E0D-26A5-455A-A8BD-70DA8BC03EB2}"/>
              </a:ext>
            </a:extLst>
          </p:cNvPr>
          <p:cNvSpPr>
            <a:spLocks noGrp="1"/>
          </p:cNvSpPr>
          <p:nvPr>
            <p:ph type="body" idx="1" hasCustomPrompt="1"/>
          </p:nvPr>
        </p:nvSpPr>
        <p:spPr>
          <a:xfrm>
            <a:off x="1371600" y="2112264"/>
            <a:ext cx="320040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4" name="Tijdelijke aanduiding voor inhoud 3">
            <a:extLst>
              <a:ext uri="{FF2B5EF4-FFF2-40B4-BE49-F238E27FC236}">
                <a16:creationId xmlns:a16="http://schemas.microsoft.com/office/drawing/2014/main" id="{E7FD4EA0-094D-4056-9032-BFB44B40896B}"/>
              </a:ext>
            </a:extLst>
          </p:cNvPr>
          <p:cNvSpPr>
            <a:spLocks noGrp="1"/>
          </p:cNvSpPr>
          <p:nvPr>
            <p:ph sz="half" idx="2" hasCustomPrompt="1"/>
          </p:nvPr>
        </p:nvSpPr>
        <p:spPr>
          <a:xfrm>
            <a:off x="1371600" y="3018472"/>
            <a:ext cx="3200400" cy="3104856"/>
          </a:xfrm>
        </p:spPr>
        <p:txBody>
          <a:bodyPr rtlCol="0"/>
          <a:lstStyle>
            <a:lvl1pPr marL="283464" indent="-283464">
              <a:defRPr/>
            </a:lvl1pPr>
            <a:lvl2pPr marL="283464" indent="-283464">
              <a:defRPr/>
            </a:lvl2pPr>
            <a:lvl3pPr marL="283464" indent="-283464">
              <a:defRPr/>
            </a:lvl3pPr>
            <a:lvl4pPr marL="283464" indent="-283464">
              <a:defRPr/>
            </a:lvl4pPr>
            <a:lvl5pPr marL="283464" indent="-283464">
              <a:defRPr/>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a:extLst>
              <a:ext uri="{FF2B5EF4-FFF2-40B4-BE49-F238E27FC236}">
                <a16:creationId xmlns:a16="http://schemas.microsoft.com/office/drawing/2014/main" id="{5FC0CCE8-718F-4620-8B4A-C60EEA7B884D}"/>
              </a:ext>
            </a:extLst>
          </p:cNvPr>
          <p:cNvSpPr>
            <a:spLocks noGrp="1"/>
          </p:cNvSpPr>
          <p:nvPr>
            <p:ph type="body" sz="quarter" idx="3" hasCustomPrompt="1"/>
          </p:nvPr>
        </p:nvSpPr>
        <p:spPr>
          <a:xfrm>
            <a:off x="4892040" y="2109976"/>
            <a:ext cx="320040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6" name="Tijdelijke aanduiding voor inhoud 5">
            <a:extLst>
              <a:ext uri="{FF2B5EF4-FFF2-40B4-BE49-F238E27FC236}">
                <a16:creationId xmlns:a16="http://schemas.microsoft.com/office/drawing/2014/main" id="{56CE86DF-0069-4D31-BDD3-A9A2F9B7B468}"/>
              </a:ext>
            </a:extLst>
          </p:cNvPr>
          <p:cNvSpPr>
            <a:spLocks noGrp="1"/>
          </p:cNvSpPr>
          <p:nvPr>
            <p:ph sz="quarter" idx="4" hasCustomPrompt="1"/>
          </p:nvPr>
        </p:nvSpPr>
        <p:spPr>
          <a:xfrm>
            <a:off x="4892040" y="3016183"/>
            <a:ext cx="3200400" cy="3104857"/>
          </a:xfrm>
        </p:spPr>
        <p:txBody>
          <a:bodyPr rtlCol="0"/>
          <a:lstStyle>
            <a:lvl1pPr marL="283464" indent="-283464">
              <a:defRPr/>
            </a:lvl1pPr>
            <a:lvl2pPr marL="283464" indent="-283464">
              <a:defRPr/>
            </a:lvl2pPr>
            <a:lvl3pPr marL="283464" indent="-283464">
              <a:defRPr/>
            </a:lvl3pPr>
            <a:lvl4pPr marL="283464" indent="-283464">
              <a:defRPr/>
            </a:lvl4pPr>
            <a:lvl5pPr marL="283464" indent="-283464">
              <a:defRPr/>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11" name="Tijdelijke aanduiding voor tekst 4">
            <a:extLst>
              <a:ext uri="{FF2B5EF4-FFF2-40B4-BE49-F238E27FC236}">
                <a16:creationId xmlns:a16="http://schemas.microsoft.com/office/drawing/2014/main" id="{5A7CDD05-39F5-4344-992F-995A7F9E8237}"/>
              </a:ext>
            </a:extLst>
          </p:cNvPr>
          <p:cNvSpPr>
            <a:spLocks noGrp="1"/>
          </p:cNvSpPr>
          <p:nvPr>
            <p:ph type="body" sz="quarter" idx="13" hasCustomPrompt="1"/>
          </p:nvPr>
        </p:nvSpPr>
        <p:spPr>
          <a:xfrm>
            <a:off x="8412480" y="2112263"/>
            <a:ext cx="320040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12" name="Tijdelijke aanduiding voor inhoud 5">
            <a:extLst>
              <a:ext uri="{FF2B5EF4-FFF2-40B4-BE49-F238E27FC236}">
                <a16:creationId xmlns:a16="http://schemas.microsoft.com/office/drawing/2014/main" id="{93C996A2-0E21-4652-A9DD-F74F8BC04053}"/>
              </a:ext>
            </a:extLst>
          </p:cNvPr>
          <p:cNvSpPr>
            <a:spLocks noGrp="1"/>
          </p:cNvSpPr>
          <p:nvPr>
            <p:ph sz="quarter" idx="14" hasCustomPrompt="1"/>
          </p:nvPr>
        </p:nvSpPr>
        <p:spPr>
          <a:xfrm>
            <a:off x="8412480" y="3018470"/>
            <a:ext cx="3200400" cy="3104857"/>
          </a:xfrm>
        </p:spPr>
        <p:txBody>
          <a:bodyPr rtlCol="0"/>
          <a:lstStyle>
            <a:lvl1pPr marL="283464" indent="-283464">
              <a:defRPr/>
            </a:lvl1pPr>
            <a:lvl2pPr marL="283464" indent="-283464">
              <a:defRPr/>
            </a:lvl2pPr>
            <a:lvl3pPr marL="283464" indent="-283464">
              <a:defRPr/>
            </a:lvl3pPr>
            <a:lvl4pPr marL="283464" indent="-283464">
              <a:defRPr/>
            </a:lvl4pPr>
            <a:lvl5pPr marL="283464" indent="-283464">
              <a:defRPr/>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a:extLst>
              <a:ext uri="{FF2B5EF4-FFF2-40B4-BE49-F238E27FC236}">
                <a16:creationId xmlns:a16="http://schemas.microsoft.com/office/drawing/2014/main" id="{21A5ED06-FE54-4B86-A8D4-07D0EB08C3AB}"/>
              </a:ext>
            </a:extLst>
          </p:cNvPr>
          <p:cNvSpPr>
            <a:spLocks noGrp="1"/>
          </p:cNvSpPr>
          <p:nvPr>
            <p:ph type="dt" sz="half" idx="10"/>
          </p:nvPr>
        </p:nvSpPr>
        <p:spPr/>
        <p:txBody>
          <a:bodyPr rtlCol="0"/>
          <a:lstStyle/>
          <a:p>
            <a:pPr rtl="0"/>
            <a:r>
              <a:rPr lang="nl-NL" noProof="0"/>
              <a:t>maandag 1 februari 20XX</a:t>
            </a:r>
          </a:p>
        </p:txBody>
      </p:sp>
      <p:sp>
        <p:nvSpPr>
          <p:cNvPr id="9" name="Tijdelijke aanduiding voor dianummer 8">
            <a:extLst>
              <a:ext uri="{FF2B5EF4-FFF2-40B4-BE49-F238E27FC236}">
                <a16:creationId xmlns:a16="http://schemas.microsoft.com/office/drawing/2014/main" id="{6784B1D1-BE0C-48F4-BC74-90675A0F07CF}"/>
              </a:ext>
            </a:extLst>
          </p:cNvPr>
          <p:cNvSpPr>
            <a:spLocks noGrp="1"/>
          </p:cNvSpPr>
          <p:nvPr>
            <p:ph type="sldNum" sz="quarter" idx="12"/>
          </p:nvPr>
        </p:nvSpPr>
        <p:spPr/>
        <p:txBody>
          <a:bodyPr rtlCol="0"/>
          <a:lstStyle/>
          <a:p>
            <a:pPr rtl="0"/>
            <a:fld id="{C01389E6-C847-4AD0-B56D-D205B2EAB1EE}" type="slidenum">
              <a:rPr lang="nl-NL" noProof="0" smtClean="0"/>
              <a:t>‹nr.›</a:t>
            </a:fld>
            <a:endParaRPr lang="nl-NL" noProof="0"/>
          </a:p>
        </p:txBody>
      </p:sp>
    </p:spTree>
    <p:extLst>
      <p:ext uri="{BB962C8B-B14F-4D97-AF65-F5344CB8AC3E}">
        <p14:creationId xmlns:p14="http://schemas.microsoft.com/office/powerpoint/2010/main" val="900674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nl-NL"/>
              <a:t>Klik om stijl te bewerken</a:t>
            </a:r>
            <a:endParaRPr lang="en-US"/>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pPr rtl="0"/>
            <a:r>
              <a:rPr lang="nl-NL" noProof="0"/>
              <a:t>maandag 1 februari 20XX</a:t>
            </a:r>
          </a:p>
        </p:txBody>
      </p:sp>
      <p:sp>
        <p:nvSpPr>
          <p:cNvPr id="5" name="Footer Placeholder 4"/>
          <p:cNvSpPr>
            <a:spLocks noGrp="1"/>
          </p:cNvSpPr>
          <p:nvPr>
            <p:ph type="ftr" sz="quarter" idx="11"/>
          </p:nvPr>
        </p:nvSpPr>
        <p:spPr/>
        <p:txBody>
          <a:bodyPr/>
          <a:lstStyle/>
          <a:p>
            <a:pPr rtl="0"/>
            <a:r>
              <a:rPr lang="nl-NL" b="0" noProof="0"/>
              <a:t>Voorbeeld van voettekst</a:t>
            </a:r>
          </a:p>
        </p:txBody>
      </p:sp>
      <p:sp>
        <p:nvSpPr>
          <p:cNvPr id="6" name="Slide Number Placeholder 5"/>
          <p:cNvSpPr>
            <a:spLocks noGrp="1"/>
          </p:cNvSpPr>
          <p:nvPr>
            <p:ph type="sldNum" sz="quarter" idx="12"/>
          </p:nvPr>
        </p:nvSpPr>
        <p:spPr/>
        <p:txBody>
          <a:bodyPr/>
          <a:lstStyle/>
          <a:p>
            <a:pPr rtl="0"/>
            <a:fld id="{C01389E6-C847-4AD0-B56D-D205B2EAB1EE}" type="slidenum">
              <a:rPr lang="nl-NL" noProof="0" smtClean="0"/>
              <a:pPr rtl="0"/>
              <a:t>‹nr.›</a:t>
            </a:fld>
            <a:endParaRPr lang="nl-NL" noProof="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9479020"/>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nl-NL"/>
              <a:t>Klik om stijl te bewerken</a:t>
            </a:r>
            <a:endParaRPr lang="en-US"/>
          </a:p>
        </p:txBody>
      </p:sp>
      <p:sp>
        <p:nvSpPr>
          <p:cNvPr id="3" name="Content Placeholder 2"/>
          <p:cNvSpPr>
            <a:spLocks noGrp="1"/>
          </p:cNvSpPr>
          <p:nvPr>
            <p:ph sz="half" idx="1"/>
          </p:nvPr>
        </p:nvSpPr>
        <p:spPr>
          <a:xfrm>
            <a:off x="1024127" y="2286000"/>
            <a:ext cx="4754880" cy="40233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5989320" y="2286000"/>
            <a:ext cx="4754880" cy="40233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pPr rtl="0"/>
            <a:r>
              <a:rPr lang="nl-NL" noProof="0"/>
              <a:t>maandag 1 februari 20XX</a:t>
            </a:r>
          </a:p>
        </p:txBody>
      </p:sp>
      <p:sp>
        <p:nvSpPr>
          <p:cNvPr id="6" name="Footer Placeholder 5"/>
          <p:cNvSpPr>
            <a:spLocks noGrp="1"/>
          </p:cNvSpPr>
          <p:nvPr>
            <p:ph type="ftr" sz="quarter" idx="11"/>
          </p:nvPr>
        </p:nvSpPr>
        <p:spPr/>
        <p:txBody>
          <a:bodyPr/>
          <a:lstStyle/>
          <a:p>
            <a:pPr rtl="0"/>
            <a:r>
              <a:rPr lang="nl-NL" b="0" noProof="0"/>
              <a:t>Voorbeeld van voettekst</a:t>
            </a:r>
          </a:p>
        </p:txBody>
      </p:sp>
      <p:sp>
        <p:nvSpPr>
          <p:cNvPr id="7" name="Slide Number Placeholder 6"/>
          <p:cNvSpPr>
            <a:spLocks noGrp="1"/>
          </p:cNvSpPr>
          <p:nvPr>
            <p:ph type="sldNum" sz="quarter" idx="12"/>
          </p:nvPr>
        </p:nvSpPr>
        <p:spPr/>
        <p:txBody>
          <a:bodyPr/>
          <a:lstStyle/>
          <a:p>
            <a:pPr rtl="0"/>
            <a:fld id="{C01389E6-C847-4AD0-B56D-D205B2EAB1EE}" type="slidenum">
              <a:rPr lang="nl-NL" noProof="0" smtClean="0"/>
              <a:pPr rtl="0"/>
              <a:t>‹nr.›</a:t>
            </a:fld>
            <a:endParaRPr lang="nl-NL" noProof="0"/>
          </a:p>
        </p:txBody>
      </p:sp>
    </p:spTree>
    <p:extLst>
      <p:ext uri="{BB962C8B-B14F-4D97-AF65-F5344CB8AC3E}">
        <p14:creationId xmlns:p14="http://schemas.microsoft.com/office/powerpoint/2010/main" val="2455227025"/>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stijl te bewerken</a:t>
            </a:r>
            <a:endParaRPr lang="en-US"/>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024128" y="2967788"/>
            <a:ext cx="4754880" cy="334157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nl-NL"/>
              <a:t>Klikken om de tekststijl van het model te bewerken</a:t>
            </a:r>
          </a:p>
        </p:txBody>
      </p:sp>
      <p:sp>
        <p:nvSpPr>
          <p:cNvPr id="6" name="Content Placeholder 5"/>
          <p:cNvSpPr>
            <a:spLocks noGrp="1"/>
          </p:cNvSpPr>
          <p:nvPr>
            <p:ph sz="quarter" idx="4"/>
          </p:nvPr>
        </p:nvSpPr>
        <p:spPr>
          <a:xfrm>
            <a:off x="5990888" y="2967788"/>
            <a:ext cx="4754880" cy="334157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pPr rtl="0"/>
            <a:r>
              <a:rPr lang="nl-NL" noProof="0"/>
              <a:t>maandag 1 februari 20XX</a:t>
            </a:r>
          </a:p>
        </p:txBody>
      </p:sp>
      <p:sp>
        <p:nvSpPr>
          <p:cNvPr id="8" name="Footer Placeholder 7"/>
          <p:cNvSpPr>
            <a:spLocks noGrp="1"/>
          </p:cNvSpPr>
          <p:nvPr>
            <p:ph type="ftr" sz="quarter" idx="11"/>
          </p:nvPr>
        </p:nvSpPr>
        <p:spPr/>
        <p:txBody>
          <a:bodyPr/>
          <a:lstStyle/>
          <a:p>
            <a:pPr rtl="0"/>
            <a:r>
              <a:rPr lang="nl-NL" b="0" noProof="0"/>
              <a:t>Voorbeeld van voettekst</a:t>
            </a:r>
          </a:p>
        </p:txBody>
      </p:sp>
      <p:sp>
        <p:nvSpPr>
          <p:cNvPr id="9" name="Slide Number Placeholder 8"/>
          <p:cNvSpPr>
            <a:spLocks noGrp="1"/>
          </p:cNvSpPr>
          <p:nvPr>
            <p:ph type="sldNum" sz="quarter" idx="12"/>
          </p:nvPr>
        </p:nvSpPr>
        <p:spPr/>
        <p:txBody>
          <a:bodyPr/>
          <a:lstStyle/>
          <a:p>
            <a:pPr rtl="0"/>
            <a:fld id="{C01389E6-C847-4AD0-B56D-D205B2EAB1EE}" type="slidenum">
              <a:rPr lang="nl-NL" noProof="0" smtClean="0"/>
              <a:pPr rtl="0"/>
              <a:t>‹nr.›</a:t>
            </a:fld>
            <a:endParaRPr lang="nl-NL" noProof="0"/>
          </a:p>
        </p:txBody>
      </p:sp>
    </p:spTree>
    <p:extLst>
      <p:ext uri="{BB962C8B-B14F-4D97-AF65-F5344CB8AC3E}">
        <p14:creationId xmlns:p14="http://schemas.microsoft.com/office/powerpoint/2010/main" val="509630491"/>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Date Placeholder 2"/>
          <p:cNvSpPr>
            <a:spLocks noGrp="1"/>
          </p:cNvSpPr>
          <p:nvPr>
            <p:ph type="dt" sz="half" idx="10"/>
          </p:nvPr>
        </p:nvSpPr>
        <p:spPr/>
        <p:txBody>
          <a:bodyPr/>
          <a:lstStyle/>
          <a:p>
            <a:pPr rtl="0"/>
            <a:r>
              <a:rPr lang="nl-NL" noProof="0"/>
              <a:t>maandag 1 februari 20XX</a:t>
            </a:r>
          </a:p>
        </p:txBody>
      </p:sp>
      <p:sp>
        <p:nvSpPr>
          <p:cNvPr id="4" name="Footer Placeholder 3"/>
          <p:cNvSpPr>
            <a:spLocks noGrp="1"/>
          </p:cNvSpPr>
          <p:nvPr>
            <p:ph type="ftr" sz="quarter" idx="11"/>
          </p:nvPr>
        </p:nvSpPr>
        <p:spPr/>
        <p:txBody>
          <a:bodyPr/>
          <a:lstStyle/>
          <a:p>
            <a:pPr rtl="0"/>
            <a:r>
              <a:rPr lang="nl-NL" b="0" noProof="0"/>
              <a:t>Voorbeeld van voettekst</a:t>
            </a:r>
          </a:p>
        </p:txBody>
      </p:sp>
      <p:sp>
        <p:nvSpPr>
          <p:cNvPr id="5" name="Slide Number Placeholder 4"/>
          <p:cNvSpPr>
            <a:spLocks noGrp="1"/>
          </p:cNvSpPr>
          <p:nvPr>
            <p:ph type="sldNum" sz="quarter" idx="12"/>
          </p:nvPr>
        </p:nvSpPr>
        <p:spPr/>
        <p:txBody>
          <a:bodyPr/>
          <a:lstStyle/>
          <a:p>
            <a:pPr rtl="0"/>
            <a:fld id="{C01389E6-C847-4AD0-B56D-D205B2EAB1EE}" type="slidenum">
              <a:rPr lang="nl-NL" noProof="0" smtClean="0"/>
              <a:pPr rtl="0"/>
              <a:t>‹nr.›</a:t>
            </a:fld>
            <a:endParaRPr lang="nl-NL" noProof="0"/>
          </a:p>
        </p:txBody>
      </p:sp>
    </p:spTree>
    <p:extLst>
      <p:ext uri="{BB962C8B-B14F-4D97-AF65-F5344CB8AC3E}">
        <p14:creationId xmlns:p14="http://schemas.microsoft.com/office/powerpoint/2010/main" val="3147354275"/>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r>
              <a:rPr lang="nl-NL" noProof="0"/>
              <a:t>maandag 1 februari 20XX</a:t>
            </a:r>
          </a:p>
        </p:txBody>
      </p:sp>
      <p:sp>
        <p:nvSpPr>
          <p:cNvPr id="3" name="Footer Placeholder 2"/>
          <p:cNvSpPr>
            <a:spLocks noGrp="1"/>
          </p:cNvSpPr>
          <p:nvPr>
            <p:ph type="ftr" sz="quarter" idx="11"/>
          </p:nvPr>
        </p:nvSpPr>
        <p:spPr/>
        <p:txBody>
          <a:bodyPr/>
          <a:lstStyle/>
          <a:p>
            <a:pPr rtl="0"/>
            <a:r>
              <a:rPr lang="nl-NL" noProof="0"/>
              <a:t>Voorbeeld van voettekst</a:t>
            </a:r>
          </a:p>
        </p:txBody>
      </p:sp>
      <p:sp>
        <p:nvSpPr>
          <p:cNvPr id="4" name="Slide Number Placeholder 3"/>
          <p:cNvSpPr>
            <a:spLocks noGrp="1"/>
          </p:cNvSpPr>
          <p:nvPr>
            <p:ph type="sldNum" sz="quarter" idx="12"/>
          </p:nvPr>
        </p:nvSpPr>
        <p:spPr/>
        <p:txBody>
          <a:bodyPr/>
          <a:lstStyle/>
          <a:p>
            <a:pPr rtl="0"/>
            <a:fld id="{C01389E6-C847-4AD0-B56D-D205B2EAB1EE}" type="slidenum">
              <a:rPr lang="nl-NL" noProof="0" smtClean="0"/>
              <a:t>‹nr.›</a:t>
            </a:fld>
            <a:endParaRPr lang="nl-NL" noProof="0"/>
          </a:p>
        </p:txBody>
      </p:sp>
    </p:spTree>
    <p:extLst>
      <p:ext uri="{BB962C8B-B14F-4D97-AF65-F5344CB8AC3E}">
        <p14:creationId xmlns:p14="http://schemas.microsoft.com/office/powerpoint/2010/main" val="3622645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nl-NL"/>
              <a:t>Klik om stijl te bewerken</a:t>
            </a:r>
            <a:endParaRPr lang="en-US"/>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pPr rtl="0"/>
            <a:r>
              <a:rPr lang="nl-NL" noProof="0"/>
              <a:t>maandag 1 februari 20XX</a:t>
            </a:r>
          </a:p>
        </p:txBody>
      </p:sp>
      <p:sp>
        <p:nvSpPr>
          <p:cNvPr id="6" name="Footer Placeholder 5"/>
          <p:cNvSpPr>
            <a:spLocks noGrp="1"/>
          </p:cNvSpPr>
          <p:nvPr>
            <p:ph type="ftr" sz="quarter" idx="11"/>
          </p:nvPr>
        </p:nvSpPr>
        <p:spPr/>
        <p:txBody>
          <a:bodyPr/>
          <a:lstStyle/>
          <a:p>
            <a:pPr rtl="0"/>
            <a:r>
              <a:rPr lang="nl-NL" noProof="0"/>
              <a:t>Voorbeeld van voettekst</a:t>
            </a:r>
          </a:p>
        </p:txBody>
      </p:sp>
      <p:sp>
        <p:nvSpPr>
          <p:cNvPr id="7" name="Slide Number Placeholder 6"/>
          <p:cNvSpPr>
            <a:spLocks noGrp="1"/>
          </p:cNvSpPr>
          <p:nvPr>
            <p:ph type="sldNum" sz="quarter" idx="12"/>
          </p:nvPr>
        </p:nvSpPr>
        <p:spPr/>
        <p:txBody>
          <a:bodyPr/>
          <a:lstStyle/>
          <a:p>
            <a:pPr rtl="0"/>
            <a:fld id="{C01389E6-C847-4AD0-B56D-D205B2EAB1EE}" type="slidenum">
              <a:rPr lang="nl-NL" noProof="0" smtClean="0"/>
              <a:t>‹nr.›</a:t>
            </a:fld>
            <a:endParaRPr lang="nl-NL" noProof="0"/>
          </a:p>
        </p:txBody>
      </p:sp>
    </p:spTree>
    <p:extLst>
      <p:ext uri="{BB962C8B-B14F-4D97-AF65-F5344CB8AC3E}">
        <p14:creationId xmlns:p14="http://schemas.microsoft.com/office/powerpoint/2010/main" val="409100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nl-NL"/>
              <a:t>Klik om stijl te bewerken</a:t>
            </a:r>
            <a:endParaRPr lang="en-US"/>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pPr rtl="0"/>
            <a:r>
              <a:rPr lang="nl-NL" noProof="0"/>
              <a:t>maandag 1 februari 20XX</a:t>
            </a:r>
          </a:p>
        </p:txBody>
      </p:sp>
      <p:sp>
        <p:nvSpPr>
          <p:cNvPr id="6" name="Footer Placeholder 5"/>
          <p:cNvSpPr>
            <a:spLocks noGrp="1"/>
          </p:cNvSpPr>
          <p:nvPr>
            <p:ph type="ftr" sz="quarter" idx="11"/>
          </p:nvPr>
        </p:nvSpPr>
        <p:spPr/>
        <p:txBody>
          <a:bodyPr/>
          <a:lstStyle/>
          <a:p>
            <a:pPr rtl="0"/>
            <a:r>
              <a:rPr lang="nl-NL" noProof="0"/>
              <a:t>Voorbeeld van voettekst</a:t>
            </a:r>
          </a:p>
        </p:txBody>
      </p:sp>
      <p:sp>
        <p:nvSpPr>
          <p:cNvPr id="7" name="Slide Number Placeholder 6"/>
          <p:cNvSpPr>
            <a:spLocks noGrp="1"/>
          </p:cNvSpPr>
          <p:nvPr>
            <p:ph type="sldNum" sz="quarter" idx="12"/>
          </p:nvPr>
        </p:nvSpPr>
        <p:spPr/>
        <p:txBody>
          <a:bodyPr/>
          <a:lstStyle/>
          <a:p>
            <a:pPr rtl="0"/>
            <a:fld id="{C01389E6-C847-4AD0-B56D-D205B2EAB1EE}" type="slidenum">
              <a:rPr lang="nl-NL" noProof="0" smtClean="0"/>
              <a:t>‹nr.›</a:t>
            </a:fld>
            <a:endParaRPr lang="nl-NL" noProof="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9092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nl-NL"/>
              <a:t>Klik om stijl te bewerken</a:t>
            </a:r>
            <a:endParaRPr lang="en-US"/>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rtl="0"/>
            <a:r>
              <a:rPr lang="nl-NL" noProof="0"/>
              <a:t>maandag 1 februari 20XX</a:t>
            </a:r>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rtl="0"/>
            <a:r>
              <a:rPr lang="nl-NL" b="0" noProof="0"/>
              <a:t>Voorbeeld van voettekst</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rtl="0"/>
            <a:fld id="{C01389E6-C847-4AD0-B56D-D205B2EAB1EE}" type="slidenum">
              <a:rPr lang="nl-NL" noProof="0" smtClean="0"/>
              <a:pPr rtl="0"/>
              <a:t>‹nr.›</a:t>
            </a:fld>
            <a:endParaRPr lang="nl-NL" noProof="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8" name="Groep 7">
            <a:extLst>
              <a:ext uri="{FF2B5EF4-FFF2-40B4-BE49-F238E27FC236}">
                <a16:creationId xmlns:a16="http://schemas.microsoft.com/office/drawing/2014/main" id="{8B8A7361-0244-49BA-997B-9BC1E8F1F52B}"/>
              </a:ext>
              <a:ext uri="{C183D7F6-B498-43B3-948B-1728B52AA6E4}">
                <adec:decorative xmlns:adec="http://schemas.microsoft.com/office/drawing/2017/decorative" val="1"/>
              </a:ext>
            </a:extLst>
          </p:cNvPr>
          <p:cNvGrpSpPr/>
          <p:nvPr userDrawn="1"/>
        </p:nvGrpSpPr>
        <p:grpSpPr>
          <a:xfrm>
            <a:off x="0" y="6409177"/>
            <a:ext cx="12192000" cy="456774"/>
            <a:chOff x="0" y="6401226"/>
            <a:chExt cx="12192000" cy="456774"/>
          </a:xfrm>
        </p:grpSpPr>
        <p:sp>
          <p:nvSpPr>
            <p:cNvPr id="9" name="Rechthoek 8">
              <a:extLst>
                <a:ext uri="{FF2B5EF4-FFF2-40B4-BE49-F238E27FC236}">
                  <a16:creationId xmlns:a16="http://schemas.microsoft.com/office/drawing/2014/main" id="{F6C0BAC4-9830-4923-842B-13EB08969EB9}"/>
                </a:ext>
              </a:extLst>
            </p:cNvPr>
            <p:cNvSpPr/>
            <p:nvPr/>
          </p:nvSpPr>
          <p:spPr>
            <a:xfrm rot="10800000" flipH="1">
              <a:off x="0" y="6401226"/>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0" name="Rechthoek 9">
              <a:extLst>
                <a:ext uri="{FF2B5EF4-FFF2-40B4-BE49-F238E27FC236}">
                  <a16:creationId xmlns:a16="http://schemas.microsoft.com/office/drawing/2014/main" id="{94F36A5A-785D-444A-9F53-58B5D3DDABD1}"/>
                </a:ext>
              </a:extLst>
            </p:cNvPr>
            <p:cNvSpPr/>
            <p:nvPr/>
          </p:nvSpPr>
          <p:spPr>
            <a:xfrm flipH="1">
              <a:off x="4038602" y="6401228"/>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grpSp>
    </p:spTree>
    <p:extLst>
      <p:ext uri="{BB962C8B-B14F-4D97-AF65-F5344CB8AC3E}">
        <p14:creationId xmlns:p14="http://schemas.microsoft.com/office/powerpoint/2010/main" val="405457895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Lst>
  <p:hf hdr="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40" name="Straight Connector 1039">
            <a:extLst>
              <a:ext uri="{FF2B5EF4-FFF2-40B4-BE49-F238E27FC236}">
                <a16:creationId xmlns:a16="http://schemas.microsoft.com/office/drawing/2014/main" id="{9200C8B5-FB5A-4F8B-A9BD-693C051418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96FAEF3E-CEBD-4648-AABE-82941BDFD2F0}"/>
              </a:ext>
            </a:extLst>
          </p:cNvPr>
          <p:cNvSpPr>
            <a:spLocks noGrp="1"/>
          </p:cNvSpPr>
          <p:nvPr>
            <p:ph type="title"/>
          </p:nvPr>
        </p:nvSpPr>
        <p:spPr>
          <a:xfrm>
            <a:off x="888786" y="461591"/>
            <a:ext cx="3626770" cy="1643865"/>
          </a:xfrm>
        </p:spPr>
        <p:txBody>
          <a:bodyPr vert="horz" lIns="91440" tIns="45720" rIns="91440" bIns="45720" rtlCol="0" anchor="ctr">
            <a:noAutofit/>
          </a:bodyPr>
          <a:lstStyle/>
          <a:p>
            <a:r>
              <a:rPr lang="en-US" sz="3200" err="1"/>
              <a:t>Professionalisering</a:t>
            </a:r>
            <a:r>
              <a:rPr lang="en-US" sz="3200"/>
              <a:t> &amp; </a:t>
            </a:r>
            <a:r>
              <a:rPr lang="en-US" sz="3200" err="1"/>
              <a:t>kwaliteitsverbetering</a:t>
            </a:r>
            <a:r>
              <a:rPr lang="en-US" sz="3200"/>
              <a:t> </a:t>
            </a:r>
            <a:br>
              <a:rPr lang="en-US" sz="3200"/>
            </a:br>
            <a:r>
              <a:rPr lang="en-US" sz="3200"/>
              <a:t>van het </a:t>
            </a:r>
            <a:r>
              <a:rPr lang="en-US" sz="3200" err="1"/>
              <a:t>informeel</a:t>
            </a:r>
            <a:r>
              <a:rPr lang="en-US" sz="3200"/>
              <a:t> </a:t>
            </a:r>
            <a:r>
              <a:rPr lang="en-US" sz="3200" err="1"/>
              <a:t>islamitisch</a:t>
            </a:r>
            <a:r>
              <a:rPr lang="en-US" sz="3200"/>
              <a:t> </a:t>
            </a:r>
            <a:r>
              <a:rPr lang="en-US" sz="3200" err="1"/>
              <a:t>onderwijs</a:t>
            </a:r>
            <a:endParaRPr lang="en-US" sz="3200"/>
          </a:p>
        </p:txBody>
      </p:sp>
      <p:sp>
        <p:nvSpPr>
          <p:cNvPr id="12" name="Ondertitel 2">
            <a:extLst>
              <a:ext uri="{FF2B5EF4-FFF2-40B4-BE49-F238E27FC236}">
                <a16:creationId xmlns:a16="http://schemas.microsoft.com/office/drawing/2014/main" id="{A5B32ED3-B939-B30E-C5C9-3A9D35303154}"/>
              </a:ext>
            </a:extLst>
          </p:cNvPr>
          <p:cNvSpPr txBox="1">
            <a:spLocks/>
          </p:cNvSpPr>
          <p:nvPr/>
        </p:nvSpPr>
        <p:spPr>
          <a:xfrm>
            <a:off x="1024128" y="2926080"/>
            <a:ext cx="3133580" cy="3931920"/>
          </a:xfrm>
          <a:prstGeom prst="rect">
            <a:avLst/>
          </a:prstGeom>
        </p:spPr>
        <p:txBody>
          <a:bodyPr vert="horz" lIns="45720" tIns="45720" rIns="4572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1600" dirty="0"/>
              <a:t>Training </a:t>
            </a:r>
            <a:r>
              <a:rPr lang="en-US" sz="1600" dirty="0" err="1"/>
              <a:t>Moskeedocenten</a:t>
            </a:r>
            <a:r>
              <a:rPr lang="en-US" sz="1600" dirty="0"/>
              <a:t> les 3</a:t>
            </a:r>
          </a:p>
          <a:p>
            <a:endParaRPr lang="en-US" sz="1600" dirty="0"/>
          </a:p>
        </p:txBody>
      </p:sp>
      <p:pic>
        <p:nvPicPr>
          <p:cNvPr id="1026" name="Picture 2">
            <a:extLst>
              <a:ext uri="{FF2B5EF4-FFF2-40B4-BE49-F238E27FC236}">
                <a16:creationId xmlns:a16="http://schemas.microsoft.com/office/drawing/2014/main" id="{7DD52571-3368-EA85-8BC2-2ADD264B14F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493" r="9091"/>
          <a:stretch/>
        </p:blipFill>
        <p:spPr bwMode="auto">
          <a:xfrm>
            <a:off x="4642342" y="1485675"/>
            <a:ext cx="6909577" cy="3886649"/>
          </a:xfrm>
          <a:prstGeom prst="rect">
            <a:avLst/>
          </a:prstGeom>
          <a:noFill/>
          <a:extLst>
            <a:ext uri="{909E8E84-426E-40DD-AFC4-6F175D3DCCD1}">
              <a14:hiddenFill xmlns:a14="http://schemas.microsoft.com/office/drawing/2010/main">
                <a:solidFill>
                  <a:srgbClr val="FFFFFF"/>
                </a:solidFill>
              </a14:hiddenFill>
            </a:ext>
          </a:extLst>
        </p:spPr>
      </p:pic>
      <p:sp>
        <p:nvSpPr>
          <p:cNvPr id="5" name="Tijdelijke aanduiding voor datum 4">
            <a:extLst>
              <a:ext uri="{FF2B5EF4-FFF2-40B4-BE49-F238E27FC236}">
                <a16:creationId xmlns:a16="http://schemas.microsoft.com/office/drawing/2014/main" id="{9E52CAD9-62B3-F76B-0A70-E4B25DDFD0DD}"/>
              </a:ext>
            </a:extLst>
          </p:cNvPr>
          <p:cNvSpPr>
            <a:spLocks noGrp="1"/>
          </p:cNvSpPr>
          <p:nvPr>
            <p:ph type="dt" sz="half" idx="10"/>
          </p:nvPr>
        </p:nvSpPr>
        <p:spPr>
          <a:xfrm>
            <a:off x="1024129" y="6470704"/>
            <a:ext cx="2154143" cy="274320"/>
          </a:xfrm>
        </p:spPr>
        <p:txBody>
          <a:bodyPr vert="horz" lIns="91440" tIns="45720" rIns="91440" bIns="45720" rtlCol="0" anchor="ctr">
            <a:normAutofit/>
          </a:bodyPr>
          <a:lstStyle/>
          <a:p>
            <a:pPr>
              <a:spcAft>
                <a:spcPts val="600"/>
              </a:spcAft>
            </a:pPr>
            <a:r>
              <a:rPr lang="en-US">
                <a:highlight>
                  <a:srgbClr val="FFFF00"/>
                </a:highlight>
              </a:rPr>
              <a:t>woensda</a:t>
            </a:r>
            <a:r>
              <a:rPr lang="en-US" noProof="0">
                <a:highlight>
                  <a:srgbClr val="FFFF00"/>
                </a:highlight>
              </a:rPr>
              <a:t>g 1</a:t>
            </a:r>
            <a:r>
              <a:rPr lang="en-US" noProof="0"/>
              <a:t> mei 2024</a:t>
            </a:r>
          </a:p>
        </p:txBody>
      </p:sp>
      <p:sp>
        <p:nvSpPr>
          <p:cNvPr id="3" name="Tijdelijke aanduiding voor voettekst 2">
            <a:extLst>
              <a:ext uri="{FF2B5EF4-FFF2-40B4-BE49-F238E27FC236}">
                <a16:creationId xmlns:a16="http://schemas.microsoft.com/office/drawing/2014/main" id="{B1B99AB7-EA34-FA2B-A3CB-6D90BA7F1C12}"/>
              </a:ext>
            </a:extLst>
          </p:cNvPr>
          <p:cNvSpPr>
            <a:spLocks noGrp="1"/>
          </p:cNvSpPr>
          <p:nvPr>
            <p:ph type="ftr" sz="quarter" idx="11"/>
          </p:nvPr>
        </p:nvSpPr>
        <p:spPr>
          <a:xfrm>
            <a:off x="4842932" y="6470704"/>
            <a:ext cx="5901459" cy="274320"/>
          </a:xfrm>
        </p:spPr>
        <p:txBody>
          <a:bodyPr vert="horz" lIns="91440" tIns="45720" rIns="91440" bIns="45720" rtlCol="0" anchor="ctr">
            <a:normAutofit/>
          </a:bodyPr>
          <a:lstStyle/>
          <a:p>
            <a:pPr>
              <a:spcAft>
                <a:spcPts val="600"/>
              </a:spcAft>
            </a:pPr>
            <a:r>
              <a:rPr lang="en-US" kern="1200" cap="all" baseline="0" noProof="0">
                <a:solidFill>
                  <a:schemeClr val="tx1">
                    <a:lumMod val="95000"/>
                    <a:lumOff val="5000"/>
                  </a:schemeClr>
                </a:solidFill>
                <a:latin typeface="+mj-lt"/>
                <a:ea typeface="+mn-ea"/>
                <a:cs typeface="+mn-cs"/>
              </a:rPr>
              <a:t>Voorbeeld van voettekst</a:t>
            </a:r>
          </a:p>
        </p:txBody>
      </p:sp>
      <p:sp>
        <p:nvSpPr>
          <p:cNvPr id="6" name="Tijdelijke aanduiding voor dianummer 5">
            <a:extLst>
              <a:ext uri="{FF2B5EF4-FFF2-40B4-BE49-F238E27FC236}">
                <a16:creationId xmlns:a16="http://schemas.microsoft.com/office/drawing/2014/main" id="{0BDB8BA9-1F20-D92E-5714-88060AE5B4A3}"/>
              </a:ext>
            </a:extLst>
          </p:cNvPr>
          <p:cNvSpPr>
            <a:spLocks noGrp="1"/>
          </p:cNvSpPr>
          <p:nvPr>
            <p:ph type="sldNum" sz="quarter" idx="12"/>
          </p:nvPr>
        </p:nvSpPr>
        <p:spPr>
          <a:xfrm>
            <a:off x="10837333" y="6470704"/>
            <a:ext cx="973667" cy="274320"/>
          </a:xfrm>
        </p:spPr>
        <p:txBody>
          <a:bodyPr vert="horz" lIns="91440" tIns="45720" rIns="91440" bIns="45720" rtlCol="0" anchor="ctr">
            <a:normAutofit/>
          </a:bodyPr>
          <a:lstStyle/>
          <a:p>
            <a:pPr>
              <a:spcAft>
                <a:spcPts val="600"/>
              </a:spcAft>
            </a:pPr>
            <a:fld id="{C01389E6-C847-4AD0-B56D-D205B2EAB1EE}" type="slidenum">
              <a:rPr lang="en-US" noProof="0"/>
              <a:pPr>
                <a:spcAft>
                  <a:spcPts val="600"/>
                </a:spcAft>
              </a:pPr>
              <a:t>1</a:t>
            </a:fld>
            <a:endParaRPr lang="en-US" noProof="0"/>
          </a:p>
        </p:txBody>
      </p:sp>
      <p:pic>
        <p:nvPicPr>
          <p:cNvPr id="8" name="Tijdelijke aanduiding voor inhoud 7" descr="Afbeelding met tekst, Lettertype, Graphics, grafische vormgeving&#10;&#10;Automatisch gegenereerde beschrijving">
            <a:extLst>
              <a:ext uri="{FF2B5EF4-FFF2-40B4-BE49-F238E27FC236}">
                <a16:creationId xmlns:a16="http://schemas.microsoft.com/office/drawing/2014/main" id="{F3712D10-8CA9-5AE3-01A0-52956C68E65F}"/>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841043" y="5764807"/>
            <a:ext cx="2258511" cy="533009"/>
          </a:xfrm>
        </p:spPr>
      </p:pic>
    </p:spTree>
    <p:extLst>
      <p:ext uri="{BB962C8B-B14F-4D97-AF65-F5344CB8AC3E}">
        <p14:creationId xmlns:p14="http://schemas.microsoft.com/office/powerpoint/2010/main" val="481191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E14559-F35B-9940-BAD3-BC5DE87651D7}"/>
              </a:ext>
            </a:extLst>
          </p:cNvPr>
          <p:cNvSpPr>
            <a:spLocks noGrp="1"/>
          </p:cNvSpPr>
          <p:nvPr>
            <p:ph type="title"/>
          </p:nvPr>
        </p:nvSpPr>
        <p:spPr/>
        <p:txBody>
          <a:bodyPr/>
          <a:lstStyle/>
          <a:p>
            <a:r>
              <a:rPr lang="en-US" sz="4000"/>
              <a:t>DEBATTEREN OMGAAN MET STRAAT, SCHOOL- EN THUISCULTUUR</a:t>
            </a:r>
            <a:endParaRPr lang="nl-NL" sz="4000">
              <a:solidFill>
                <a:srgbClr val="000000"/>
              </a:solidFill>
            </a:endParaRPr>
          </a:p>
          <a:p>
            <a:endParaRPr lang="nl-NL"/>
          </a:p>
        </p:txBody>
      </p:sp>
      <p:sp>
        <p:nvSpPr>
          <p:cNvPr id="3" name="Tijdelijke aanduiding voor voettekst 2">
            <a:extLst>
              <a:ext uri="{FF2B5EF4-FFF2-40B4-BE49-F238E27FC236}">
                <a16:creationId xmlns:a16="http://schemas.microsoft.com/office/drawing/2014/main" id="{2BF68CED-1CFE-A741-3E39-0F83EDB393B8}"/>
              </a:ext>
            </a:extLst>
          </p:cNvPr>
          <p:cNvSpPr>
            <a:spLocks noGrp="1"/>
          </p:cNvSpPr>
          <p:nvPr>
            <p:ph type="ftr" sz="quarter" idx="11"/>
          </p:nvPr>
        </p:nvSpPr>
        <p:spPr/>
        <p:txBody>
          <a:bodyPr/>
          <a:lstStyle/>
          <a:p>
            <a:pPr rtl="0"/>
            <a:r>
              <a:rPr lang="nl-NL" noProof="0">
                <a:solidFill>
                  <a:schemeClr val="bg1"/>
                </a:solidFill>
              </a:rPr>
              <a:t>Voorbeeld van voettekst</a:t>
            </a:r>
          </a:p>
        </p:txBody>
      </p:sp>
      <p:sp>
        <p:nvSpPr>
          <p:cNvPr id="4" name="Tijdelijke aanduiding voor inhoud 3">
            <a:extLst>
              <a:ext uri="{FF2B5EF4-FFF2-40B4-BE49-F238E27FC236}">
                <a16:creationId xmlns:a16="http://schemas.microsoft.com/office/drawing/2014/main" id="{BC97F4C6-2364-CB26-E219-9167458ECC57}"/>
              </a:ext>
            </a:extLst>
          </p:cNvPr>
          <p:cNvSpPr>
            <a:spLocks noGrp="1"/>
          </p:cNvSpPr>
          <p:nvPr>
            <p:ph idx="1"/>
          </p:nvPr>
        </p:nvSpPr>
        <p:spPr>
          <a:xfrm>
            <a:off x="283028" y="2603500"/>
            <a:ext cx="11322276" cy="3468688"/>
          </a:xfrm>
        </p:spPr>
        <p:txBody>
          <a:bodyPr vert="horz" lIns="45720" tIns="45720" rIns="45720" bIns="45720" rtlCol="0" anchor="t">
            <a:normAutofit/>
          </a:bodyPr>
          <a:lstStyle/>
          <a:p>
            <a:r>
              <a:rPr lang="nl-NL" sz="2000" b="1" dirty="0">
                <a:latin typeface="Calibri"/>
                <a:ea typeface="Calibri"/>
                <a:cs typeface="Calibri"/>
              </a:rPr>
              <a:t>Opdracht </a:t>
            </a:r>
          </a:p>
          <a:p>
            <a:pPr marL="0" indent="0">
              <a:buNone/>
            </a:pPr>
            <a:r>
              <a:rPr lang="nl-NL" sz="2000" b="1" dirty="0">
                <a:latin typeface="Calibri"/>
                <a:ea typeface="Calibri"/>
                <a:cs typeface="Calibri"/>
              </a:rPr>
              <a:t>  Ga in duo's debatteren over de onderstaande stellingen.</a:t>
            </a:r>
          </a:p>
          <a:p>
            <a:endParaRPr lang="nl-NL" sz="2000" b="1" dirty="0">
              <a:latin typeface="Calibri"/>
              <a:cs typeface="Calibri"/>
            </a:endParaRPr>
          </a:p>
          <a:p>
            <a:r>
              <a:rPr lang="nl-NL" sz="2000" b="1" dirty="0">
                <a:latin typeface="Calibri"/>
                <a:cs typeface="Calibri"/>
              </a:rPr>
              <a:t>Stellingen</a:t>
            </a:r>
            <a:endParaRPr lang="nl-NL" sz="2000" dirty="0">
              <a:latin typeface="Calibri"/>
              <a:ea typeface="Calibri"/>
              <a:cs typeface="Calibri"/>
            </a:endParaRPr>
          </a:p>
          <a:p>
            <a:r>
              <a:rPr lang="nl-NL" sz="2000" dirty="0">
                <a:latin typeface="Calibri"/>
                <a:cs typeface="Calibri"/>
              </a:rPr>
              <a:t>''De ouders kunnen de schoolcultuur beïnvloeden door een goede thuiscultuur aan te bieden.''</a:t>
            </a:r>
            <a:endParaRPr lang="nl-NL" sz="2000" dirty="0">
              <a:latin typeface="Calibri"/>
              <a:ea typeface="Calibri"/>
              <a:cs typeface="Calibri"/>
            </a:endParaRPr>
          </a:p>
          <a:p>
            <a:r>
              <a:rPr lang="nl-NL" sz="2000" dirty="0">
                <a:latin typeface="Calibri"/>
                <a:cs typeface="Calibri"/>
              </a:rPr>
              <a:t>''Straatcultuur is goed voor de ontwikkeling van de kinderen, zodat ze erbij kunnen horen in deze maatschappij en samenleving.''</a:t>
            </a:r>
          </a:p>
          <a:p>
            <a:r>
              <a:rPr lang="nl-NL" sz="2000" dirty="0">
                <a:latin typeface="Calibri"/>
                <a:cs typeface="Calibri"/>
              </a:rPr>
              <a:t>''Docenten hebben een grote rol in de opvoeding bij de kinderen.''</a:t>
            </a:r>
            <a:endParaRPr lang="nl-NL" sz="2000" dirty="0">
              <a:latin typeface="Calibri"/>
              <a:ea typeface="Calibri"/>
              <a:cs typeface="Calibri"/>
            </a:endParaRPr>
          </a:p>
          <a:p>
            <a:endParaRPr lang="nl-NL"/>
          </a:p>
        </p:txBody>
      </p:sp>
      <p:sp>
        <p:nvSpPr>
          <p:cNvPr id="5" name="Tijdelijke aanduiding voor datum 4">
            <a:extLst>
              <a:ext uri="{FF2B5EF4-FFF2-40B4-BE49-F238E27FC236}">
                <a16:creationId xmlns:a16="http://schemas.microsoft.com/office/drawing/2014/main" id="{B5435FE7-294E-EE9B-B15E-C8B6CCC38543}"/>
              </a:ext>
            </a:extLst>
          </p:cNvPr>
          <p:cNvSpPr>
            <a:spLocks noGrp="1"/>
          </p:cNvSpPr>
          <p:nvPr>
            <p:ph type="dt" sz="half" idx="10"/>
          </p:nvPr>
        </p:nvSpPr>
        <p:spPr/>
        <p:txBody>
          <a:bodyPr/>
          <a:lstStyle/>
          <a:p>
            <a:pPr rtl="0"/>
            <a:r>
              <a:rPr lang="nl-NL" noProof="0"/>
              <a:t>maandag 1 februari 20XX</a:t>
            </a:r>
          </a:p>
        </p:txBody>
      </p:sp>
      <p:sp>
        <p:nvSpPr>
          <p:cNvPr id="6" name="Tijdelijke aanduiding voor dianummer 5">
            <a:extLst>
              <a:ext uri="{FF2B5EF4-FFF2-40B4-BE49-F238E27FC236}">
                <a16:creationId xmlns:a16="http://schemas.microsoft.com/office/drawing/2014/main" id="{4CD0BAAA-3E4C-58F2-87ED-116B97DFCD46}"/>
              </a:ext>
            </a:extLst>
          </p:cNvPr>
          <p:cNvSpPr>
            <a:spLocks noGrp="1"/>
          </p:cNvSpPr>
          <p:nvPr>
            <p:ph type="sldNum" sz="quarter" idx="12"/>
          </p:nvPr>
        </p:nvSpPr>
        <p:spPr/>
        <p:txBody>
          <a:bodyPr/>
          <a:lstStyle/>
          <a:p>
            <a:pPr rtl="0"/>
            <a:fld id="{C01389E6-C847-4AD0-B56D-D205B2EAB1EE}" type="slidenum">
              <a:rPr lang="nl-NL" noProof="0" smtClean="0"/>
              <a:t>10</a:t>
            </a:fld>
            <a:endParaRPr lang="nl-NL" noProof="0"/>
          </a:p>
        </p:txBody>
      </p:sp>
    </p:spTree>
    <p:extLst>
      <p:ext uri="{BB962C8B-B14F-4D97-AF65-F5344CB8AC3E}">
        <p14:creationId xmlns:p14="http://schemas.microsoft.com/office/powerpoint/2010/main" val="1391467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3ADE3B-093D-8389-B5CC-F79447089BDE}"/>
              </a:ext>
            </a:extLst>
          </p:cNvPr>
          <p:cNvSpPr>
            <a:spLocks noGrp="1"/>
          </p:cNvSpPr>
          <p:nvPr>
            <p:ph type="title"/>
          </p:nvPr>
        </p:nvSpPr>
        <p:spPr/>
        <p:txBody>
          <a:bodyPr/>
          <a:lstStyle/>
          <a:p>
            <a:r>
              <a:rPr lang="nl-NL" dirty="0"/>
              <a:t>Regels en afspraken in de klas</a:t>
            </a:r>
          </a:p>
        </p:txBody>
      </p:sp>
      <p:sp>
        <p:nvSpPr>
          <p:cNvPr id="3" name="Tijdelijke aanduiding voor voettekst 2">
            <a:extLst>
              <a:ext uri="{FF2B5EF4-FFF2-40B4-BE49-F238E27FC236}">
                <a16:creationId xmlns:a16="http://schemas.microsoft.com/office/drawing/2014/main" id="{1FAE13AA-2C38-040F-4427-6B94DE1D9145}"/>
              </a:ext>
            </a:extLst>
          </p:cNvPr>
          <p:cNvSpPr>
            <a:spLocks noGrp="1"/>
          </p:cNvSpPr>
          <p:nvPr>
            <p:ph type="ftr" sz="quarter" idx="11"/>
          </p:nvPr>
        </p:nvSpPr>
        <p:spPr/>
        <p:txBody>
          <a:bodyPr/>
          <a:lstStyle/>
          <a:p>
            <a:pPr rtl="0"/>
            <a:r>
              <a:rPr lang="nl-NL" noProof="0">
                <a:solidFill>
                  <a:schemeClr val="bg1"/>
                </a:solidFill>
              </a:rPr>
              <a:t>Voorbeeld van voettekst</a:t>
            </a:r>
          </a:p>
        </p:txBody>
      </p:sp>
      <p:pic>
        <p:nvPicPr>
          <p:cNvPr id="7" name="Tijdelijke aanduiding voor inhoud 6" descr="Emotiemeter – Kindercoach Arthur">
            <a:extLst>
              <a:ext uri="{FF2B5EF4-FFF2-40B4-BE49-F238E27FC236}">
                <a16:creationId xmlns:a16="http://schemas.microsoft.com/office/drawing/2014/main" id="{D7BC10FD-53A6-DB34-BA48-E4F52681702E}"/>
              </a:ext>
            </a:extLst>
          </p:cNvPr>
          <p:cNvPicPr>
            <a:picLocks noGrp="1" noChangeAspect="1"/>
          </p:cNvPicPr>
          <p:nvPr>
            <p:ph idx="1"/>
          </p:nvPr>
        </p:nvPicPr>
        <p:blipFill>
          <a:blip r:embed="rId2"/>
          <a:stretch>
            <a:fillRect/>
          </a:stretch>
        </p:blipFill>
        <p:spPr>
          <a:xfrm>
            <a:off x="972452" y="2794713"/>
            <a:ext cx="2619375" cy="1743075"/>
          </a:xfrm>
        </p:spPr>
      </p:pic>
      <p:sp>
        <p:nvSpPr>
          <p:cNvPr id="5" name="Tijdelijke aanduiding voor datum 4">
            <a:extLst>
              <a:ext uri="{FF2B5EF4-FFF2-40B4-BE49-F238E27FC236}">
                <a16:creationId xmlns:a16="http://schemas.microsoft.com/office/drawing/2014/main" id="{2E820F53-9495-9C50-F802-D4CF64E426AB}"/>
              </a:ext>
            </a:extLst>
          </p:cNvPr>
          <p:cNvSpPr>
            <a:spLocks noGrp="1"/>
          </p:cNvSpPr>
          <p:nvPr>
            <p:ph type="dt" sz="half" idx="10"/>
          </p:nvPr>
        </p:nvSpPr>
        <p:spPr/>
        <p:txBody>
          <a:bodyPr/>
          <a:lstStyle/>
          <a:p>
            <a:pPr rtl="0"/>
            <a:r>
              <a:rPr lang="nl-NL" noProof="0"/>
              <a:t>maandag 1 februari 20XX</a:t>
            </a:r>
          </a:p>
        </p:txBody>
      </p:sp>
      <p:sp>
        <p:nvSpPr>
          <p:cNvPr id="6" name="Tijdelijke aanduiding voor dianummer 5">
            <a:extLst>
              <a:ext uri="{FF2B5EF4-FFF2-40B4-BE49-F238E27FC236}">
                <a16:creationId xmlns:a16="http://schemas.microsoft.com/office/drawing/2014/main" id="{439C52E0-35F4-0E00-299A-22349DC46462}"/>
              </a:ext>
            </a:extLst>
          </p:cNvPr>
          <p:cNvSpPr>
            <a:spLocks noGrp="1"/>
          </p:cNvSpPr>
          <p:nvPr>
            <p:ph type="sldNum" sz="quarter" idx="12"/>
          </p:nvPr>
        </p:nvSpPr>
        <p:spPr/>
        <p:txBody>
          <a:bodyPr/>
          <a:lstStyle/>
          <a:p>
            <a:pPr rtl="0"/>
            <a:fld id="{C01389E6-C847-4AD0-B56D-D205B2EAB1EE}" type="slidenum">
              <a:rPr lang="nl-NL" noProof="0" smtClean="0"/>
              <a:t>11</a:t>
            </a:fld>
            <a:endParaRPr lang="nl-NL" noProof="0"/>
          </a:p>
        </p:txBody>
      </p:sp>
      <p:pic>
        <p:nvPicPr>
          <p:cNvPr id="8" name="Afbeelding 7" descr="Islamitische dagritmekaarten">
            <a:extLst>
              <a:ext uri="{FF2B5EF4-FFF2-40B4-BE49-F238E27FC236}">
                <a16:creationId xmlns:a16="http://schemas.microsoft.com/office/drawing/2014/main" id="{86A05AE9-5394-22F0-5D6E-25A3BF130674}"/>
              </a:ext>
            </a:extLst>
          </p:cNvPr>
          <p:cNvPicPr>
            <a:picLocks noChangeAspect="1"/>
          </p:cNvPicPr>
          <p:nvPr/>
        </p:nvPicPr>
        <p:blipFill>
          <a:blip r:embed="rId3"/>
          <a:stretch>
            <a:fillRect/>
          </a:stretch>
        </p:blipFill>
        <p:spPr>
          <a:xfrm>
            <a:off x="4156129" y="2483603"/>
            <a:ext cx="2743200" cy="2743200"/>
          </a:xfrm>
          <a:prstGeom prst="rect">
            <a:avLst/>
          </a:prstGeom>
        </p:spPr>
      </p:pic>
    </p:spTree>
    <p:extLst>
      <p:ext uri="{BB962C8B-B14F-4D97-AF65-F5344CB8AC3E}">
        <p14:creationId xmlns:p14="http://schemas.microsoft.com/office/powerpoint/2010/main" val="1417849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0" name="Straight Connector 13">
            <a:extLst>
              <a:ext uri="{FF2B5EF4-FFF2-40B4-BE49-F238E27FC236}">
                <a16:creationId xmlns:a16="http://schemas.microsoft.com/office/drawing/2014/main" id="{9200C8B5-FB5A-4F8B-A9BD-693C051418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EA93D7CC-D900-367F-4678-08BA4771D9D6}"/>
              </a:ext>
            </a:extLst>
          </p:cNvPr>
          <p:cNvSpPr>
            <a:spLocks noGrp="1"/>
          </p:cNvSpPr>
          <p:nvPr>
            <p:ph type="title"/>
          </p:nvPr>
        </p:nvSpPr>
        <p:spPr>
          <a:xfrm>
            <a:off x="1024129" y="585216"/>
            <a:ext cx="4431792" cy="1499616"/>
          </a:xfrm>
        </p:spPr>
        <p:txBody>
          <a:bodyPr vert="horz" lIns="91440" tIns="45720" rIns="91440" bIns="45720" rtlCol="0" anchor="ctr">
            <a:normAutofit/>
          </a:bodyPr>
          <a:lstStyle/>
          <a:p>
            <a:r>
              <a:rPr lang="en-US" sz="4600">
                <a:solidFill>
                  <a:schemeClr val="tx1">
                    <a:lumMod val="95000"/>
                    <a:lumOff val="5000"/>
                  </a:schemeClr>
                </a:solidFill>
              </a:rPr>
              <a:t>Regels en afspraken</a:t>
            </a:r>
            <a:br>
              <a:rPr lang="en-US" sz="4600">
                <a:solidFill>
                  <a:schemeClr val="tx1">
                    <a:lumMod val="95000"/>
                    <a:lumOff val="5000"/>
                  </a:schemeClr>
                </a:solidFill>
              </a:rPr>
            </a:br>
            <a:endParaRPr lang="en-US" sz="4600">
              <a:solidFill>
                <a:schemeClr val="tx1">
                  <a:lumMod val="95000"/>
                  <a:lumOff val="5000"/>
                </a:schemeClr>
              </a:solidFill>
            </a:endParaRPr>
          </a:p>
        </p:txBody>
      </p:sp>
      <p:sp>
        <p:nvSpPr>
          <p:cNvPr id="21" name="Content Placeholder 10">
            <a:extLst>
              <a:ext uri="{FF2B5EF4-FFF2-40B4-BE49-F238E27FC236}">
                <a16:creationId xmlns:a16="http://schemas.microsoft.com/office/drawing/2014/main" id="{90CE4091-8EA4-D28F-6C57-F3B4AB9F3A73}"/>
              </a:ext>
            </a:extLst>
          </p:cNvPr>
          <p:cNvSpPr>
            <a:spLocks noGrp="1"/>
          </p:cNvSpPr>
          <p:nvPr>
            <p:ph idx="1"/>
          </p:nvPr>
        </p:nvSpPr>
        <p:spPr>
          <a:xfrm>
            <a:off x="1024128" y="2286000"/>
            <a:ext cx="4429615" cy="3931920"/>
          </a:xfrm>
        </p:spPr>
        <p:txBody>
          <a:bodyPr vert="horz" lIns="45720" tIns="45720" rIns="45720" bIns="45720" rtlCol="0" anchor="t">
            <a:normAutofit/>
          </a:bodyPr>
          <a:lstStyle/>
          <a:p>
            <a:endParaRPr lang="en-US"/>
          </a:p>
          <a:p>
            <a:endParaRPr lang="en-US" dirty="0"/>
          </a:p>
        </p:txBody>
      </p:sp>
      <p:pic>
        <p:nvPicPr>
          <p:cNvPr id="7" name="Tijdelijke aanduiding voor inhoud 6" descr="Geen alternatieve tekst opgegeven voor deze afbeelding">
            <a:extLst>
              <a:ext uri="{FF2B5EF4-FFF2-40B4-BE49-F238E27FC236}">
                <a16:creationId xmlns:a16="http://schemas.microsoft.com/office/drawing/2014/main" id="{9831EC3F-B8A3-188B-84AF-E5BBA8B3052C}"/>
              </a:ext>
            </a:extLst>
          </p:cNvPr>
          <p:cNvPicPr>
            <a:picLocks noChangeAspect="1"/>
          </p:cNvPicPr>
          <p:nvPr/>
        </p:nvPicPr>
        <p:blipFill>
          <a:blip r:embed="rId2"/>
          <a:stretch>
            <a:fillRect/>
          </a:stretch>
        </p:blipFill>
        <p:spPr>
          <a:xfrm>
            <a:off x="6850800" y="640080"/>
            <a:ext cx="3946321" cy="5577840"/>
          </a:xfrm>
          <a:prstGeom prst="rect">
            <a:avLst/>
          </a:prstGeom>
        </p:spPr>
      </p:pic>
      <p:sp>
        <p:nvSpPr>
          <p:cNvPr id="5" name="Tijdelijke aanduiding voor datum 4">
            <a:extLst>
              <a:ext uri="{FF2B5EF4-FFF2-40B4-BE49-F238E27FC236}">
                <a16:creationId xmlns:a16="http://schemas.microsoft.com/office/drawing/2014/main" id="{52A6DE20-3724-CDC3-1B1A-506A05BC8CAB}"/>
              </a:ext>
            </a:extLst>
          </p:cNvPr>
          <p:cNvSpPr>
            <a:spLocks noGrp="1"/>
          </p:cNvSpPr>
          <p:nvPr>
            <p:ph type="dt" sz="half" idx="10"/>
          </p:nvPr>
        </p:nvSpPr>
        <p:spPr>
          <a:xfrm>
            <a:off x="1024129" y="6470704"/>
            <a:ext cx="2154143" cy="274320"/>
          </a:xfrm>
        </p:spPr>
        <p:txBody>
          <a:bodyPr vert="horz" lIns="91440" tIns="45720" rIns="91440" bIns="45720" rtlCol="0" anchor="ctr">
            <a:normAutofit/>
          </a:bodyPr>
          <a:lstStyle/>
          <a:p>
            <a:pPr>
              <a:spcAft>
                <a:spcPts val="600"/>
              </a:spcAft>
            </a:pPr>
            <a:r>
              <a:rPr lang="en-US" noProof="0"/>
              <a:t>maandag 1 februari 20XX</a:t>
            </a:r>
          </a:p>
        </p:txBody>
      </p:sp>
      <p:sp>
        <p:nvSpPr>
          <p:cNvPr id="3" name="Tijdelijke aanduiding voor voettekst 2">
            <a:extLst>
              <a:ext uri="{FF2B5EF4-FFF2-40B4-BE49-F238E27FC236}">
                <a16:creationId xmlns:a16="http://schemas.microsoft.com/office/drawing/2014/main" id="{4BDE7BEC-E14F-F14C-C974-ED3D4D141DB6}"/>
              </a:ext>
            </a:extLst>
          </p:cNvPr>
          <p:cNvSpPr>
            <a:spLocks noGrp="1"/>
          </p:cNvSpPr>
          <p:nvPr>
            <p:ph type="ftr" sz="quarter" idx="11"/>
          </p:nvPr>
        </p:nvSpPr>
        <p:spPr>
          <a:xfrm>
            <a:off x="4842932" y="6470704"/>
            <a:ext cx="5901459" cy="274320"/>
          </a:xfrm>
        </p:spPr>
        <p:txBody>
          <a:bodyPr vert="horz" lIns="91440" tIns="45720" rIns="91440" bIns="45720" rtlCol="0" anchor="ctr">
            <a:normAutofit/>
          </a:bodyPr>
          <a:lstStyle/>
          <a:p>
            <a:pPr>
              <a:spcAft>
                <a:spcPts val="600"/>
              </a:spcAft>
            </a:pPr>
            <a:r>
              <a:rPr lang="en-US" kern="1200" cap="all" baseline="0" noProof="0">
                <a:solidFill>
                  <a:schemeClr val="tx1">
                    <a:lumMod val="95000"/>
                    <a:lumOff val="5000"/>
                  </a:schemeClr>
                </a:solidFill>
                <a:latin typeface="+mj-lt"/>
                <a:ea typeface="+mn-ea"/>
                <a:cs typeface="+mn-cs"/>
              </a:rPr>
              <a:t>Voorbeeld van voettekst</a:t>
            </a:r>
          </a:p>
        </p:txBody>
      </p:sp>
      <p:sp>
        <p:nvSpPr>
          <p:cNvPr id="6" name="Tijdelijke aanduiding voor dianummer 5">
            <a:extLst>
              <a:ext uri="{FF2B5EF4-FFF2-40B4-BE49-F238E27FC236}">
                <a16:creationId xmlns:a16="http://schemas.microsoft.com/office/drawing/2014/main" id="{0802AA1C-30B3-1549-8BC1-C63E42626F90}"/>
              </a:ext>
            </a:extLst>
          </p:cNvPr>
          <p:cNvSpPr>
            <a:spLocks noGrp="1"/>
          </p:cNvSpPr>
          <p:nvPr>
            <p:ph type="sldNum" sz="quarter" idx="12"/>
          </p:nvPr>
        </p:nvSpPr>
        <p:spPr>
          <a:xfrm>
            <a:off x="10837333" y="6470704"/>
            <a:ext cx="973667" cy="274320"/>
          </a:xfrm>
        </p:spPr>
        <p:txBody>
          <a:bodyPr vert="horz" lIns="91440" tIns="45720" rIns="91440" bIns="45720" rtlCol="0" anchor="ctr">
            <a:normAutofit/>
          </a:bodyPr>
          <a:lstStyle/>
          <a:p>
            <a:pPr>
              <a:spcAft>
                <a:spcPts val="600"/>
              </a:spcAft>
            </a:pPr>
            <a:fld id="{C01389E6-C847-4AD0-B56D-D205B2EAB1EE}" type="slidenum">
              <a:rPr lang="en-US" noProof="0" smtClean="0"/>
              <a:pPr>
                <a:spcAft>
                  <a:spcPts val="600"/>
                </a:spcAft>
              </a:pPr>
              <a:t>12</a:t>
            </a:fld>
            <a:endParaRPr lang="en-US" noProof="0"/>
          </a:p>
        </p:txBody>
      </p:sp>
      <p:pic>
        <p:nvPicPr>
          <p:cNvPr id="8" name="Afbeelding 7" descr="Klassenposter regels met smileys">
            <a:extLst>
              <a:ext uri="{FF2B5EF4-FFF2-40B4-BE49-F238E27FC236}">
                <a16:creationId xmlns:a16="http://schemas.microsoft.com/office/drawing/2014/main" id="{1E54F7CA-53D2-0B23-4616-565A8822E0E4}"/>
              </a:ext>
            </a:extLst>
          </p:cNvPr>
          <p:cNvPicPr>
            <a:picLocks noChangeAspect="1"/>
          </p:cNvPicPr>
          <p:nvPr/>
        </p:nvPicPr>
        <p:blipFill>
          <a:blip r:embed="rId3"/>
          <a:stretch>
            <a:fillRect/>
          </a:stretch>
        </p:blipFill>
        <p:spPr>
          <a:xfrm>
            <a:off x="1676400" y="2511398"/>
            <a:ext cx="4680488" cy="3733747"/>
          </a:xfrm>
          <a:prstGeom prst="rect">
            <a:avLst/>
          </a:prstGeom>
        </p:spPr>
      </p:pic>
    </p:spTree>
    <p:extLst>
      <p:ext uri="{BB962C8B-B14F-4D97-AF65-F5344CB8AC3E}">
        <p14:creationId xmlns:p14="http://schemas.microsoft.com/office/powerpoint/2010/main" val="1498761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271" name="Straight Connector 11270">
            <a:extLst>
              <a:ext uri="{FF2B5EF4-FFF2-40B4-BE49-F238E27FC236}">
                <a16:creationId xmlns:a16="http://schemas.microsoft.com/office/drawing/2014/main" id="{9200C8B5-FB5A-4F8B-A9BD-693C051418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96FAEF3E-CEBD-4648-AABE-82941BDFD2F0}"/>
              </a:ext>
            </a:extLst>
          </p:cNvPr>
          <p:cNvSpPr>
            <a:spLocks noGrp="1"/>
          </p:cNvSpPr>
          <p:nvPr>
            <p:ph type="title"/>
          </p:nvPr>
        </p:nvSpPr>
        <p:spPr>
          <a:xfrm>
            <a:off x="1024129" y="585216"/>
            <a:ext cx="4431792" cy="1499616"/>
          </a:xfrm>
        </p:spPr>
        <p:txBody>
          <a:bodyPr vert="horz" lIns="91440" tIns="45720" rIns="91440" bIns="45720" rtlCol="0" anchor="ctr">
            <a:normAutofit/>
          </a:bodyPr>
          <a:lstStyle/>
          <a:p>
            <a:r>
              <a:rPr lang="en-US" err="1"/>
              <a:t>Rondvraag</a:t>
            </a:r>
            <a:r>
              <a:rPr lang="en-US"/>
              <a:t> </a:t>
            </a:r>
            <a:r>
              <a:rPr lang="en-US" err="1"/>
              <a:t>en</a:t>
            </a:r>
            <a:r>
              <a:rPr lang="en-US"/>
              <a:t> </a:t>
            </a:r>
            <a:r>
              <a:rPr lang="en-US" err="1"/>
              <a:t>afsluiting</a:t>
            </a:r>
            <a:endParaRPr lang="en-US"/>
          </a:p>
        </p:txBody>
      </p:sp>
      <p:pic>
        <p:nvPicPr>
          <p:cNvPr id="11266" name="Picture 2" descr="Afbeelding met person, Menselijk gezicht, tekening, schets&#10;&#10;Automatisch gegenereerde beschrijving">
            <a:extLst>
              <a:ext uri="{FF2B5EF4-FFF2-40B4-BE49-F238E27FC236}">
                <a16:creationId xmlns:a16="http://schemas.microsoft.com/office/drawing/2014/main" id="{921EC982-5E39-45F2-7ECC-D1F2B737097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37841" y="560184"/>
            <a:ext cx="4087274" cy="5030491"/>
          </a:xfrm>
          <a:prstGeom prst="rect">
            <a:avLst/>
          </a:prstGeom>
          <a:noFill/>
          <a:extLst>
            <a:ext uri="{909E8E84-426E-40DD-AFC4-6F175D3DCCD1}">
              <a14:hiddenFill xmlns:a14="http://schemas.microsoft.com/office/drawing/2010/main">
                <a:solidFill>
                  <a:srgbClr val="FFFFFF"/>
                </a:solidFill>
              </a14:hiddenFill>
            </a:ext>
          </a:extLst>
        </p:spPr>
      </p:pic>
      <p:sp>
        <p:nvSpPr>
          <p:cNvPr id="5" name="Tijdelijke aanduiding voor datum 4">
            <a:extLst>
              <a:ext uri="{FF2B5EF4-FFF2-40B4-BE49-F238E27FC236}">
                <a16:creationId xmlns:a16="http://schemas.microsoft.com/office/drawing/2014/main" id="{9E52CAD9-62B3-F76B-0A70-E4B25DDFD0DD}"/>
              </a:ext>
            </a:extLst>
          </p:cNvPr>
          <p:cNvSpPr>
            <a:spLocks noGrp="1"/>
          </p:cNvSpPr>
          <p:nvPr>
            <p:ph type="dt" sz="half" idx="10"/>
          </p:nvPr>
        </p:nvSpPr>
        <p:spPr>
          <a:xfrm>
            <a:off x="1024129" y="6470704"/>
            <a:ext cx="2154143" cy="274320"/>
          </a:xfrm>
        </p:spPr>
        <p:txBody>
          <a:bodyPr vert="horz" lIns="91440" tIns="45720" rIns="91440" bIns="45720" rtlCol="0" anchor="ctr">
            <a:normAutofit/>
          </a:bodyPr>
          <a:lstStyle/>
          <a:p>
            <a:pPr>
              <a:spcAft>
                <a:spcPts val="600"/>
              </a:spcAft>
            </a:pPr>
            <a:r>
              <a:rPr lang="en-US"/>
              <a:t>woensda</a:t>
            </a:r>
            <a:r>
              <a:rPr lang="en-US" noProof="0"/>
              <a:t>g 1 mei 2024</a:t>
            </a:r>
          </a:p>
        </p:txBody>
      </p:sp>
      <p:sp>
        <p:nvSpPr>
          <p:cNvPr id="3" name="Tijdelijke aanduiding voor voettekst 2">
            <a:extLst>
              <a:ext uri="{FF2B5EF4-FFF2-40B4-BE49-F238E27FC236}">
                <a16:creationId xmlns:a16="http://schemas.microsoft.com/office/drawing/2014/main" id="{B1B99AB7-EA34-FA2B-A3CB-6D90BA7F1C12}"/>
              </a:ext>
            </a:extLst>
          </p:cNvPr>
          <p:cNvSpPr>
            <a:spLocks noGrp="1"/>
          </p:cNvSpPr>
          <p:nvPr>
            <p:ph type="ftr" sz="quarter" idx="11"/>
          </p:nvPr>
        </p:nvSpPr>
        <p:spPr>
          <a:xfrm>
            <a:off x="4842932" y="6470704"/>
            <a:ext cx="5901459" cy="274320"/>
          </a:xfrm>
        </p:spPr>
        <p:txBody>
          <a:bodyPr vert="horz" lIns="91440" tIns="45720" rIns="91440" bIns="45720" rtlCol="0" anchor="ctr">
            <a:normAutofit/>
          </a:bodyPr>
          <a:lstStyle/>
          <a:p>
            <a:pPr>
              <a:spcAft>
                <a:spcPts val="600"/>
              </a:spcAft>
            </a:pPr>
            <a:r>
              <a:rPr lang="en-US" kern="1200" cap="all" baseline="0" noProof="0">
                <a:solidFill>
                  <a:schemeClr val="tx1">
                    <a:lumMod val="95000"/>
                    <a:lumOff val="5000"/>
                  </a:schemeClr>
                </a:solidFill>
                <a:latin typeface="+mj-lt"/>
                <a:ea typeface="+mn-ea"/>
                <a:cs typeface="+mn-cs"/>
              </a:rPr>
              <a:t>Voorbeeld van voettekst</a:t>
            </a:r>
          </a:p>
        </p:txBody>
      </p:sp>
      <p:sp>
        <p:nvSpPr>
          <p:cNvPr id="6" name="Tijdelijke aanduiding voor dianummer 5">
            <a:extLst>
              <a:ext uri="{FF2B5EF4-FFF2-40B4-BE49-F238E27FC236}">
                <a16:creationId xmlns:a16="http://schemas.microsoft.com/office/drawing/2014/main" id="{0BDB8BA9-1F20-D92E-5714-88060AE5B4A3}"/>
              </a:ext>
            </a:extLst>
          </p:cNvPr>
          <p:cNvSpPr>
            <a:spLocks noGrp="1"/>
          </p:cNvSpPr>
          <p:nvPr>
            <p:ph type="sldNum" sz="quarter" idx="12"/>
          </p:nvPr>
        </p:nvSpPr>
        <p:spPr>
          <a:xfrm>
            <a:off x="10837333" y="6470704"/>
            <a:ext cx="973667" cy="274320"/>
          </a:xfrm>
        </p:spPr>
        <p:txBody>
          <a:bodyPr vert="horz" lIns="91440" tIns="45720" rIns="91440" bIns="45720" rtlCol="0" anchor="ctr">
            <a:normAutofit/>
          </a:bodyPr>
          <a:lstStyle/>
          <a:p>
            <a:pPr>
              <a:spcAft>
                <a:spcPts val="600"/>
              </a:spcAft>
            </a:pPr>
            <a:fld id="{C01389E6-C847-4AD0-B56D-D205B2EAB1EE}" type="slidenum">
              <a:rPr lang="en-US" noProof="0" smtClean="0"/>
              <a:pPr>
                <a:spcAft>
                  <a:spcPts val="600"/>
                </a:spcAft>
              </a:pPr>
              <a:t>13</a:t>
            </a:fld>
            <a:endParaRPr lang="en-US" noProof="0"/>
          </a:p>
        </p:txBody>
      </p:sp>
      <p:pic>
        <p:nvPicPr>
          <p:cNvPr id="8" name="Tijdelijke aanduiding voor inhoud 7" descr="Afbeelding met tekst, Lettertype, Graphics, grafische vormgeving&#10;&#10;Automatisch gegenereerde beschrijving">
            <a:extLst>
              <a:ext uri="{FF2B5EF4-FFF2-40B4-BE49-F238E27FC236}">
                <a16:creationId xmlns:a16="http://schemas.microsoft.com/office/drawing/2014/main" id="{F3712D10-8CA9-5AE3-01A0-52956C68E65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841043" y="5764807"/>
            <a:ext cx="2258511" cy="533009"/>
          </a:xfrm>
        </p:spPr>
      </p:pic>
    </p:spTree>
    <p:extLst>
      <p:ext uri="{BB962C8B-B14F-4D97-AF65-F5344CB8AC3E}">
        <p14:creationId xmlns:p14="http://schemas.microsoft.com/office/powerpoint/2010/main" val="1820068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FAEF3E-CEBD-4648-AABE-82941BDFD2F0}"/>
              </a:ext>
            </a:extLst>
          </p:cNvPr>
          <p:cNvSpPr>
            <a:spLocks noGrp="1"/>
          </p:cNvSpPr>
          <p:nvPr>
            <p:ph type="title"/>
          </p:nvPr>
        </p:nvSpPr>
        <p:spPr>
          <a:xfrm>
            <a:off x="1371600" y="1139252"/>
            <a:ext cx="9076544" cy="890716"/>
          </a:xfrm>
        </p:spPr>
        <p:txBody>
          <a:bodyPr/>
          <a:lstStyle/>
          <a:p>
            <a:r>
              <a:rPr lang="nl-NL"/>
              <a:t>Afronding</a:t>
            </a:r>
          </a:p>
        </p:txBody>
      </p:sp>
      <p:sp>
        <p:nvSpPr>
          <p:cNvPr id="3" name="Tijdelijke aanduiding voor voettekst 2">
            <a:extLst>
              <a:ext uri="{FF2B5EF4-FFF2-40B4-BE49-F238E27FC236}">
                <a16:creationId xmlns:a16="http://schemas.microsoft.com/office/drawing/2014/main" id="{B1B99AB7-EA34-FA2B-A3CB-6D90BA7F1C12}"/>
              </a:ext>
            </a:extLst>
          </p:cNvPr>
          <p:cNvSpPr>
            <a:spLocks noGrp="1"/>
          </p:cNvSpPr>
          <p:nvPr>
            <p:ph type="ftr" sz="quarter" idx="11"/>
          </p:nvPr>
        </p:nvSpPr>
        <p:spPr/>
        <p:txBody>
          <a:bodyPr/>
          <a:lstStyle/>
          <a:p>
            <a:pPr rtl="0"/>
            <a:r>
              <a:rPr lang="nl-NL" noProof="0">
                <a:solidFill>
                  <a:schemeClr val="bg1"/>
                </a:solidFill>
              </a:rPr>
              <a:t>Voorbeeld van voettekst</a:t>
            </a:r>
          </a:p>
        </p:txBody>
      </p:sp>
      <p:pic>
        <p:nvPicPr>
          <p:cNvPr id="8" name="Tijdelijke aanduiding voor inhoud 7" descr="Afbeelding met tekst, Lettertype, Graphics, grafische vormgeving&#10;&#10;Automatisch gegenereerde beschrijving">
            <a:extLst>
              <a:ext uri="{FF2B5EF4-FFF2-40B4-BE49-F238E27FC236}">
                <a16:creationId xmlns:a16="http://schemas.microsoft.com/office/drawing/2014/main" id="{F3712D10-8CA9-5AE3-01A0-52956C68E65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41043" y="5764807"/>
            <a:ext cx="2258511" cy="533009"/>
          </a:xfrm>
        </p:spPr>
      </p:pic>
      <p:sp>
        <p:nvSpPr>
          <p:cNvPr id="5" name="Tijdelijke aanduiding voor datum 4">
            <a:extLst>
              <a:ext uri="{FF2B5EF4-FFF2-40B4-BE49-F238E27FC236}">
                <a16:creationId xmlns:a16="http://schemas.microsoft.com/office/drawing/2014/main" id="{9E52CAD9-62B3-F76B-0A70-E4B25DDFD0DD}"/>
              </a:ext>
            </a:extLst>
          </p:cNvPr>
          <p:cNvSpPr>
            <a:spLocks noGrp="1"/>
          </p:cNvSpPr>
          <p:nvPr>
            <p:ph type="dt" sz="half" idx="10"/>
          </p:nvPr>
        </p:nvSpPr>
        <p:spPr/>
        <p:txBody>
          <a:bodyPr/>
          <a:lstStyle/>
          <a:p>
            <a:pPr rtl="0"/>
            <a:r>
              <a:rPr lang="nl-NL" err="1"/>
              <a:t>woensda</a:t>
            </a:r>
            <a:r>
              <a:rPr lang="nl-NL" noProof="0"/>
              <a:t>g 1 mei 2024</a:t>
            </a:r>
          </a:p>
        </p:txBody>
      </p:sp>
      <p:sp>
        <p:nvSpPr>
          <p:cNvPr id="6" name="Tijdelijke aanduiding voor dianummer 5">
            <a:extLst>
              <a:ext uri="{FF2B5EF4-FFF2-40B4-BE49-F238E27FC236}">
                <a16:creationId xmlns:a16="http://schemas.microsoft.com/office/drawing/2014/main" id="{0BDB8BA9-1F20-D92E-5714-88060AE5B4A3}"/>
              </a:ext>
            </a:extLst>
          </p:cNvPr>
          <p:cNvSpPr>
            <a:spLocks noGrp="1"/>
          </p:cNvSpPr>
          <p:nvPr>
            <p:ph type="sldNum" sz="quarter" idx="12"/>
          </p:nvPr>
        </p:nvSpPr>
        <p:spPr/>
        <p:txBody>
          <a:bodyPr/>
          <a:lstStyle/>
          <a:p>
            <a:pPr rtl="0"/>
            <a:fld id="{C01389E6-C847-4AD0-B56D-D205B2EAB1EE}" type="slidenum">
              <a:rPr lang="nl-NL" noProof="0" smtClean="0"/>
              <a:t>14</a:t>
            </a:fld>
            <a:endParaRPr lang="nl-NL" noProof="0"/>
          </a:p>
        </p:txBody>
      </p:sp>
      <p:pic>
        <p:nvPicPr>
          <p:cNvPr id="9218" name="Picture 2" descr="Bedankt en graag tot de volgende keer!! - Online tegeltjes bakken - WBVB  Rotterdam">
            <a:extLst>
              <a:ext uri="{FF2B5EF4-FFF2-40B4-BE49-F238E27FC236}">
                <a16:creationId xmlns:a16="http://schemas.microsoft.com/office/drawing/2014/main" id="{BE6DB758-A09A-FE2F-347E-C4AE7AD913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8651" y="2669954"/>
            <a:ext cx="3245897" cy="3245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0367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a:extLst>
              <a:ext uri="{FF2B5EF4-FFF2-40B4-BE49-F238E27FC236}">
                <a16:creationId xmlns:a16="http://schemas.microsoft.com/office/drawing/2014/main" id="{48B1C0D1-6057-66F0-7DA6-1A88506B596C}"/>
              </a:ext>
            </a:extLst>
          </p:cNvPr>
          <p:cNvSpPr>
            <a:spLocks noGrp="1"/>
          </p:cNvSpPr>
          <p:nvPr>
            <p:ph type="ftr" sz="quarter" idx="11"/>
          </p:nvPr>
        </p:nvSpPr>
        <p:spPr/>
        <p:txBody>
          <a:bodyPr/>
          <a:lstStyle/>
          <a:p>
            <a:pPr rtl="0"/>
            <a:r>
              <a:rPr lang="nl-NL" noProof="0">
                <a:solidFill>
                  <a:schemeClr val="bg1"/>
                </a:solidFill>
              </a:rPr>
              <a:t>Voorbeeld van voettekst</a:t>
            </a:r>
          </a:p>
        </p:txBody>
      </p:sp>
      <p:sp>
        <p:nvSpPr>
          <p:cNvPr id="5" name="Tijdelijke aanduiding voor datum 4">
            <a:extLst>
              <a:ext uri="{FF2B5EF4-FFF2-40B4-BE49-F238E27FC236}">
                <a16:creationId xmlns:a16="http://schemas.microsoft.com/office/drawing/2014/main" id="{5F0C0E6F-D2C2-90D0-C8B4-5C238AF21C6C}"/>
              </a:ext>
            </a:extLst>
          </p:cNvPr>
          <p:cNvSpPr>
            <a:spLocks noGrp="1"/>
          </p:cNvSpPr>
          <p:nvPr>
            <p:ph type="dt" sz="half" idx="10"/>
          </p:nvPr>
        </p:nvSpPr>
        <p:spPr/>
        <p:txBody>
          <a:bodyPr/>
          <a:lstStyle/>
          <a:p>
            <a:pPr rtl="0"/>
            <a:r>
              <a:rPr lang="nl-NL" noProof="0"/>
              <a:t>maandag 1 februari 20XX</a:t>
            </a:r>
          </a:p>
        </p:txBody>
      </p:sp>
      <p:sp>
        <p:nvSpPr>
          <p:cNvPr id="6" name="Tijdelijke aanduiding voor dianummer 5">
            <a:extLst>
              <a:ext uri="{FF2B5EF4-FFF2-40B4-BE49-F238E27FC236}">
                <a16:creationId xmlns:a16="http://schemas.microsoft.com/office/drawing/2014/main" id="{B057A713-8B26-300A-A63F-6C15B7B98A18}"/>
              </a:ext>
            </a:extLst>
          </p:cNvPr>
          <p:cNvSpPr>
            <a:spLocks noGrp="1"/>
          </p:cNvSpPr>
          <p:nvPr>
            <p:ph type="sldNum" sz="quarter" idx="12"/>
          </p:nvPr>
        </p:nvSpPr>
        <p:spPr/>
        <p:txBody>
          <a:bodyPr/>
          <a:lstStyle/>
          <a:p>
            <a:pPr rtl="0"/>
            <a:fld id="{C01389E6-C847-4AD0-B56D-D205B2EAB1EE}" type="slidenum">
              <a:rPr lang="nl-NL" noProof="0" smtClean="0"/>
              <a:t>2</a:t>
            </a:fld>
            <a:endParaRPr lang="nl-NL" noProof="0"/>
          </a:p>
        </p:txBody>
      </p:sp>
      <p:sp>
        <p:nvSpPr>
          <p:cNvPr id="7" name="Titel 1">
            <a:extLst>
              <a:ext uri="{FF2B5EF4-FFF2-40B4-BE49-F238E27FC236}">
                <a16:creationId xmlns:a16="http://schemas.microsoft.com/office/drawing/2014/main" id="{E7CEF284-F8A2-2AEB-97D3-B7BB7BEC1CA7}"/>
              </a:ext>
            </a:extLst>
          </p:cNvPr>
          <p:cNvSpPr>
            <a:spLocks noGrp="1"/>
          </p:cNvSpPr>
          <p:nvPr>
            <p:ph type="title"/>
          </p:nvPr>
        </p:nvSpPr>
        <p:spPr>
          <a:xfrm>
            <a:off x="1371600" y="795338"/>
            <a:ext cx="10240963" cy="1235075"/>
          </a:xfrm>
        </p:spPr>
        <p:txBody>
          <a:bodyPr vert="horz" lIns="91440" tIns="45720" rIns="91440" bIns="45720" rtlCol="0" anchor="ctr">
            <a:noAutofit/>
          </a:bodyPr>
          <a:lstStyle/>
          <a:p>
            <a:r>
              <a:rPr lang="en-US" sz="4000"/>
              <a:t>Programma </a:t>
            </a:r>
            <a:r>
              <a:rPr lang="en-US" sz="4000" err="1"/>
              <a:t>dag</a:t>
            </a:r>
            <a:r>
              <a:rPr lang="en-US" sz="4000"/>
              <a:t> 3</a:t>
            </a:r>
          </a:p>
        </p:txBody>
      </p:sp>
      <p:sp>
        <p:nvSpPr>
          <p:cNvPr id="11" name="Tekstvak 10">
            <a:extLst>
              <a:ext uri="{FF2B5EF4-FFF2-40B4-BE49-F238E27FC236}">
                <a16:creationId xmlns:a16="http://schemas.microsoft.com/office/drawing/2014/main" id="{0EDD0D6F-0692-B4A6-4CBE-9E0A5987DC42}"/>
              </a:ext>
            </a:extLst>
          </p:cNvPr>
          <p:cNvSpPr txBox="1"/>
          <p:nvPr/>
        </p:nvSpPr>
        <p:spPr>
          <a:xfrm>
            <a:off x="1380456" y="2575235"/>
            <a:ext cx="7341350" cy="3816429"/>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
            </a:pPr>
            <a:r>
              <a:rPr lang="nl-NL" sz="2800" dirty="0"/>
              <a:t>Opening &amp; Terugblik</a:t>
            </a:r>
          </a:p>
          <a:p>
            <a:pPr marL="285750" indent="-285750">
              <a:buFont typeface="Wingdings" panose="05000000000000000000" pitchFamily="2" charset="2"/>
              <a:buChar char="§"/>
            </a:pPr>
            <a:r>
              <a:rPr lang="nl-NL" sz="2800" dirty="0"/>
              <a:t>2 groepen uit elkaar</a:t>
            </a:r>
          </a:p>
          <a:p>
            <a:pPr marL="285750" indent="-285750">
              <a:buFont typeface="Wingdings" panose="05000000000000000000" pitchFamily="2" charset="2"/>
              <a:buChar char="§"/>
            </a:pPr>
            <a:r>
              <a:rPr lang="nl-NL" sz="2800" dirty="0"/>
              <a:t>Deel 1: Kennis hebben over waarden en normen</a:t>
            </a:r>
            <a:endParaRPr lang="nl-NL" dirty="0"/>
          </a:p>
          <a:p>
            <a:pPr marL="285750" indent="-285750">
              <a:buFont typeface="Wingdings" panose="05000000000000000000" pitchFamily="2" charset="2"/>
              <a:buChar char="§"/>
            </a:pPr>
            <a:r>
              <a:rPr lang="nl-NL" sz="2800" dirty="0">
                <a:ea typeface="+mn-lt"/>
                <a:cs typeface="+mn-lt"/>
              </a:rPr>
              <a:t>Regels en afspraken binnen de organisatie</a:t>
            </a:r>
            <a:endParaRPr lang="nl-NL" sz="2800" dirty="0"/>
          </a:p>
          <a:p>
            <a:pPr marL="285750" indent="-285750">
              <a:buFont typeface="Wingdings" panose="05000000000000000000" pitchFamily="2" charset="2"/>
              <a:buChar char="§"/>
            </a:pPr>
            <a:r>
              <a:rPr lang="nl-NL" sz="2800" dirty="0"/>
              <a:t>Debatteren omgaan met straat, school- en thuiscultuur</a:t>
            </a:r>
          </a:p>
          <a:p>
            <a:pPr marL="285750" indent="-285750">
              <a:buFont typeface="Wingdings" panose="05000000000000000000" pitchFamily="2" charset="2"/>
              <a:buChar char="§"/>
            </a:pPr>
            <a:r>
              <a:rPr lang="nl-NL" sz="2800" dirty="0"/>
              <a:t>Rondvraag en afsluiting</a:t>
            </a:r>
            <a:endParaRPr lang="nl-NL" dirty="0"/>
          </a:p>
          <a:p>
            <a:pPr marL="285750" indent="-285750">
              <a:buFont typeface="Wingdings" panose="05000000000000000000" pitchFamily="2" charset="2"/>
              <a:buChar char="§"/>
            </a:pPr>
            <a:r>
              <a:rPr lang="nl-NL" sz="2800" dirty="0"/>
              <a:t>Pauze / </a:t>
            </a:r>
            <a:r>
              <a:rPr lang="nl-NL" sz="2800" dirty="0" err="1"/>
              <a:t>wisselling</a:t>
            </a:r>
          </a:p>
          <a:p>
            <a:pPr marL="285750" indent="-285750">
              <a:buFont typeface="Wingdings" panose="05000000000000000000" pitchFamily="2" charset="2"/>
              <a:buChar char="§"/>
            </a:pPr>
            <a:endParaRPr lang="nl-NL"/>
          </a:p>
        </p:txBody>
      </p:sp>
    </p:spTree>
    <p:extLst>
      <p:ext uri="{BB962C8B-B14F-4D97-AF65-F5344CB8AC3E}">
        <p14:creationId xmlns:p14="http://schemas.microsoft.com/office/powerpoint/2010/main" val="329803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B8A7B4EC-A126-75F6-9389-5DC37B8F4E83}"/>
              </a:ext>
            </a:extLst>
          </p:cNvPr>
          <p:cNvSpPr>
            <a:spLocks noGrp="1"/>
          </p:cNvSpPr>
          <p:nvPr>
            <p:ph type="title"/>
          </p:nvPr>
        </p:nvSpPr>
        <p:spPr>
          <a:xfrm>
            <a:off x="1024128" y="585216"/>
            <a:ext cx="6669737" cy="1499616"/>
          </a:xfrm>
        </p:spPr>
        <p:txBody>
          <a:bodyPr vert="horz" lIns="91440" tIns="45720" rIns="91440" bIns="45720" rtlCol="0" anchor="ctr">
            <a:normAutofit/>
          </a:bodyPr>
          <a:lstStyle/>
          <a:p>
            <a:r>
              <a:rPr lang="en-US" sz="4000" err="1">
                <a:solidFill>
                  <a:srgbClr val="FFFFFF"/>
                </a:solidFill>
                <a:ea typeface="+mj-lt"/>
                <a:cs typeface="+mj-lt"/>
              </a:rPr>
              <a:t>Terugblik</a:t>
            </a:r>
            <a:r>
              <a:rPr lang="en-US" sz="4000">
                <a:solidFill>
                  <a:srgbClr val="FFFFFF"/>
                </a:solidFill>
                <a:ea typeface="+mj-lt"/>
                <a:cs typeface="+mj-lt"/>
              </a:rPr>
              <a:t> </a:t>
            </a:r>
            <a:r>
              <a:rPr lang="en-US" sz="4000" err="1">
                <a:solidFill>
                  <a:srgbClr val="FFFFFF"/>
                </a:solidFill>
                <a:ea typeface="+mj-lt"/>
                <a:cs typeface="+mj-lt"/>
              </a:rPr>
              <a:t>naar</a:t>
            </a:r>
            <a:r>
              <a:rPr lang="en-US" sz="4000">
                <a:solidFill>
                  <a:srgbClr val="FFFFFF"/>
                </a:solidFill>
                <a:ea typeface="+mj-lt"/>
                <a:cs typeface="+mj-lt"/>
              </a:rPr>
              <a:t> de </a:t>
            </a:r>
            <a:r>
              <a:rPr lang="en-US" sz="4000" err="1">
                <a:solidFill>
                  <a:srgbClr val="FFFFFF"/>
                </a:solidFill>
                <a:ea typeface="+mj-lt"/>
                <a:cs typeface="+mj-lt"/>
              </a:rPr>
              <a:t>vorige</a:t>
            </a:r>
            <a:r>
              <a:rPr lang="en-US" sz="4000">
                <a:solidFill>
                  <a:srgbClr val="FFFFFF"/>
                </a:solidFill>
                <a:ea typeface="+mj-lt"/>
                <a:cs typeface="+mj-lt"/>
              </a:rPr>
              <a:t> les</a:t>
            </a:r>
            <a:endParaRPr lang="nl-NL"/>
          </a:p>
        </p:txBody>
      </p:sp>
      <p:sp>
        <p:nvSpPr>
          <p:cNvPr id="8" name="Tijdelijke aanduiding voor inhoud 7">
            <a:extLst>
              <a:ext uri="{FF2B5EF4-FFF2-40B4-BE49-F238E27FC236}">
                <a16:creationId xmlns:a16="http://schemas.microsoft.com/office/drawing/2014/main" id="{D05F9AC0-CB8A-8B15-C584-03396EFEA70E}"/>
              </a:ext>
            </a:extLst>
          </p:cNvPr>
          <p:cNvSpPr txBox="1">
            <a:spLocks noGrp="1"/>
          </p:cNvSpPr>
          <p:nvPr>
            <p:ph idx="1"/>
          </p:nvPr>
        </p:nvSpPr>
        <p:spPr>
          <a:xfrm>
            <a:off x="877021" y="2510665"/>
            <a:ext cx="3514581" cy="3680815"/>
          </a:xfrm>
          <a:prstGeom prst="rect">
            <a:avLst/>
          </a:prstGeom>
        </p:spPr>
        <p:txBody>
          <a:bodyPr vert="horz" lIns="45720" tIns="45720" rIns="45720" bIns="45720" rtlCol="0" anchor="t">
            <a:normAutofit/>
          </a:bodyPr>
          <a:lstStyle/>
          <a:p>
            <a:pPr marL="285750" indent="-285750">
              <a:buFont typeface="Wingdings,Sans-Serif" panose="05000000000000000000" pitchFamily="2" charset="2"/>
              <a:buChar char="§"/>
            </a:pPr>
            <a:r>
              <a:rPr lang="en-US" sz="2000" dirty="0">
                <a:latin typeface="TW Cen MT"/>
              </a:rPr>
              <a:t>Wat is </a:t>
            </a:r>
            <a:r>
              <a:rPr lang="en-US" sz="2000" dirty="0" err="1">
                <a:latin typeface="TW Cen MT"/>
              </a:rPr>
              <a:t>jullie</a:t>
            </a:r>
            <a:r>
              <a:rPr lang="en-US" sz="2000" dirty="0">
                <a:latin typeface="TW Cen MT"/>
              </a:rPr>
              <a:t> </a:t>
            </a:r>
            <a:r>
              <a:rPr lang="en-US" sz="2000" dirty="0" err="1">
                <a:latin typeface="TW Cen MT"/>
              </a:rPr>
              <a:t>bijgebleven</a:t>
            </a:r>
            <a:r>
              <a:rPr lang="en-US" sz="2000" dirty="0">
                <a:latin typeface="TW Cen MT"/>
              </a:rPr>
              <a:t> van de </a:t>
            </a:r>
            <a:r>
              <a:rPr lang="en-US" sz="2000" dirty="0" err="1">
                <a:latin typeface="TW Cen MT"/>
              </a:rPr>
              <a:t>vorige</a:t>
            </a:r>
            <a:r>
              <a:rPr lang="en-US" sz="2000" dirty="0">
                <a:latin typeface="TW Cen MT"/>
              </a:rPr>
              <a:t> </a:t>
            </a:r>
            <a:r>
              <a:rPr lang="en-US" sz="2000" dirty="0" err="1">
                <a:latin typeface="TW Cen MT"/>
              </a:rPr>
              <a:t>bijeenkomst</a:t>
            </a:r>
            <a:r>
              <a:rPr lang="en-US" sz="2000" dirty="0">
                <a:latin typeface="TW Cen MT"/>
              </a:rPr>
              <a:t>?</a:t>
            </a:r>
          </a:p>
          <a:p>
            <a:pPr marL="285750" indent="-285750">
              <a:buFont typeface="Wingdings,Sans-Serif" panose="05000000000000000000" pitchFamily="2" charset="2"/>
              <a:buChar char="§"/>
            </a:pPr>
            <a:r>
              <a:rPr lang="en-US" sz="2000">
                <a:latin typeface="TW Cen MT"/>
              </a:rPr>
              <a:t>Wat </a:t>
            </a:r>
            <a:r>
              <a:rPr lang="en-US" sz="2000" err="1">
                <a:latin typeface="TW Cen MT"/>
              </a:rPr>
              <a:t>heb</a:t>
            </a:r>
            <a:r>
              <a:rPr lang="en-US" sz="2000">
                <a:latin typeface="TW Cen MT"/>
              </a:rPr>
              <a:t> je </a:t>
            </a:r>
            <a:r>
              <a:rPr lang="en-US" sz="2000" err="1">
                <a:latin typeface="TW Cen MT"/>
              </a:rPr>
              <a:t>meegenomen</a:t>
            </a:r>
            <a:r>
              <a:rPr lang="en-US" sz="2000">
                <a:latin typeface="TW Cen MT"/>
              </a:rPr>
              <a:t> </a:t>
            </a:r>
            <a:r>
              <a:rPr lang="en-US" sz="2000" err="1">
                <a:latin typeface="TW Cen MT"/>
              </a:rPr>
              <a:t>naar</a:t>
            </a:r>
            <a:r>
              <a:rPr lang="en-US" sz="2000">
                <a:latin typeface="TW Cen MT"/>
              </a:rPr>
              <a:t> de </a:t>
            </a:r>
            <a:r>
              <a:rPr lang="en-US" sz="2000" err="1">
                <a:latin typeface="TW Cen MT"/>
              </a:rPr>
              <a:t>klas</a:t>
            </a:r>
            <a:r>
              <a:rPr lang="en-US" sz="2000">
                <a:latin typeface="TW Cen MT"/>
              </a:rPr>
              <a:t>/je les?</a:t>
            </a:r>
          </a:p>
          <a:p>
            <a:pPr marL="285750" indent="-285750">
              <a:buFont typeface="Wingdings" panose="05000000000000000000" pitchFamily="2" charset="2"/>
              <a:buChar char="§"/>
            </a:pPr>
            <a:endParaRPr lang="en-US" sz="2000"/>
          </a:p>
        </p:txBody>
      </p:sp>
      <p:sp>
        <p:nvSpPr>
          <p:cNvPr id="5" name="Tijdelijke aanduiding voor datum 4">
            <a:extLst>
              <a:ext uri="{FF2B5EF4-FFF2-40B4-BE49-F238E27FC236}">
                <a16:creationId xmlns:a16="http://schemas.microsoft.com/office/drawing/2014/main" id="{5F0C0E6F-D2C2-90D0-C8B4-5C238AF21C6C}"/>
              </a:ext>
            </a:extLst>
          </p:cNvPr>
          <p:cNvSpPr>
            <a:spLocks noGrp="1"/>
          </p:cNvSpPr>
          <p:nvPr>
            <p:ph type="dt" sz="half" idx="10"/>
          </p:nvPr>
        </p:nvSpPr>
        <p:spPr>
          <a:xfrm>
            <a:off x="1024129" y="6470704"/>
            <a:ext cx="2154143" cy="274320"/>
          </a:xfrm>
        </p:spPr>
        <p:txBody>
          <a:bodyPr vert="horz" lIns="91440" tIns="45720" rIns="91440" bIns="45720" rtlCol="0" anchor="ctr">
            <a:normAutofit/>
          </a:bodyPr>
          <a:lstStyle/>
          <a:p>
            <a:pPr>
              <a:spcAft>
                <a:spcPts val="600"/>
              </a:spcAft>
            </a:pPr>
            <a:r>
              <a:rPr lang="en-US" noProof="0"/>
              <a:t>maandag 1 februari 20XX</a:t>
            </a:r>
          </a:p>
        </p:txBody>
      </p:sp>
      <p:sp>
        <p:nvSpPr>
          <p:cNvPr id="3" name="Tijdelijke aanduiding voor voettekst 2">
            <a:extLst>
              <a:ext uri="{FF2B5EF4-FFF2-40B4-BE49-F238E27FC236}">
                <a16:creationId xmlns:a16="http://schemas.microsoft.com/office/drawing/2014/main" id="{48B1C0D1-6057-66F0-7DA6-1A88506B596C}"/>
              </a:ext>
            </a:extLst>
          </p:cNvPr>
          <p:cNvSpPr>
            <a:spLocks noGrp="1"/>
          </p:cNvSpPr>
          <p:nvPr>
            <p:ph type="ftr" sz="quarter" idx="11"/>
          </p:nvPr>
        </p:nvSpPr>
        <p:spPr>
          <a:xfrm>
            <a:off x="4842932" y="6470704"/>
            <a:ext cx="5901459" cy="274320"/>
          </a:xfrm>
        </p:spPr>
        <p:txBody>
          <a:bodyPr vert="horz" lIns="91440" tIns="45720" rIns="91440" bIns="45720" rtlCol="0" anchor="ctr">
            <a:normAutofit/>
          </a:bodyPr>
          <a:lstStyle/>
          <a:p>
            <a:pPr>
              <a:spcAft>
                <a:spcPts val="600"/>
              </a:spcAft>
            </a:pPr>
            <a:r>
              <a:rPr lang="en-US" kern="1200" cap="all" baseline="0" noProof="0">
                <a:solidFill>
                  <a:schemeClr val="tx1">
                    <a:lumMod val="95000"/>
                    <a:lumOff val="5000"/>
                  </a:schemeClr>
                </a:solidFill>
                <a:latin typeface="+mj-lt"/>
                <a:ea typeface="+mn-ea"/>
                <a:cs typeface="+mn-cs"/>
              </a:rPr>
              <a:t>Voorbeeld van voettekst</a:t>
            </a:r>
          </a:p>
        </p:txBody>
      </p:sp>
      <p:sp>
        <p:nvSpPr>
          <p:cNvPr id="6" name="Tijdelijke aanduiding voor dianummer 5">
            <a:extLst>
              <a:ext uri="{FF2B5EF4-FFF2-40B4-BE49-F238E27FC236}">
                <a16:creationId xmlns:a16="http://schemas.microsoft.com/office/drawing/2014/main" id="{B057A713-8B26-300A-A63F-6C15B7B98A18}"/>
              </a:ext>
            </a:extLst>
          </p:cNvPr>
          <p:cNvSpPr>
            <a:spLocks noGrp="1"/>
          </p:cNvSpPr>
          <p:nvPr>
            <p:ph type="sldNum" sz="quarter" idx="12"/>
          </p:nvPr>
        </p:nvSpPr>
        <p:spPr>
          <a:xfrm>
            <a:off x="10837333" y="6470704"/>
            <a:ext cx="973667" cy="274320"/>
          </a:xfrm>
        </p:spPr>
        <p:txBody>
          <a:bodyPr vert="horz" lIns="91440" tIns="45720" rIns="91440" bIns="45720" rtlCol="0" anchor="ctr">
            <a:normAutofit/>
          </a:bodyPr>
          <a:lstStyle/>
          <a:p>
            <a:pPr>
              <a:spcAft>
                <a:spcPts val="600"/>
              </a:spcAft>
            </a:pPr>
            <a:fld id="{C01389E6-C847-4AD0-B56D-D205B2EAB1EE}" type="slidenum">
              <a:rPr lang="en-US" noProof="0" smtClean="0"/>
              <a:pPr>
                <a:spcAft>
                  <a:spcPts val="600"/>
                </a:spcAft>
              </a:pPr>
              <a:t>3</a:t>
            </a:fld>
            <a:endParaRPr lang="en-US" noProof="0"/>
          </a:p>
        </p:txBody>
      </p:sp>
    </p:spTree>
    <p:extLst>
      <p:ext uri="{BB962C8B-B14F-4D97-AF65-F5344CB8AC3E}">
        <p14:creationId xmlns:p14="http://schemas.microsoft.com/office/powerpoint/2010/main" val="277161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055" name="Straight Connector 2054">
            <a:extLst>
              <a:ext uri="{FF2B5EF4-FFF2-40B4-BE49-F238E27FC236}">
                <a16:creationId xmlns:a16="http://schemas.microsoft.com/office/drawing/2014/main" id="{9200C8B5-FB5A-4F8B-A9BD-693C051418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el 1">
            <a:extLst>
              <a:ext uri="{FF2B5EF4-FFF2-40B4-BE49-F238E27FC236}">
                <a16:creationId xmlns:a16="http://schemas.microsoft.com/office/drawing/2014/main" id="{B8A7B4EC-A126-75F6-9389-5DC37B8F4E83}"/>
              </a:ext>
            </a:extLst>
          </p:cNvPr>
          <p:cNvSpPr>
            <a:spLocks noGrp="1"/>
          </p:cNvSpPr>
          <p:nvPr>
            <p:ph type="title"/>
          </p:nvPr>
        </p:nvSpPr>
        <p:spPr>
          <a:xfrm>
            <a:off x="1024128" y="585216"/>
            <a:ext cx="4205143" cy="1499616"/>
          </a:xfrm>
        </p:spPr>
        <p:txBody>
          <a:bodyPr vert="horz" lIns="91440" tIns="45720" rIns="91440" bIns="45720" rtlCol="0" anchor="ctr">
            <a:normAutofit/>
          </a:bodyPr>
          <a:lstStyle/>
          <a:p>
            <a:r>
              <a:rPr lang="en-US" sz="4000">
                <a:solidFill>
                  <a:srgbClr val="FFFFFF"/>
                </a:solidFill>
                <a:ea typeface="+mj-lt"/>
                <a:cs typeface="+mj-lt"/>
              </a:rPr>
              <a:t>Kennis </a:t>
            </a:r>
            <a:r>
              <a:rPr lang="en-US" sz="4000" err="1">
                <a:solidFill>
                  <a:srgbClr val="FFFFFF"/>
                </a:solidFill>
                <a:ea typeface="+mj-lt"/>
                <a:cs typeface="+mj-lt"/>
              </a:rPr>
              <a:t>hebben</a:t>
            </a:r>
            <a:r>
              <a:rPr lang="en-US" sz="4000">
                <a:solidFill>
                  <a:srgbClr val="FFFFFF"/>
                </a:solidFill>
                <a:ea typeface="+mj-lt"/>
                <a:cs typeface="+mj-lt"/>
              </a:rPr>
              <a:t> over </a:t>
            </a:r>
            <a:r>
              <a:rPr lang="en-US" sz="4000" err="1">
                <a:solidFill>
                  <a:srgbClr val="FFFFFF"/>
                </a:solidFill>
                <a:ea typeface="+mj-lt"/>
                <a:cs typeface="+mj-lt"/>
              </a:rPr>
              <a:t>waarden</a:t>
            </a:r>
            <a:r>
              <a:rPr lang="en-US" sz="4000">
                <a:solidFill>
                  <a:srgbClr val="FFFFFF"/>
                </a:solidFill>
                <a:ea typeface="+mj-lt"/>
                <a:cs typeface="+mj-lt"/>
              </a:rPr>
              <a:t> </a:t>
            </a:r>
            <a:r>
              <a:rPr lang="en-US" sz="4000" err="1">
                <a:solidFill>
                  <a:srgbClr val="FFFFFF"/>
                </a:solidFill>
                <a:ea typeface="+mj-lt"/>
                <a:cs typeface="+mj-lt"/>
              </a:rPr>
              <a:t>en</a:t>
            </a:r>
            <a:r>
              <a:rPr lang="en-US" sz="4000">
                <a:solidFill>
                  <a:srgbClr val="FFFFFF"/>
                </a:solidFill>
                <a:ea typeface="+mj-lt"/>
                <a:cs typeface="+mj-lt"/>
              </a:rPr>
              <a:t> </a:t>
            </a:r>
            <a:r>
              <a:rPr lang="en-US" sz="4000" err="1">
                <a:solidFill>
                  <a:srgbClr val="FFFFFF"/>
                </a:solidFill>
                <a:ea typeface="+mj-lt"/>
                <a:cs typeface="+mj-lt"/>
              </a:rPr>
              <a:t>normen</a:t>
            </a:r>
            <a:endParaRPr lang="nl-NL" err="1"/>
          </a:p>
        </p:txBody>
      </p:sp>
      <p:sp>
        <p:nvSpPr>
          <p:cNvPr id="8" name="Tijdelijke aanduiding voor inhoud 7">
            <a:extLst>
              <a:ext uri="{FF2B5EF4-FFF2-40B4-BE49-F238E27FC236}">
                <a16:creationId xmlns:a16="http://schemas.microsoft.com/office/drawing/2014/main" id="{D05F9AC0-CB8A-8B15-C584-03396EFEA70E}"/>
              </a:ext>
            </a:extLst>
          </p:cNvPr>
          <p:cNvSpPr txBox="1">
            <a:spLocks noGrp="1"/>
          </p:cNvSpPr>
          <p:nvPr>
            <p:ph idx="1"/>
          </p:nvPr>
        </p:nvSpPr>
        <p:spPr>
          <a:xfrm>
            <a:off x="267422" y="2412694"/>
            <a:ext cx="11548236" cy="3778786"/>
          </a:xfrm>
          <a:prstGeom prst="rect">
            <a:avLst/>
          </a:prstGeom>
        </p:spPr>
        <p:txBody>
          <a:bodyPr vert="horz" lIns="45720" tIns="45720" rIns="45720" bIns="45720" rtlCol="0" anchor="t">
            <a:normAutofit/>
          </a:bodyPr>
          <a:lstStyle/>
          <a:p>
            <a:pPr marL="0" indent="0">
              <a:buNone/>
            </a:pPr>
            <a:r>
              <a:rPr lang="en-US" sz="2000" b="1" dirty="0">
                <a:latin typeface="Calibri"/>
                <a:cs typeface="Calibri"/>
              </a:rPr>
              <a:t>Normen </a:t>
            </a:r>
            <a:r>
              <a:rPr lang="en-US" sz="2000" b="1" dirty="0" err="1">
                <a:latin typeface="Calibri"/>
                <a:cs typeface="Calibri"/>
              </a:rPr>
              <a:t>en</a:t>
            </a:r>
            <a:r>
              <a:rPr lang="en-US" sz="2000" b="1" dirty="0">
                <a:latin typeface="Calibri"/>
                <a:cs typeface="Calibri"/>
              </a:rPr>
              <a:t> </a:t>
            </a:r>
            <a:r>
              <a:rPr lang="en-US" sz="2000" b="1" dirty="0" err="1">
                <a:latin typeface="Calibri"/>
                <a:cs typeface="Calibri"/>
              </a:rPr>
              <a:t>waarden</a:t>
            </a:r>
            <a:r>
              <a:rPr lang="en-US" sz="2000" dirty="0">
                <a:latin typeface="Calibri"/>
                <a:cs typeface="Calibri"/>
              </a:rPr>
              <a:t> </a:t>
            </a:r>
            <a:r>
              <a:rPr lang="en-US" sz="2000" dirty="0" err="1">
                <a:latin typeface="Calibri"/>
                <a:cs typeface="Calibri"/>
              </a:rPr>
              <a:t>zijn</a:t>
            </a:r>
            <a:r>
              <a:rPr lang="en-US" sz="2000" dirty="0">
                <a:latin typeface="Calibri"/>
                <a:cs typeface="Calibri"/>
              </a:rPr>
              <a:t> </a:t>
            </a:r>
            <a:r>
              <a:rPr lang="en-US" sz="2000" dirty="0" err="1">
                <a:latin typeface="Calibri"/>
                <a:cs typeface="Calibri"/>
              </a:rPr>
              <a:t>woorden</a:t>
            </a:r>
            <a:r>
              <a:rPr lang="en-US" sz="2000" dirty="0">
                <a:latin typeface="Calibri"/>
                <a:cs typeface="Calibri"/>
              </a:rPr>
              <a:t> die </a:t>
            </a:r>
            <a:r>
              <a:rPr lang="en-US" sz="2000" dirty="0" err="1">
                <a:latin typeface="Calibri"/>
                <a:cs typeface="Calibri"/>
              </a:rPr>
              <a:t>vaak</a:t>
            </a:r>
            <a:r>
              <a:rPr lang="en-US" sz="2000" dirty="0">
                <a:latin typeface="Calibri"/>
                <a:cs typeface="Calibri"/>
              </a:rPr>
              <a:t> door </a:t>
            </a:r>
            <a:r>
              <a:rPr lang="en-US" sz="2000" dirty="0" err="1">
                <a:latin typeface="Calibri"/>
                <a:cs typeface="Calibri"/>
              </a:rPr>
              <a:t>elkaar</a:t>
            </a:r>
            <a:r>
              <a:rPr lang="en-US" sz="2000" dirty="0">
                <a:latin typeface="Calibri"/>
                <a:cs typeface="Calibri"/>
              </a:rPr>
              <a:t> </a:t>
            </a:r>
            <a:r>
              <a:rPr lang="en-US" sz="2000" dirty="0" err="1">
                <a:latin typeface="Calibri"/>
                <a:cs typeface="Calibri"/>
              </a:rPr>
              <a:t>gebruikt</a:t>
            </a:r>
            <a:r>
              <a:rPr lang="en-US" sz="2000" dirty="0">
                <a:latin typeface="Calibri"/>
                <a:cs typeface="Calibri"/>
              </a:rPr>
              <a:t> </a:t>
            </a:r>
            <a:r>
              <a:rPr lang="en-US" sz="2000" dirty="0" err="1">
                <a:latin typeface="Calibri"/>
                <a:cs typeface="Calibri"/>
              </a:rPr>
              <a:t>worden</a:t>
            </a:r>
            <a:r>
              <a:rPr lang="en-US" sz="2000" dirty="0">
                <a:latin typeface="Calibri"/>
                <a:cs typeface="Calibri"/>
              </a:rPr>
              <a:t>. </a:t>
            </a:r>
            <a:r>
              <a:rPr lang="en-US" sz="2000" dirty="0" err="1">
                <a:latin typeface="Calibri"/>
                <a:cs typeface="Calibri"/>
              </a:rPr>
              <a:t>Hoewel</a:t>
            </a:r>
            <a:r>
              <a:rPr lang="en-US" sz="2000" dirty="0">
                <a:latin typeface="Calibri"/>
                <a:cs typeface="Calibri"/>
              </a:rPr>
              <a:t> ze </a:t>
            </a:r>
            <a:r>
              <a:rPr lang="en-US" sz="2000" dirty="0" err="1">
                <a:latin typeface="Calibri"/>
                <a:cs typeface="Calibri"/>
              </a:rPr>
              <a:t>veel</a:t>
            </a:r>
            <a:r>
              <a:rPr lang="en-US" sz="2000" dirty="0">
                <a:latin typeface="Calibri"/>
                <a:cs typeface="Calibri"/>
              </a:rPr>
              <a:t> met </a:t>
            </a:r>
            <a:r>
              <a:rPr lang="en-US" sz="2000" dirty="0" err="1">
                <a:latin typeface="Calibri"/>
                <a:cs typeface="Calibri"/>
              </a:rPr>
              <a:t>elkaar</a:t>
            </a:r>
            <a:r>
              <a:rPr lang="en-US" sz="2000" dirty="0">
                <a:latin typeface="Calibri"/>
                <a:cs typeface="Calibri"/>
              </a:rPr>
              <a:t> </a:t>
            </a:r>
            <a:r>
              <a:rPr lang="en-US" sz="2000" dirty="0" err="1">
                <a:latin typeface="Calibri"/>
                <a:cs typeface="Calibri"/>
              </a:rPr>
              <a:t>te</a:t>
            </a:r>
            <a:r>
              <a:rPr lang="en-US" sz="2000" dirty="0">
                <a:latin typeface="Calibri"/>
                <a:cs typeface="Calibri"/>
              </a:rPr>
              <a:t> </a:t>
            </a:r>
            <a:r>
              <a:rPr lang="en-US" sz="2000" dirty="0" err="1">
                <a:latin typeface="Calibri"/>
                <a:cs typeface="Calibri"/>
              </a:rPr>
              <a:t>maken</a:t>
            </a:r>
            <a:r>
              <a:rPr lang="en-US" sz="2000" dirty="0">
                <a:latin typeface="Calibri"/>
                <a:cs typeface="Calibri"/>
              </a:rPr>
              <a:t> </a:t>
            </a:r>
            <a:r>
              <a:rPr lang="en-US" sz="2000" dirty="0" err="1">
                <a:latin typeface="Calibri"/>
                <a:cs typeface="Calibri"/>
              </a:rPr>
              <a:t>hebben</a:t>
            </a:r>
            <a:r>
              <a:rPr lang="en-US" sz="2000" dirty="0">
                <a:latin typeface="Calibri"/>
                <a:cs typeface="Calibri"/>
              </a:rPr>
              <a:t>, </a:t>
            </a:r>
            <a:r>
              <a:rPr lang="en-US" sz="2000" dirty="0" err="1">
                <a:latin typeface="Calibri"/>
                <a:cs typeface="Calibri"/>
              </a:rPr>
              <a:t>zijn</a:t>
            </a:r>
            <a:r>
              <a:rPr lang="en-US" sz="2000" dirty="0">
                <a:latin typeface="Calibri"/>
                <a:cs typeface="Calibri"/>
              </a:rPr>
              <a:t> het </a:t>
            </a:r>
            <a:r>
              <a:rPr lang="en-US" sz="2000" dirty="0" err="1">
                <a:latin typeface="Calibri"/>
                <a:cs typeface="Calibri"/>
              </a:rPr>
              <a:t>toch</a:t>
            </a:r>
            <a:r>
              <a:rPr lang="en-US" sz="2000" dirty="0">
                <a:latin typeface="Calibri"/>
                <a:cs typeface="Calibri"/>
              </a:rPr>
              <a:t> twee </a:t>
            </a:r>
            <a:r>
              <a:rPr lang="en-US" sz="2000" dirty="0" err="1">
                <a:latin typeface="Calibri"/>
                <a:cs typeface="Calibri"/>
              </a:rPr>
              <a:t>verschillende</a:t>
            </a:r>
            <a:r>
              <a:rPr lang="en-US" sz="2000" dirty="0">
                <a:latin typeface="Calibri"/>
                <a:cs typeface="Calibri"/>
              </a:rPr>
              <a:t> </a:t>
            </a:r>
            <a:r>
              <a:rPr lang="en-US" sz="2000" dirty="0" err="1">
                <a:latin typeface="Calibri"/>
                <a:cs typeface="Calibri"/>
              </a:rPr>
              <a:t>begrippen</a:t>
            </a:r>
            <a:r>
              <a:rPr lang="en-US" sz="2000" dirty="0">
                <a:latin typeface="Calibri"/>
                <a:cs typeface="Calibri"/>
              </a:rPr>
              <a:t>. </a:t>
            </a:r>
            <a:endParaRPr lang="nl-NL" dirty="0"/>
          </a:p>
          <a:p>
            <a:pPr marL="0" indent="0">
              <a:buNone/>
            </a:pPr>
            <a:r>
              <a:rPr lang="en-US" sz="2000" b="1" dirty="0" err="1">
                <a:latin typeface="Calibri"/>
                <a:cs typeface="Calibri"/>
              </a:rPr>
              <a:t>Waarden</a:t>
            </a:r>
            <a:r>
              <a:rPr lang="en-US" sz="2000" dirty="0">
                <a:latin typeface="Calibri"/>
                <a:cs typeface="Calibri"/>
              </a:rPr>
              <a:t> </a:t>
            </a:r>
            <a:r>
              <a:rPr lang="en-US" sz="2000" dirty="0" err="1">
                <a:latin typeface="Calibri"/>
                <a:cs typeface="Calibri"/>
              </a:rPr>
              <a:t>zijn</a:t>
            </a:r>
            <a:r>
              <a:rPr lang="en-US" sz="2000" dirty="0">
                <a:latin typeface="Calibri"/>
                <a:cs typeface="Calibri"/>
              </a:rPr>
              <a:t> </a:t>
            </a:r>
            <a:r>
              <a:rPr lang="en-US" sz="2000" dirty="0" err="1">
                <a:latin typeface="Calibri"/>
                <a:cs typeface="Calibri"/>
              </a:rPr>
              <a:t>algemene</a:t>
            </a:r>
            <a:r>
              <a:rPr lang="en-US" sz="2000" dirty="0">
                <a:latin typeface="Calibri"/>
                <a:cs typeface="Calibri"/>
              </a:rPr>
              <a:t>, </a:t>
            </a:r>
            <a:r>
              <a:rPr lang="en-US" sz="2000" dirty="0" err="1">
                <a:latin typeface="Calibri"/>
                <a:cs typeface="Calibri"/>
              </a:rPr>
              <a:t>abstracte</a:t>
            </a:r>
            <a:r>
              <a:rPr lang="en-US" sz="2000" dirty="0">
                <a:latin typeface="Calibri"/>
                <a:cs typeface="Calibri"/>
              </a:rPr>
              <a:t> </a:t>
            </a:r>
            <a:r>
              <a:rPr lang="en-US" sz="2000" dirty="0" err="1">
                <a:latin typeface="Calibri"/>
                <a:cs typeface="Calibri"/>
              </a:rPr>
              <a:t>en</a:t>
            </a:r>
            <a:r>
              <a:rPr lang="en-US" sz="2000" dirty="0">
                <a:latin typeface="Calibri"/>
                <a:cs typeface="Calibri"/>
              </a:rPr>
              <a:t> </a:t>
            </a:r>
            <a:r>
              <a:rPr lang="en-US" sz="2000" dirty="0" err="1">
                <a:latin typeface="Calibri"/>
                <a:cs typeface="Calibri"/>
              </a:rPr>
              <a:t>onuitgesproken</a:t>
            </a:r>
            <a:r>
              <a:rPr lang="en-US" sz="2000" dirty="0">
                <a:latin typeface="Calibri"/>
                <a:cs typeface="Calibri"/>
              </a:rPr>
              <a:t> </a:t>
            </a:r>
            <a:r>
              <a:rPr lang="en-US" sz="2000" dirty="0" err="1">
                <a:latin typeface="Calibri"/>
                <a:cs typeface="Calibri"/>
              </a:rPr>
              <a:t>richtlijnen</a:t>
            </a:r>
            <a:r>
              <a:rPr lang="en-US" sz="2000" dirty="0">
                <a:latin typeface="Calibri"/>
                <a:cs typeface="Calibri"/>
              </a:rPr>
              <a:t> van wat we </a:t>
            </a:r>
            <a:r>
              <a:rPr lang="en-US" sz="2000" dirty="0" err="1">
                <a:latin typeface="Calibri"/>
                <a:cs typeface="Calibri"/>
              </a:rPr>
              <a:t>als</a:t>
            </a:r>
            <a:r>
              <a:rPr lang="en-US" sz="2000" dirty="0">
                <a:latin typeface="Calibri"/>
                <a:cs typeface="Calibri"/>
              </a:rPr>
              <a:t> </a:t>
            </a:r>
            <a:r>
              <a:rPr lang="en-US" sz="2000" dirty="0" err="1">
                <a:latin typeface="Calibri"/>
                <a:cs typeface="Calibri"/>
              </a:rPr>
              <a:t>goed</a:t>
            </a:r>
            <a:r>
              <a:rPr lang="en-US" sz="2000" dirty="0">
                <a:latin typeface="Calibri"/>
                <a:cs typeface="Calibri"/>
              </a:rPr>
              <a:t> of </a:t>
            </a:r>
            <a:r>
              <a:rPr lang="en-US" sz="2000" dirty="0" err="1">
                <a:latin typeface="Calibri"/>
                <a:cs typeface="Calibri"/>
              </a:rPr>
              <a:t>juist</a:t>
            </a:r>
            <a:r>
              <a:rPr lang="en-US" sz="2000" dirty="0">
                <a:latin typeface="Calibri"/>
                <a:cs typeface="Calibri"/>
              </a:rPr>
              <a:t> </a:t>
            </a:r>
            <a:r>
              <a:rPr lang="en-US" sz="2000" dirty="0" err="1">
                <a:latin typeface="Calibri"/>
                <a:cs typeface="Calibri"/>
              </a:rPr>
              <a:t>beschouwen</a:t>
            </a:r>
            <a:r>
              <a:rPr lang="en-US" sz="2000" dirty="0">
                <a:latin typeface="Calibri"/>
                <a:cs typeface="Calibri"/>
              </a:rPr>
              <a:t>. Het </a:t>
            </a:r>
            <a:r>
              <a:rPr lang="en-US" sz="2000" dirty="0" err="1">
                <a:latin typeface="Calibri"/>
                <a:cs typeface="Calibri"/>
              </a:rPr>
              <a:t>zijn</a:t>
            </a:r>
            <a:r>
              <a:rPr lang="en-US" sz="2000" dirty="0">
                <a:latin typeface="Calibri"/>
                <a:cs typeface="Calibri"/>
              </a:rPr>
              <a:t> </a:t>
            </a:r>
            <a:r>
              <a:rPr lang="en-US" sz="2000" dirty="0" err="1">
                <a:latin typeface="Calibri"/>
                <a:cs typeface="Calibri"/>
              </a:rPr>
              <a:t>overtuigingen</a:t>
            </a:r>
            <a:r>
              <a:rPr lang="en-US" sz="2000" dirty="0">
                <a:latin typeface="Calibri"/>
                <a:cs typeface="Calibri"/>
              </a:rPr>
              <a:t> die </a:t>
            </a:r>
            <a:r>
              <a:rPr lang="en-US" sz="2000" dirty="0" err="1">
                <a:latin typeface="Calibri"/>
                <a:cs typeface="Calibri"/>
              </a:rPr>
              <a:t>mensen</a:t>
            </a:r>
            <a:r>
              <a:rPr lang="en-US" sz="2000" dirty="0">
                <a:latin typeface="Calibri"/>
                <a:cs typeface="Calibri"/>
              </a:rPr>
              <a:t> </a:t>
            </a:r>
            <a:r>
              <a:rPr lang="en-US" sz="2000" dirty="0" err="1">
                <a:latin typeface="Calibri"/>
                <a:cs typeface="Calibri"/>
              </a:rPr>
              <a:t>hebben</a:t>
            </a:r>
            <a:r>
              <a:rPr lang="en-US" sz="2000" dirty="0">
                <a:latin typeface="Calibri"/>
                <a:cs typeface="Calibri"/>
              </a:rPr>
              <a:t>, of </a:t>
            </a:r>
            <a:r>
              <a:rPr lang="en-US" sz="2000" dirty="0" err="1">
                <a:latin typeface="Calibri"/>
                <a:cs typeface="Calibri"/>
              </a:rPr>
              <a:t>zaken</a:t>
            </a:r>
            <a:r>
              <a:rPr lang="en-US" sz="2000" dirty="0">
                <a:latin typeface="Calibri"/>
                <a:cs typeface="Calibri"/>
              </a:rPr>
              <a:t> die </a:t>
            </a:r>
            <a:r>
              <a:rPr lang="en-US" sz="2000" dirty="0" err="1">
                <a:latin typeface="Calibri"/>
                <a:cs typeface="Calibri"/>
              </a:rPr>
              <a:t>mensen</a:t>
            </a:r>
            <a:r>
              <a:rPr lang="en-US" sz="2000" dirty="0">
                <a:latin typeface="Calibri"/>
                <a:cs typeface="Calibri"/>
              </a:rPr>
              <a:t> </a:t>
            </a:r>
            <a:r>
              <a:rPr lang="en-US" sz="2000" dirty="0" err="1">
                <a:latin typeface="Calibri"/>
                <a:cs typeface="Calibri"/>
              </a:rPr>
              <a:t>belangrijk</a:t>
            </a:r>
            <a:r>
              <a:rPr lang="en-US" sz="2000" dirty="0">
                <a:latin typeface="Calibri"/>
                <a:cs typeface="Calibri"/>
              </a:rPr>
              <a:t> </a:t>
            </a:r>
            <a:r>
              <a:rPr lang="en-US" sz="2000" dirty="0" err="1">
                <a:latin typeface="Calibri"/>
                <a:cs typeface="Calibri"/>
              </a:rPr>
              <a:t>vinden</a:t>
            </a:r>
            <a:r>
              <a:rPr lang="en-US" sz="2000" dirty="0">
                <a:latin typeface="Calibri"/>
                <a:cs typeface="Calibri"/>
              </a:rPr>
              <a:t> om </a:t>
            </a:r>
            <a:r>
              <a:rPr lang="en-US" sz="2000" dirty="0" err="1">
                <a:latin typeface="Calibri"/>
                <a:cs typeface="Calibri"/>
              </a:rPr>
              <a:t>na</a:t>
            </a:r>
            <a:r>
              <a:rPr lang="en-US" sz="2000" dirty="0">
                <a:latin typeface="Calibri"/>
                <a:cs typeface="Calibri"/>
              </a:rPr>
              <a:t> </a:t>
            </a:r>
            <a:r>
              <a:rPr lang="en-US" sz="2000" dirty="0" err="1">
                <a:latin typeface="Calibri"/>
                <a:cs typeface="Calibri"/>
              </a:rPr>
              <a:t>te</a:t>
            </a:r>
            <a:r>
              <a:rPr lang="en-US" sz="2000" dirty="0">
                <a:latin typeface="Calibri"/>
                <a:cs typeface="Calibri"/>
              </a:rPr>
              <a:t> </a:t>
            </a:r>
            <a:r>
              <a:rPr lang="en-US" sz="2000" dirty="0" err="1">
                <a:latin typeface="Calibri"/>
                <a:cs typeface="Calibri"/>
              </a:rPr>
              <a:t>streven</a:t>
            </a:r>
            <a:r>
              <a:rPr lang="en-US" sz="2000" dirty="0">
                <a:latin typeface="Calibri"/>
                <a:cs typeface="Calibri"/>
              </a:rPr>
              <a:t>.</a:t>
            </a:r>
            <a:endParaRPr lang="en-US" sz="2000" dirty="0">
              <a:latin typeface="Calibri"/>
              <a:ea typeface="Calibri"/>
              <a:cs typeface="Calibri"/>
            </a:endParaRPr>
          </a:p>
          <a:p>
            <a:pPr marL="0" indent="0">
              <a:buNone/>
            </a:pPr>
            <a:r>
              <a:rPr lang="nl-NL" sz="2000" b="1" dirty="0">
                <a:latin typeface="Calibri"/>
                <a:cs typeface="Calibri"/>
              </a:rPr>
              <a:t>Normen</a:t>
            </a:r>
            <a:r>
              <a:rPr lang="nl-NL" sz="2000" dirty="0">
                <a:latin typeface="Calibri"/>
                <a:cs typeface="Calibri"/>
              </a:rPr>
              <a:t> zijn meer concrete gedragsregels die aangeven hoe we ons in een bepaalde situatie moeten gedragen. Normen zijn er om het samenleven in groep te vergemakkelijken.</a:t>
            </a:r>
            <a:r>
              <a:rPr lang="nl-NL" sz="1100" dirty="0">
                <a:latin typeface="Calibri"/>
                <a:cs typeface="Calibri"/>
              </a:rPr>
              <a:t> </a:t>
            </a:r>
            <a:endParaRPr lang="en-US" dirty="0"/>
          </a:p>
        </p:txBody>
      </p:sp>
      <p:sp>
        <p:nvSpPr>
          <p:cNvPr id="5" name="Tijdelijke aanduiding voor datum 4">
            <a:extLst>
              <a:ext uri="{FF2B5EF4-FFF2-40B4-BE49-F238E27FC236}">
                <a16:creationId xmlns:a16="http://schemas.microsoft.com/office/drawing/2014/main" id="{5F0C0E6F-D2C2-90D0-C8B4-5C238AF21C6C}"/>
              </a:ext>
            </a:extLst>
          </p:cNvPr>
          <p:cNvSpPr>
            <a:spLocks noGrp="1"/>
          </p:cNvSpPr>
          <p:nvPr>
            <p:ph type="dt" sz="half" idx="10"/>
          </p:nvPr>
        </p:nvSpPr>
        <p:spPr>
          <a:xfrm>
            <a:off x="1024129" y="6470704"/>
            <a:ext cx="2154143" cy="274320"/>
          </a:xfrm>
        </p:spPr>
        <p:txBody>
          <a:bodyPr vert="horz" lIns="91440" tIns="45720" rIns="91440" bIns="45720" rtlCol="0" anchor="ctr">
            <a:normAutofit/>
          </a:bodyPr>
          <a:lstStyle/>
          <a:p>
            <a:pPr>
              <a:spcAft>
                <a:spcPts val="600"/>
              </a:spcAft>
            </a:pPr>
            <a:r>
              <a:rPr lang="en-US" noProof="0"/>
              <a:t>maandag 1 februari 20XX</a:t>
            </a:r>
          </a:p>
        </p:txBody>
      </p:sp>
      <p:sp>
        <p:nvSpPr>
          <p:cNvPr id="3" name="Tijdelijke aanduiding voor voettekst 2">
            <a:extLst>
              <a:ext uri="{FF2B5EF4-FFF2-40B4-BE49-F238E27FC236}">
                <a16:creationId xmlns:a16="http://schemas.microsoft.com/office/drawing/2014/main" id="{48B1C0D1-6057-66F0-7DA6-1A88506B596C}"/>
              </a:ext>
            </a:extLst>
          </p:cNvPr>
          <p:cNvSpPr>
            <a:spLocks noGrp="1"/>
          </p:cNvSpPr>
          <p:nvPr>
            <p:ph type="ftr" sz="quarter" idx="11"/>
          </p:nvPr>
        </p:nvSpPr>
        <p:spPr>
          <a:xfrm>
            <a:off x="4842932" y="6470704"/>
            <a:ext cx="5901459" cy="274320"/>
          </a:xfrm>
        </p:spPr>
        <p:txBody>
          <a:bodyPr vert="horz" lIns="91440" tIns="45720" rIns="91440" bIns="45720" rtlCol="0" anchor="ctr">
            <a:normAutofit/>
          </a:bodyPr>
          <a:lstStyle/>
          <a:p>
            <a:pPr>
              <a:spcAft>
                <a:spcPts val="600"/>
              </a:spcAft>
            </a:pPr>
            <a:r>
              <a:rPr lang="en-US" kern="1200" cap="all" baseline="0" noProof="0">
                <a:solidFill>
                  <a:schemeClr val="tx1">
                    <a:lumMod val="95000"/>
                    <a:lumOff val="5000"/>
                  </a:schemeClr>
                </a:solidFill>
                <a:latin typeface="+mj-lt"/>
                <a:ea typeface="+mn-ea"/>
                <a:cs typeface="+mn-cs"/>
              </a:rPr>
              <a:t>Voorbeeld van voettekst</a:t>
            </a:r>
          </a:p>
        </p:txBody>
      </p:sp>
      <p:sp>
        <p:nvSpPr>
          <p:cNvPr id="6" name="Tijdelijke aanduiding voor dianummer 5">
            <a:extLst>
              <a:ext uri="{FF2B5EF4-FFF2-40B4-BE49-F238E27FC236}">
                <a16:creationId xmlns:a16="http://schemas.microsoft.com/office/drawing/2014/main" id="{B057A713-8B26-300A-A63F-6C15B7B98A18}"/>
              </a:ext>
            </a:extLst>
          </p:cNvPr>
          <p:cNvSpPr>
            <a:spLocks noGrp="1"/>
          </p:cNvSpPr>
          <p:nvPr>
            <p:ph type="sldNum" sz="quarter" idx="12"/>
          </p:nvPr>
        </p:nvSpPr>
        <p:spPr>
          <a:xfrm>
            <a:off x="10837333" y="6470704"/>
            <a:ext cx="973667" cy="274320"/>
          </a:xfrm>
        </p:spPr>
        <p:txBody>
          <a:bodyPr vert="horz" lIns="91440" tIns="45720" rIns="91440" bIns="45720" rtlCol="0" anchor="ctr">
            <a:normAutofit/>
          </a:bodyPr>
          <a:lstStyle/>
          <a:p>
            <a:pPr>
              <a:spcAft>
                <a:spcPts val="600"/>
              </a:spcAft>
            </a:pPr>
            <a:fld id="{C01389E6-C847-4AD0-B56D-D205B2EAB1EE}" type="slidenum">
              <a:rPr lang="en-US" noProof="0" smtClean="0"/>
              <a:pPr>
                <a:spcAft>
                  <a:spcPts val="600"/>
                </a:spcAft>
              </a:pPr>
              <a:t>4</a:t>
            </a:fld>
            <a:endParaRPr lang="en-US" noProof="0"/>
          </a:p>
        </p:txBody>
      </p:sp>
    </p:spTree>
    <p:extLst>
      <p:ext uri="{BB962C8B-B14F-4D97-AF65-F5344CB8AC3E}">
        <p14:creationId xmlns:p14="http://schemas.microsoft.com/office/powerpoint/2010/main" val="1542521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8328A0-1AEA-E3C8-601C-D708FE51226B}"/>
              </a:ext>
            </a:extLst>
          </p:cNvPr>
          <p:cNvSpPr>
            <a:spLocks noGrp="1"/>
          </p:cNvSpPr>
          <p:nvPr>
            <p:ph type="title"/>
          </p:nvPr>
        </p:nvSpPr>
        <p:spPr/>
        <p:txBody>
          <a:bodyPr/>
          <a:lstStyle/>
          <a:p>
            <a:r>
              <a:rPr lang="nl-NL" dirty="0"/>
              <a:t>Voorbeelden waarden en normen</a:t>
            </a:r>
          </a:p>
        </p:txBody>
      </p:sp>
      <p:sp>
        <p:nvSpPr>
          <p:cNvPr id="3" name="Tijdelijke aanduiding voor voettekst 2">
            <a:extLst>
              <a:ext uri="{FF2B5EF4-FFF2-40B4-BE49-F238E27FC236}">
                <a16:creationId xmlns:a16="http://schemas.microsoft.com/office/drawing/2014/main" id="{12F7A06C-6606-AE62-943C-495FDC169F93}"/>
              </a:ext>
            </a:extLst>
          </p:cNvPr>
          <p:cNvSpPr>
            <a:spLocks noGrp="1"/>
          </p:cNvSpPr>
          <p:nvPr>
            <p:ph type="ftr" sz="quarter" idx="11"/>
          </p:nvPr>
        </p:nvSpPr>
        <p:spPr/>
        <p:txBody>
          <a:bodyPr/>
          <a:lstStyle/>
          <a:p>
            <a:pPr rtl="0"/>
            <a:r>
              <a:rPr lang="nl-NL" noProof="0">
                <a:solidFill>
                  <a:schemeClr val="bg1"/>
                </a:solidFill>
              </a:rPr>
              <a:t>Voorbeeld van voettekst</a:t>
            </a:r>
          </a:p>
        </p:txBody>
      </p:sp>
      <p:sp>
        <p:nvSpPr>
          <p:cNvPr id="4" name="Tijdelijke aanduiding voor inhoud 3">
            <a:extLst>
              <a:ext uri="{FF2B5EF4-FFF2-40B4-BE49-F238E27FC236}">
                <a16:creationId xmlns:a16="http://schemas.microsoft.com/office/drawing/2014/main" id="{D0616700-BC07-BAB4-F5F5-9780FA6FB93D}"/>
              </a:ext>
            </a:extLst>
          </p:cNvPr>
          <p:cNvSpPr>
            <a:spLocks noGrp="1"/>
          </p:cNvSpPr>
          <p:nvPr>
            <p:ph idx="1"/>
          </p:nvPr>
        </p:nvSpPr>
        <p:spPr>
          <a:xfrm>
            <a:off x="108858" y="2570843"/>
            <a:ext cx="12084274" cy="3501345"/>
          </a:xfrm>
        </p:spPr>
        <p:txBody>
          <a:bodyPr vert="horz" lIns="45720" tIns="45720" rIns="45720" bIns="45720" rtlCol="0" anchor="t">
            <a:normAutofit/>
          </a:bodyPr>
          <a:lstStyle/>
          <a:p>
            <a:pPr>
              <a:buAutoNum type="arabicPeriod"/>
            </a:pPr>
            <a:endParaRPr lang="nl-NL" sz="2000">
              <a:latin typeface="Calibri"/>
              <a:ea typeface="Calibri"/>
              <a:cs typeface="Calibri"/>
            </a:endParaRPr>
          </a:p>
          <a:p>
            <a:pPr marL="457200" indent="-457200">
              <a:buAutoNum type="arabicPeriod"/>
            </a:pPr>
            <a:r>
              <a:rPr lang="nl-NL" sz="2000" dirty="0">
                <a:latin typeface="Calibri"/>
                <a:cs typeface="Calibri"/>
              </a:rPr>
              <a:t>Norm: als de lift opengaat, wacht je even totdat iedereen eruit gestapt is alvorens zelf binnen te gaan. • Mogelijke waarde(n): geduld, respect, beleefdheid… </a:t>
            </a:r>
            <a:endParaRPr lang="nl-NL" sz="2000" dirty="0"/>
          </a:p>
          <a:p>
            <a:pPr marL="457200" indent="-457200">
              <a:buAutoNum type="arabicPeriod"/>
            </a:pPr>
            <a:r>
              <a:rPr lang="nl-NL" sz="2000" dirty="0">
                <a:latin typeface="Calibri"/>
                <a:cs typeface="Calibri"/>
              </a:rPr>
              <a:t>Norm: als je aan je vader beloofd hebt om hem te helpen met de woonkamer te schilderen, dan kom je die belofte na. Mogelijke waarde(n): loyaliteit,   behulpzaamheid… </a:t>
            </a:r>
            <a:endParaRPr lang="nl-NL" sz="2000" dirty="0">
              <a:latin typeface="Calibri"/>
              <a:ea typeface="Calibri"/>
              <a:cs typeface="Calibri"/>
            </a:endParaRPr>
          </a:p>
          <a:p>
            <a:pPr marL="457200" indent="-457200">
              <a:buAutoNum type="arabicPeriod"/>
            </a:pPr>
            <a:r>
              <a:rPr lang="nl-NL" sz="2000" dirty="0">
                <a:latin typeface="Calibri"/>
                <a:cs typeface="Calibri"/>
              </a:rPr>
              <a:t>Norm: als de leerkracht je vraagt om de stoelen op de banken te zetten na de les, dan doe je dat. • Mogelijke      waarde(n): gehoorzaamheid, ordelijkheid… </a:t>
            </a:r>
            <a:endParaRPr lang="nl-NL" sz="2000" dirty="0">
              <a:latin typeface="Calibri"/>
              <a:ea typeface="Calibri"/>
              <a:cs typeface="Calibri"/>
            </a:endParaRPr>
          </a:p>
          <a:p>
            <a:pPr marL="457200" indent="-457200">
              <a:buAutoNum type="arabicPeriod"/>
            </a:pPr>
            <a:r>
              <a:rPr lang="nl-NL" sz="2000" dirty="0">
                <a:latin typeface="Calibri"/>
                <a:cs typeface="Calibri"/>
              </a:rPr>
              <a:t>Norm:  als je een afspraak maakt, zorg je dat je op tijd bent. • Mogelijke waarde(n): stiptheid, respect… </a:t>
            </a:r>
            <a:endParaRPr lang="nl-NL" sz="2000" dirty="0">
              <a:latin typeface="Calibri"/>
              <a:ea typeface="Calibri"/>
              <a:cs typeface="Calibri"/>
            </a:endParaRPr>
          </a:p>
          <a:p>
            <a:pPr>
              <a:buAutoNum type="arabicPeriod"/>
            </a:pPr>
            <a:endParaRPr lang="nl-NL"/>
          </a:p>
        </p:txBody>
      </p:sp>
      <p:sp>
        <p:nvSpPr>
          <p:cNvPr id="5" name="Tijdelijke aanduiding voor datum 4">
            <a:extLst>
              <a:ext uri="{FF2B5EF4-FFF2-40B4-BE49-F238E27FC236}">
                <a16:creationId xmlns:a16="http://schemas.microsoft.com/office/drawing/2014/main" id="{8661B7D3-65B3-7AAB-2437-EDAD9A09B01E}"/>
              </a:ext>
            </a:extLst>
          </p:cNvPr>
          <p:cNvSpPr>
            <a:spLocks noGrp="1"/>
          </p:cNvSpPr>
          <p:nvPr>
            <p:ph type="dt" sz="half" idx="10"/>
          </p:nvPr>
        </p:nvSpPr>
        <p:spPr/>
        <p:txBody>
          <a:bodyPr/>
          <a:lstStyle/>
          <a:p>
            <a:pPr rtl="0"/>
            <a:r>
              <a:rPr lang="nl-NL" noProof="0"/>
              <a:t>maandag 1 februari 20XX</a:t>
            </a:r>
          </a:p>
        </p:txBody>
      </p:sp>
      <p:sp>
        <p:nvSpPr>
          <p:cNvPr id="6" name="Tijdelijke aanduiding voor dianummer 5">
            <a:extLst>
              <a:ext uri="{FF2B5EF4-FFF2-40B4-BE49-F238E27FC236}">
                <a16:creationId xmlns:a16="http://schemas.microsoft.com/office/drawing/2014/main" id="{9067F13B-4535-673B-0743-90BFECE93276}"/>
              </a:ext>
            </a:extLst>
          </p:cNvPr>
          <p:cNvSpPr>
            <a:spLocks noGrp="1"/>
          </p:cNvSpPr>
          <p:nvPr>
            <p:ph type="sldNum" sz="quarter" idx="12"/>
          </p:nvPr>
        </p:nvSpPr>
        <p:spPr/>
        <p:txBody>
          <a:bodyPr/>
          <a:lstStyle/>
          <a:p>
            <a:pPr rtl="0"/>
            <a:fld id="{C01389E6-C847-4AD0-B56D-D205B2EAB1EE}" type="slidenum">
              <a:rPr lang="nl-NL" noProof="0" smtClean="0"/>
              <a:t>5</a:t>
            </a:fld>
            <a:endParaRPr lang="nl-NL" noProof="0"/>
          </a:p>
        </p:txBody>
      </p:sp>
    </p:spTree>
    <p:extLst>
      <p:ext uri="{BB962C8B-B14F-4D97-AF65-F5344CB8AC3E}">
        <p14:creationId xmlns:p14="http://schemas.microsoft.com/office/powerpoint/2010/main" val="566351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3A163D-FBE9-19D6-F96B-461CC2A2FDB6}"/>
              </a:ext>
            </a:extLst>
          </p:cNvPr>
          <p:cNvSpPr>
            <a:spLocks noGrp="1"/>
          </p:cNvSpPr>
          <p:nvPr>
            <p:ph type="title"/>
          </p:nvPr>
        </p:nvSpPr>
        <p:spPr/>
        <p:txBody>
          <a:bodyPr>
            <a:noAutofit/>
          </a:bodyPr>
          <a:lstStyle/>
          <a:p>
            <a:r>
              <a:rPr lang="nl-NL" b="1" dirty="0">
                <a:latin typeface="Tw Cen MT Condensed"/>
                <a:ea typeface="Calibri"/>
                <a:cs typeface="Calibri"/>
              </a:rPr>
              <a:t>Situaties omtrent normen en waarden toepassen en aanleren</a:t>
            </a:r>
            <a:endParaRPr lang="nl-NL" dirty="0">
              <a:latin typeface="Tw Cen MT Condensed"/>
              <a:ea typeface="Calibri"/>
              <a:cs typeface="Calibri"/>
            </a:endParaRPr>
          </a:p>
        </p:txBody>
      </p:sp>
      <p:sp>
        <p:nvSpPr>
          <p:cNvPr id="3" name="Tijdelijke aanduiding voor voettekst 2">
            <a:extLst>
              <a:ext uri="{FF2B5EF4-FFF2-40B4-BE49-F238E27FC236}">
                <a16:creationId xmlns:a16="http://schemas.microsoft.com/office/drawing/2014/main" id="{1E9055CD-72C8-66A4-C98B-B39B1155C2CF}"/>
              </a:ext>
            </a:extLst>
          </p:cNvPr>
          <p:cNvSpPr>
            <a:spLocks noGrp="1"/>
          </p:cNvSpPr>
          <p:nvPr>
            <p:ph type="ftr" sz="quarter" idx="11"/>
          </p:nvPr>
        </p:nvSpPr>
        <p:spPr/>
        <p:txBody>
          <a:bodyPr/>
          <a:lstStyle/>
          <a:p>
            <a:pPr rtl="0"/>
            <a:r>
              <a:rPr lang="nl-NL" noProof="0">
                <a:solidFill>
                  <a:schemeClr val="bg1"/>
                </a:solidFill>
              </a:rPr>
              <a:t>Voorbeeld van voettekst</a:t>
            </a:r>
          </a:p>
        </p:txBody>
      </p:sp>
      <p:sp>
        <p:nvSpPr>
          <p:cNvPr id="4" name="Tijdelijke aanduiding voor inhoud 3">
            <a:extLst>
              <a:ext uri="{FF2B5EF4-FFF2-40B4-BE49-F238E27FC236}">
                <a16:creationId xmlns:a16="http://schemas.microsoft.com/office/drawing/2014/main" id="{76E63E4C-B704-C7CA-8F5A-7F4310CEF19C}"/>
              </a:ext>
            </a:extLst>
          </p:cNvPr>
          <p:cNvSpPr>
            <a:spLocks noGrp="1"/>
          </p:cNvSpPr>
          <p:nvPr>
            <p:ph idx="1"/>
          </p:nvPr>
        </p:nvSpPr>
        <p:spPr>
          <a:xfrm>
            <a:off x="130629" y="2625272"/>
            <a:ext cx="12062502" cy="3446916"/>
          </a:xfrm>
        </p:spPr>
        <p:txBody>
          <a:bodyPr vert="horz" lIns="45720" tIns="45720" rIns="45720" bIns="45720" rtlCol="0" anchor="t">
            <a:normAutofit/>
          </a:bodyPr>
          <a:lstStyle/>
          <a:p>
            <a:pPr marL="0" indent="0">
              <a:buNone/>
            </a:pPr>
            <a:r>
              <a:rPr lang="nl-NL" sz="2000" dirty="0">
                <a:latin typeface="Calibri"/>
                <a:ea typeface="Calibri"/>
                <a:cs typeface="Calibri"/>
              </a:rPr>
              <a:t>Opdracht</a:t>
            </a:r>
          </a:p>
          <a:p>
            <a:pPr marL="0" indent="0">
              <a:buNone/>
            </a:pPr>
            <a:r>
              <a:rPr lang="nl-NL" sz="2000" dirty="0">
                <a:latin typeface="Calibri"/>
                <a:ea typeface="Calibri"/>
                <a:cs typeface="Calibri"/>
              </a:rPr>
              <a:t>Ga in duo's de onderstaande casussen bespreken. Hoe ga jij handelen in de onderstaande situaties.</a:t>
            </a:r>
          </a:p>
          <a:p>
            <a:pPr marL="457200" indent="-457200">
              <a:buAutoNum type="arabicPeriod"/>
            </a:pPr>
            <a:r>
              <a:rPr lang="nl-NL" sz="2000" dirty="0">
                <a:latin typeface="Calibri"/>
                <a:ea typeface="Calibri"/>
                <a:cs typeface="Calibri"/>
              </a:rPr>
              <a:t>Abdul wordt gepest door </a:t>
            </a:r>
            <a:r>
              <a:rPr lang="nl-NL" sz="2000" dirty="0" err="1">
                <a:latin typeface="Calibri"/>
                <a:ea typeface="Calibri"/>
                <a:cs typeface="Calibri"/>
              </a:rPr>
              <a:t>Yaqoeb</a:t>
            </a:r>
            <a:r>
              <a:rPr lang="nl-NL" sz="2000" dirty="0">
                <a:latin typeface="Calibri"/>
                <a:ea typeface="Calibri"/>
                <a:cs typeface="Calibri"/>
              </a:rPr>
              <a:t>, omdat hij zwaarlijvig is. Wanneer je </a:t>
            </a:r>
            <a:r>
              <a:rPr lang="nl-NL" sz="2000" dirty="0" err="1">
                <a:latin typeface="Calibri"/>
                <a:ea typeface="Calibri"/>
                <a:cs typeface="Calibri"/>
              </a:rPr>
              <a:t>Yaqoeb</a:t>
            </a:r>
            <a:r>
              <a:rPr lang="nl-NL" sz="2000" dirty="0">
                <a:latin typeface="Calibri"/>
                <a:ea typeface="Calibri"/>
                <a:cs typeface="Calibri"/>
              </a:rPr>
              <a:t> aanspreekt op zijn pestgedrag, zegt </a:t>
            </a:r>
            <a:r>
              <a:rPr lang="nl-NL" sz="2000" dirty="0" err="1">
                <a:latin typeface="Calibri"/>
                <a:ea typeface="Calibri"/>
                <a:cs typeface="Calibri"/>
              </a:rPr>
              <a:t>Yaqoeb</a:t>
            </a:r>
            <a:r>
              <a:rPr lang="nl-NL" sz="2000" dirty="0">
                <a:latin typeface="Calibri"/>
                <a:ea typeface="Calibri"/>
                <a:cs typeface="Calibri"/>
              </a:rPr>
              <a:t> ‘maar Abdul is toch ook dik, ik zeg toch niks verkeerds’. Hoe ga jij dit aanpakken?</a:t>
            </a:r>
            <a:endParaRPr lang="nl-NL" sz="2000"/>
          </a:p>
          <a:p>
            <a:pPr marL="457200" indent="-457200">
              <a:buAutoNum type="arabicPeriod"/>
            </a:pPr>
            <a:r>
              <a:rPr lang="nl-NL" sz="2000" dirty="0">
                <a:latin typeface="Calibri"/>
                <a:ea typeface="Calibri"/>
                <a:cs typeface="Calibri"/>
              </a:rPr>
              <a:t>Je ziet dat Sarah aan het tekenen is op de tafel. Je hebt haar al een aantal keer gewaarschuwd, maar      ze  luistert niet. Nu verhef jij je stem waarop Sarah ook haar stem verheft en jou heel boos aankijkt. Jij vindt dat   gedrag zeer ongepast voor een kind van 6 jaar. Je spreekt Sarah aan op haar gedrag waarop zei zegt ‘maar u schreeuwt toch ook naar mij’. Hoe ga jij dit verder aanpakken?</a:t>
            </a:r>
            <a:endParaRPr lang="nl-NL" dirty="0"/>
          </a:p>
          <a:p>
            <a:pPr>
              <a:buAutoNum type="arabicPeriod"/>
            </a:pPr>
            <a:endParaRPr lang="nl-NL" sz="2000" dirty="0">
              <a:latin typeface="Calibri"/>
              <a:ea typeface="Calibri"/>
              <a:cs typeface="Calibri"/>
            </a:endParaRPr>
          </a:p>
          <a:p>
            <a:pPr>
              <a:buAutoNum type="arabicPeriod"/>
            </a:pPr>
            <a:endParaRPr lang="nl-NL" sz="1200" dirty="0">
              <a:latin typeface="Calibri"/>
              <a:ea typeface="Calibri"/>
              <a:cs typeface="Calibri"/>
            </a:endParaRPr>
          </a:p>
          <a:p>
            <a:pPr>
              <a:buAutoNum type="arabicPeriod"/>
            </a:pPr>
            <a:endParaRPr lang="nl-NL" sz="1200" dirty="0">
              <a:latin typeface="Calibri"/>
              <a:ea typeface="Calibri"/>
              <a:cs typeface="Calibri"/>
            </a:endParaRPr>
          </a:p>
          <a:p>
            <a:pPr>
              <a:buAutoNum type="arabicPeriod"/>
            </a:pPr>
            <a:endParaRPr lang="nl-NL" dirty="0"/>
          </a:p>
        </p:txBody>
      </p:sp>
      <p:sp>
        <p:nvSpPr>
          <p:cNvPr id="5" name="Tijdelijke aanduiding voor datum 4">
            <a:extLst>
              <a:ext uri="{FF2B5EF4-FFF2-40B4-BE49-F238E27FC236}">
                <a16:creationId xmlns:a16="http://schemas.microsoft.com/office/drawing/2014/main" id="{AC979002-6BE1-2B3F-BC32-36F2B93CD874}"/>
              </a:ext>
            </a:extLst>
          </p:cNvPr>
          <p:cNvSpPr>
            <a:spLocks noGrp="1"/>
          </p:cNvSpPr>
          <p:nvPr>
            <p:ph type="dt" sz="half" idx="10"/>
          </p:nvPr>
        </p:nvSpPr>
        <p:spPr/>
        <p:txBody>
          <a:bodyPr/>
          <a:lstStyle/>
          <a:p>
            <a:pPr rtl="0"/>
            <a:r>
              <a:rPr lang="nl-NL" noProof="0"/>
              <a:t>maandag 1 februari 20XX</a:t>
            </a:r>
          </a:p>
        </p:txBody>
      </p:sp>
      <p:sp>
        <p:nvSpPr>
          <p:cNvPr id="6" name="Tijdelijke aanduiding voor dianummer 5">
            <a:extLst>
              <a:ext uri="{FF2B5EF4-FFF2-40B4-BE49-F238E27FC236}">
                <a16:creationId xmlns:a16="http://schemas.microsoft.com/office/drawing/2014/main" id="{2985D9F8-804E-29DB-B76F-F07DDC20319C}"/>
              </a:ext>
            </a:extLst>
          </p:cNvPr>
          <p:cNvSpPr>
            <a:spLocks noGrp="1"/>
          </p:cNvSpPr>
          <p:nvPr>
            <p:ph type="sldNum" sz="quarter" idx="12"/>
          </p:nvPr>
        </p:nvSpPr>
        <p:spPr/>
        <p:txBody>
          <a:bodyPr/>
          <a:lstStyle/>
          <a:p>
            <a:pPr rtl="0"/>
            <a:fld id="{C01389E6-C847-4AD0-B56D-D205B2EAB1EE}" type="slidenum">
              <a:rPr lang="nl-NL" noProof="0" smtClean="0"/>
              <a:t>6</a:t>
            </a:fld>
            <a:endParaRPr lang="nl-NL" noProof="0"/>
          </a:p>
        </p:txBody>
      </p:sp>
    </p:spTree>
    <p:extLst>
      <p:ext uri="{BB962C8B-B14F-4D97-AF65-F5344CB8AC3E}">
        <p14:creationId xmlns:p14="http://schemas.microsoft.com/office/powerpoint/2010/main" val="1523726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199" name="Straight Connector 8198">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96FAEF3E-CEBD-4648-AABE-82941BDFD2F0}"/>
              </a:ext>
            </a:extLst>
          </p:cNvPr>
          <p:cNvSpPr>
            <a:spLocks noGrp="1"/>
          </p:cNvSpPr>
          <p:nvPr>
            <p:ph type="title"/>
          </p:nvPr>
        </p:nvSpPr>
        <p:spPr>
          <a:xfrm>
            <a:off x="1024128" y="585216"/>
            <a:ext cx="9720072" cy="1499616"/>
          </a:xfrm>
        </p:spPr>
        <p:txBody>
          <a:bodyPr vert="horz" lIns="91440" tIns="45720" rIns="91440" bIns="45720" rtlCol="0" anchor="ctr">
            <a:normAutofit/>
          </a:bodyPr>
          <a:lstStyle/>
          <a:p>
            <a:r>
              <a:rPr lang="en-US" err="1"/>
              <a:t>pauze</a:t>
            </a:r>
            <a:endParaRPr lang="en-US"/>
          </a:p>
        </p:txBody>
      </p:sp>
      <p:pic>
        <p:nvPicPr>
          <p:cNvPr id="8194" name="Picture 2" descr="When was the last time you hit the PAUSE key? : r/pcmasterrace">
            <a:extLst>
              <a:ext uri="{FF2B5EF4-FFF2-40B4-BE49-F238E27FC236}">
                <a16:creationId xmlns:a16="http://schemas.microsoft.com/office/drawing/2014/main" id="{5EA0E456-09E7-F14B-23F4-D742A91D500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968" r="22189"/>
          <a:stretch/>
        </p:blipFill>
        <p:spPr bwMode="auto">
          <a:xfrm>
            <a:off x="4519781" y="2582461"/>
            <a:ext cx="3152438" cy="3448850"/>
          </a:xfrm>
          <a:prstGeom prst="rect">
            <a:avLst/>
          </a:prstGeom>
          <a:noFill/>
          <a:extLst>
            <a:ext uri="{909E8E84-426E-40DD-AFC4-6F175D3DCCD1}">
              <a14:hiddenFill xmlns:a14="http://schemas.microsoft.com/office/drawing/2010/main">
                <a:solidFill>
                  <a:srgbClr val="FFFFFF"/>
                </a:solidFill>
              </a14:hiddenFill>
            </a:ext>
          </a:extLst>
        </p:spPr>
      </p:pic>
      <p:sp>
        <p:nvSpPr>
          <p:cNvPr id="5" name="Tijdelijke aanduiding voor datum 4">
            <a:extLst>
              <a:ext uri="{FF2B5EF4-FFF2-40B4-BE49-F238E27FC236}">
                <a16:creationId xmlns:a16="http://schemas.microsoft.com/office/drawing/2014/main" id="{9E52CAD9-62B3-F76B-0A70-E4B25DDFD0DD}"/>
              </a:ext>
            </a:extLst>
          </p:cNvPr>
          <p:cNvSpPr>
            <a:spLocks noGrp="1"/>
          </p:cNvSpPr>
          <p:nvPr>
            <p:ph type="dt" sz="half" idx="10"/>
          </p:nvPr>
        </p:nvSpPr>
        <p:spPr>
          <a:xfrm>
            <a:off x="1024129" y="6470704"/>
            <a:ext cx="2154143" cy="274320"/>
          </a:xfrm>
        </p:spPr>
        <p:txBody>
          <a:bodyPr vert="horz" lIns="91440" tIns="45720" rIns="91440" bIns="45720" rtlCol="0" anchor="ctr">
            <a:normAutofit/>
          </a:bodyPr>
          <a:lstStyle/>
          <a:p>
            <a:pPr>
              <a:spcAft>
                <a:spcPts val="600"/>
              </a:spcAft>
            </a:pPr>
            <a:r>
              <a:rPr lang="en-US"/>
              <a:t>woensda</a:t>
            </a:r>
            <a:r>
              <a:rPr lang="en-US" noProof="0"/>
              <a:t>g 1 mei 2024</a:t>
            </a:r>
          </a:p>
        </p:txBody>
      </p:sp>
      <p:sp>
        <p:nvSpPr>
          <p:cNvPr id="3" name="Tijdelijke aanduiding voor voettekst 2">
            <a:extLst>
              <a:ext uri="{FF2B5EF4-FFF2-40B4-BE49-F238E27FC236}">
                <a16:creationId xmlns:a16="http://schemas.microsoft.com/office/drawing/2014/main" id="{B1B99AB7-EA34-FA2B-A3CB-6D90BA7F1C12}"/>
              </a:ext>
            </a:extLst>
          </p:cNvPr>
          <p:cNvSpPr>
            <a:spLocks noGrp="1"/>
          </p:cNvSpPr>
          <p:nvPr>
            <p:ph type="ftr" sz="quarter" idx="11"/>
          </p:nvPr>
        </p:nvSpPr>
        <p:spPr>
          <a:xfrm>
            <a:off x="4842932" y="6470704"/>
            <a:ext cx="5901459" cy="274320"/>
          </a:xfrm>
        </p:spPr>
        <p:txBody>
          <a:bodyPr vert="horz" lIns="91440" tIns="45720" rIns="91440" bIns="45720" rtlCol="0" anchor="ctr">
            <a:normAutofit/>
          </a:bodyPr>
          <a:lstStyle/>
          <a:p>
            <a:pPr>
              <a:spcAft>
                <a:spcPts val="600"/>
              </a:spcAft>
            </a:pPr>
            <a:r>
              <a:rPr lang="en-US" kern="1200" cap="all" baseline="0" noProof="0">
                <a:solidFill>
                  <a:schemeClr val="tx1">
                    <a:lumMod val="95000"/>
                    <a:lumOff val="5000"/>
                  </a:schemeClr>
                </a:solidFill>
                <a:latin typeface="+mj-lt"/>
                <a:ea typeface="+mn-ea"/>
                <a:cs typeface="+mn-cs"/>
              </a:rPr>
              <a:t>Voorbeeld van voettekst</a:t>
            </a:r>
          </a:p>
        </p:txBody>
      </p:sp>
      <p:sp>
        <p:nvSpPr>
          <p:cNvPr id="6" name="Tijdelijke aanduiding voor dianummer 5">
            <a:extLst>
              <a:ext uri="{FF2B5EF4-FFF2-40B4-BE49-F238E27FC236}">
                <a16:creationId xmlns:a16="http://schemas.microsoft.com/office/drawing/2014/main" id="{0BDB8BA9-1F20-D92E-5714-88060AE5B4A3}"/>
              </a:ext>
            </a:extLst>
          </p:cNvPr>
          <p:cNvSpPr>
            <a:spLocks noGrp="1"/>
          </p:cNvSpPr>
          <p:nvPr>
            <p:ph type="sldNum" sz="quarter" idx="12"/>
          </p:nvPr>
        </p:nvSpPr>
        <p:spPr>
          <a:xfrm>
            <a:off x="10837333" y="6470704"/>
            <a:ext cx="973667" cy="274320"/>
          </a:xfrm>
        </p:spPr>
        <p:txBody>
          <a:bodyPr vert="horz" lIns="91440" tIns="45720" rIns="91440" bIns="45720" rtlCol="0" anchor="ctr">
            <a:normAutofit/>
          </a:bodyPr>
          <a:lstStyle/>
          <a:p>
            <a:pPr>
              <a:spcAft>
                <a:spcPts val="600"/>
              </a:spcAft>
            </a:pPr>
            <a:fld id="{C01389E6-C847-4AD0-B56D-D205B2EAB1EE}" type="slidenum">
              <a:rPr lang="en-US" noProof="0" smtClean="0"/>
              <a:pPr>
                <a:spcAft>
                  <a:spcPts val="600"/>
                </a:spcAft>
              </a:pPr>
              <a:t>7</a:t>
            </a:fld>
            <a:endParaRPr lang="en-US" noProof="0"/>
          </a:p>
        </p:txBody>
      </p:sp>
      <p:pic>
        <p:nvPicPr>
          <p:cNvPr id="8" name="Tijdelijke aanduiding voor inhoud 7" descr="Afbeelding met tekst, Lettertype, Graphics, grafische vormgeving&#10;&#10;Automatisch gegenereerde beschrijving">
            <a:extLst>
              <a:ext uri="{FF2B5EF4-FFF2-40B4-BE49-F238E27FC236}">
                <a16:creationId xmlns:a16="http://schemas.microsoft.com/office/drawing/2014/main" id="{F3712D10-8CA9-5AE3-01A0-52956C68E65F}"/>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841043" y="5764807"/>
            <a:ext cx="2258511" cy="533009"/>
          </a:xfrm>
        </p:spPr>
      </p:pic>
    </p:spTree>
    <p:extLst>
      <p:ext uri="{BB962C8B-B14F-4D97-AF65-F5344CB8AC3E}">
        <p14:creationId xmlns:p14="http://schemas.microsoft.com/office/powerpoint/2010/main" val="826427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17FDAE-1426-CF12-F51B-4B4AD1DC9F8B}"/>
              </a:ext>
            </a:extLst>
          </p:cNvPr>
          <p:cNvSpPr>
            <a:spLocks noGrp="1"/>
          </p:cNvSpPr>
          <p:nvPr>
            <p:ph type="title"/>
          </p:nvPr>
        </p:nvSpPr>
        <p:spPr/>
        <p:txBody>
          <a:bodyPr>
            <a:normAutofit/>
          </a:bodyPr>
          <a:lstStyle/>
          <a:p>
            <a:r>
              <a:rPr lang="nl-NL" dirty="0">
                <a:ea typeface="+mj-lt"/>
                <a:cs typeface="+mj-lt"/>
              </a:rPr>
              <a:t>Regels en afspraken binnen de organisatie</a:t>
            </a:r>
            <a:endParaRPr lang="nl-NL" dirty="0"/>
          </a:p>
        </p:txBody>
      </p:sp>
      <p:sp>
        <p:nvSpPr>
          <p:cNvPr id="3" name="Tijdelijke aanduiding voor voettekst 2">
            <a:extLst>
              <a:ext uri="{FF2B5EF4-FFF2-40B4-BE49-F238E27FC236}">
                <a16:creationId xmlns:a16="http://schemas.microsoft.com/office/drawing/2014/main" id="{C393042A-54C6-3887-138D-19EDE3C8E8EC}"/>
              </a:ext>
            </a:extLst>
          </p:cNvPr>
          <p:cNvSpPr>
            <a:spLocks noGrp="1"/>
          </p:cNvSpPr>
          <p:nvPr>
            <p:ph type="ftr" sz="quarter" idx="11"/>
          </p:nvPr>
        </p:nvSpPr>
        <p:spPr/>
        <p:txBody>
          <a:bodyPr/>
          <a:lstStyle/>
          <a:p>
            <a:pPr rtl="0"/>
            <a:r>
              <a:rPr lang="nl-NL" noProof="0">
                <a:solidFill>
                  <a:schemeClr val="bg1"/>
                </a:solidFill>
              </a:rPr>
              <a:t>Voorbeeld van voettekst</a:t>
            </a:r>
          </a:p>
        </p:txBody>
      </p:sp>
      <p:sp>
        <p:nvSpPr>
          <p:cNvPr id="4" name="Tijdelijke aanduiding voor inhoud 3">
            <a:extLst>
              <a:ext uri="{FF2B5EF4-FFF2-40B4-BE49-F238E27FC236}">
                <a16:creationId xmlns:a16="http://schemas.microsoft.com/office/drawing/2014/main" id="{9E3FAAEE-0C74-1AB1-47C0-8EC92C4155DF}"/>
              </a:ext>
            </a:extLst>
          </p:cNvPr>
          <p:cNvSpPr>
            <a:spLocks noGrp="1"/>
          </p:cNvSpPr>
          <p:nvPr>
            <p:ph idx="1"/>
          </p:nvPr>
        </p:nvSpPr>
        <p:spPr/>
        <p:txBody>
          <a:bodyPr vert="horz" lIns="45720" tIns="45720" rIns="45720" bIns="45720" rtlCol="0" anchor="t">
            <a:normAutofit/>
          </a:bodyPr>
          <a:lstStyle/>
          <a:p>
            <a:r>
              <a:rPr lang="nl-NL" sz="2000" dirty="0">
                <a:ea typeface="+mn-lt"/>
                <a:cs typeface="+mn-lt"/>
              </a:rPr>
              <a:t>Brainstormen met het team over hun kennis omtrent de regels en afspraken binnen de organisatie.</a:t>
            </a:r>
          </a:p>
          <a:p>
            <a:r>
              <a:rPr lang="nl-NL" sz="2000" dirty="0" err="1"/>
              <a:t>Mindmap</a:t>
            </a:r>
            <a:r>
              <a:rPr lang="nl-NL" sz="2000" dirty="0"/>
              <a:t> laten invullen</a:t>
            </a:r>
          </a:p>
          <a:p>
            <a:endParaRPr lang="nl-NL" sz="2000" dirty="0"/>
          </a:p>
          <a:p>
            <a:endParaRPr lang="nl-NL" sz="2000" dirty="0"/>
          </a:p>
          <a:p>
            <a:r>
              <a:rPr lang="nl-NL" sz="2000" dirty="0"/>
              <a:t>                                  </a:t>
            </a:r>
          </a:p>
          <a:p>
            <a:endParaRPr lang="nl-NL" sz="2000" dirty="0"/>
          </a:p>
          <a:p>
            <a:endParaRPr lang="nl-NL" sz="2000" dirty="0"/>
          </a:p>
        </p:txBody>
      </p:sp>
      <p:sp>
        <p:nvSpPr>
          <p:cNvPr id="5" name="Tijdelijke aanduiding voor datum 4">
            <a:extLst>
              <a:ext uri="{FF2B5EF4-FFF2-40B4-BE49-F238E27FC236}">
                <a16:creationId xmlns:a16="http://schemas.microsoft.com/office/drawing/2014/main" id="{EEDD31C3-6F1B-F23D-A8E4-1D506E94A06C}"/>
              </a:ext>
            </a:extLst>
          </p:cNvPr>
          <p:cNvSpPr>
            <a:spLocks noGrp="1"/>
          </p:cNvSpPr>
          <p:nvPr>
            <p:ph type="dt" sz="half" idx="10"/>
          </p:nvPr>
        </p:nvSpPr>
        <p:spPr/>
        <p:txBody>
          <a:bodyPr/>
          <a:lstStyle/>
          <a:p>
            <a:pPr rtl="0"/>
            <a:r>
              <a:rPr lang="nl-NL" noProof="0"/>
              <a:t>maandag 1 februari 20XX</a:t>
            </a:r>
          </a:p>
        </p:txBody>
      </p:sp>
      <p:sp>
        <p:nvSpPr>
          <p:cNvPr id="6" name="Tijdelijke aanduiding voor dianummer 5">
            <a:extLst>
              <a:ext uri="{FF2B5EF4-FFF2-40B4-BE49-F238E27FC236}">
                <a16:creationId xmlns:a16="http://schemas.microsoft.com/office/drawing/2014/main" id="{2EDAC831-E506-E9B7-9067-AC0DCC80A4F5}"/>
              </a:ext>
            </a:extLst>
          </p:cNvPr>
          <p:cNvSpPr>
            <a:spLocks noGrp="1"/>
          </p:cNvSpPr>
          <p:nvPr>
            <p:ph type="sldNum" sz="quarter" idx="12"/>
          </p:nvPr>
        </p:nvSpPr>
        <p:spPr/>
        <p:txBody>
          <a:bodyPr/>
          <a:lstStyle/>
          <a:p>
            <a:pPr rtl="0"/>
            <a:fld id="{C01389E6-C847-4AD0-B56D-D205B2EAB1EE}" type="slidenum">
              <a:rPr lang="nl-NL" noProof="0" smtClean="0"/>
              <a:t>8</a:t>
            </a:fld>
            <a:endParaRPr lang="nl-NL" noProof="0"/>
          </a:p>
        </p:txBody>
      </p:sp>
      <p:sp>
        <p:nvSpPr>
          <p:cNvPr id="7" name="Ovaal 6">
            <a:extLst>
              <a:ext uri="{FF2B5EF4-FFF2-40B4-BE49-F238E27FC236}">
                <a16:creationId xmlns:a16="http://schemas.microsoft.com/office/drawing/2014/main" id="{E5440474-3EFC-594A-2654-4BF1F447C343}"/>
              </a:ext>
            </a:extLst>
          </p:cNvPr>
          <p:cNvSpPr/>
          <p:nvPr/>
        </p:nvSpPr>
        <p:spPr>
          <a:xfrm>
            <a:off x="3595008" y="4063093"/>
            <a:ext cx="4996542" cy="81642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000" dirty="0">
                <a:solidFill>
                  <a:srgbClr val="000000"/>
                </a:solidFill>
                <a:ea typeface="+mn-lt"/>
                <a:cs typeface="+mn-lt"/>
              </a:rPr>
              <a:t>Regels en afspraken binnen de organisatie</a:t>
            </a:r>
            <a:endParaRPr lang="nl-NL" sz="2000" dirty="0"/>
          </a:p>
        </p:txBody>
      </p:sp>
      <p:cxnSp>
        <p:nvCxnSpPr>
          <p:cNvPr id="8" name="Rechte verbindingslijn met pijl 7">
            <a:extLst>
              <a:ext uri="{FF2B5EF4-FFF2-40B4-BE49-F238E27FC236}">
                <a16:creationId xmlns:a16="http://schemas.microsoft.com/office/drawing/2014/main" id="{FF7A39BB-054A-F2F0-B20A-CADE9B727F48}"/>
              </a:ext>
            </a:extLst>
          </p:cNvPr>
          <p:cNvCxnSpPr/>
          <p:nvPr/>
        </p:nvCxnSpPr>
        <p:spPr>
          <a:xfrm flipV="1">
            <a:off x="6373584" y="3464378"/>
            <a:ext cx="10886" cy="762000"/>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9" name="Rechte verbindingslijn met pijl 8">
            <a:extLst>
              <a:ext uri="{FF2B5EF4-FFF2-40B4-BE49-F238E27FC236}">
                <a16:creationId xmlns:a16="http://schemas.microsoft.com/office/drawing/2014/main" id="{CE5673FF-322F-6A7E-D80C-D30471E628AF}"/>
              </a:ext>
            </a:extLst>
          </p:cNvPr>
          <p:cNvCxnSpPr/>
          <p:nvPr/>
        </p:nvCxnSpPr>
        <p:spPr>
          <a:xfrm flipV="1">
            <a:off x="7848599" y="3450771"/>
            <a:ext cx="21772" cy="805542"/>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10" name="Rechte verbindingslijn met pijl 9">
            <a:extLst>
              <a:ext uri="{FF2B5EF4-FFF2-40B4-BE49-F238E27FC236}">
                <a16:creationId xmlns:a16="http://schemas.microsoft.com/office/drawing/2014/main" id="{138F16BB-1BF0-DD7D-1870-007944D584C7}"/>
              </a:ext>
            </a:extLst>
          </p:cNvPr>
          <p:cNvCxnSpPr/>
          <p:nvPr/>
        </p:nvCxnSpPr>
        <p:spPr>
          <a:xfrm>
            <a:off x="7845880" y="4773385"/>
            <a:ext cx="10883" cy="1077682"/>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11" name="Rechte verbindingslijn met pijl 10">
            <a:extLst>
              <a:ext uri="{FF2B5EF4-FFF2-40B4-BE49-F238E27FC236}">
                <a16:creationId xmlns:a16="http://schemas.microsoft.com/office/drawing/2014/main" id="{017F4A23-A2E9-6388-59C5-0D50F6D0B703}"/>
              </a:ext>
            </a:extLst>
          </p:cNvPr>
          <p:cNvCxnSpPr/>
          <p:nvPr/>
        </p:nvCxnSpPr>
        <p:spPr>
          <a:xfrm flipV="1">
            <a:off x="4884963" y="3434442"/>
            <a:ext cx="32658" cy="849085"/>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12" name="Rechte verbindingslijn met pijl 11">
            <a:extLst>
              <a:ext uri="{FF2B5EF4-FFF2-40B4-BE49-F238E27FC236}">
                <a16:creationId xmlns:a16="http://schemas.microsoft.com/office/drawing/2014/main" id="{C5CC159D-69DA-8E7B-39EE-CB90CDE11819}"/>
              </a:ext>
            </a:extLst>
          </p:cNvPr>
          <p:cNvCxnSpPr/>
          <p:nvPr/>
        </p:nvCxnSpPr>
        <p:spPr>
          <a:xfrm flipH="1">
            <a:off x="5992585" y="4884964"/>
            <a:ext cx="32657" cy="838199"/>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13" name="Rechte verbindingslijn met pijl 12">
            <a:extLst>
              <a:ext uri="{FF2B5EF4-FFF2-40B4-BE49-F238E27FC236}">
                <a16:creationId xmlns:a16="http://schemas.microsoft.com/office/drawing/2014/main" id="{B9DE3007-04F2-D707-A40C-0A515B28DC30}"/>
              </a:ext>
            </a:extLst>
          </p:cNvPr>
          <p:cNvCxnSpPr/>
          <p:nvPr/>
        </p:nvCxnSpPr>
        <p:spPr>
          <a:xfrm>
            <a:off x="4286249" y="4781550"/>
            <a:ext cx="10886" cy="957941"/>
          </a:xfrm>
          <a:prstGeom prst="straightConnector1">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6392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5129" name="Straight Connector 5128">
            <a:extLst>
              <a:ext uri="{FF2B5EF4-FFF2-40B4-BE49-F238E27FC236}">
                <a16:creationId xmlns:a16="http://schemas.microsoft.com/office/drawing/2014/main" id="{9200C8B5-FB5A-4F8B-A9BD-693C051418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itel 1">
            <a:extLst>
              <a:ext uri="{FF2B5EF4-FFF2-40B4-BE49-F238E27FC236}">
                <a16:creationId xmlns:a16="http://schemas.microsoft.com/office/drawing/2014/main" id="{4B4570A1-8FEF-E28C-5DDE-553D2C9D3094}"/>
              </a:ext>
            </a:extLst>
          </p:cNvPr>
          <p:cNvSpPr>
            <a:spLocks noGrp="1"/>
          </p:cNvSpPr>
          <p:nvPr>
            <p:ph type="title"/>
          </p:nvPr>
        </p:nvSpPr>
        <p:spPr>
          <a:xfrm>
            <a:off x="1024129" y="585216"/>
            <a:ext cx="5789104" cy="1499616"/>
          </a:xfrm>
        </p:spPr>
        <p:txBody>
          <a:bodyPr vert="horz" lIns="91440" tIns="45720" rIns="91440" bIns="45720" rtlCol="0" anchor="ctr">
            <a:normAutofit/>
          </a:bodyPr>
          <a:lstStyle/>
          <a:p>
            <a:r>
              <a:rPr lang="en-US" sz="4000" dirty="0">
                <a:ea typeface="+mj-lt"/>
                <a:cs typeface="+mj-lt"/>
              </a:rPr>
              <a:t>School, </a:t>
            </a:r>
            <a:r>
              <a:rPr lang="en-US" sz="4000" dirty="0" err="1">
                <a:ea typeface="+mj-lt"/>
                <a:cs typeface="+mj-lt"/>
              </a:rPr>
              <a:t>thuis</a:t>
            </a:r>
            <a:r>
              <a:rPr lang="en-US" sz="4000" dirty="0">
                <a:ea typeface="+mj-lt"/>
                <a:cs typeface="+mj-lt"/>
              </a:rPr>
              <a:t> </a:t>
            </a:r>
            <a:r>
              <a:rPr lang="en-US" sz="4000" dirty="0" err="1">
                <a:ea typeface="+mj-lt"/>
                <a:cs typeface="+mj-lt"/>
              </a:rPr>
              <a:t>en</a:t>
            </a:r>
            <a:r>
              <a:rPr lang="en-US" sz="4000" dirty="0">
                <a:ea typeface="+mj-lt"/>
                <a:cs typeface="+mj-lt"/>
              </a:rPr>
              <a:t> </a:t>
            </a:r>
            <a:r>
              <a:rPr lang="en-US" sz="4000" dirty="0" err="1">
                <a:ea typeface="+mj-lt"/>
                <a:cs typeface="+mj-lt"/>
              </a:rPr>
              <a:t>straatcultuur</a:t>
            </a:r>
            <a:endParaRPr lang="nl-NL" dirty="0" err="1"/>
          </a:p>
        </p:txBody>
      </p:sp>
      <p:sp>
        <p:nvSpPr>
          <p:cNvPr id="5" name="Tijdelijke aanduiding voor datum 4">
            <a:extLst>
              <a:ext uri="{FF2B5EF4-FFF2-40B4-BE49-F238E27FC236}">
                <a16:creationId xmlns:a16="http://schemas.microsoft.com/office/drawing/2014/main" id="{5F0C0E6F-D2C2-90D0-C8B4-5C238AF21C6C}"/>
              </a:ext>
            </a:extLst>
          </p:cNvPr>
          <p:cNvSpPr>
            <a:spLocks noGrp="1"/>
          </p:cNvSpPr>
          <p:nvPr>
            <p:ph type="dt" sz="half" idx="10"/>
          </p:nvPr>
        </p:nvSpPr>
        <p:spPr>
          <a:xfrm>
            <a:off x="1024129" y="6470704"/>
            <a:ext cx="2154143" cy="274320"/>
          </a:xfrm>
        </p:spPr>
        <p:txBody>
          <a:bodyPr vert="horz" lIns="91440" tIns="45720" rIns="91440" bIns="45720" rtlCol="0" anchor="ctr">
            <a:normAutofit/>
          </a:bodyPr>
          <a:lstStyle/>
          <a:p>
            <a:pPr>
              <a:spcAft>
                <a:spcPts val="600"/>
              </a:spcAft>
            </a:pPr>
            <a:r>
              <a:rPr lang="en-US" noProof="0"/>
              <a:t>maandag 1 februari 20XX</a:t>
            </a:r>
          </a:p>
        </p:txBody>
      </p:sp>
      <p:sp>
        <p:nvSpPr>
          <p:cNvPr id="3" name="Tijdelijke aanduiding voor voettekst 2">
            <a:extLst>
              <a:ext uri="{FF2B5EF4-FFF2-40B4-BE49-F238E27FC236}">
                <a16:creationId xmlns:a16="http://schemas.microsoft.com/office/drawing/2014/main" id="{48B1C0D1-6057-66F0-7DA6-1A88506B596C}"/>
              </a:ext>
            </a:extLst>
          </p:cNvPr>
          <p:cNvSpPr>
            <a:spLocks noGrp="1"/>
          </p:cNvSpPr>
          <p:nvPr>
            <p:ph type="ftr" sz="quarter" idx="11"/>
          </p:nvPr>
        </p:nvSpPr>
        <p:spPr>
          <a:xfrm>
            <a:off x="4842932" y="6470704"/>
            <a:ext cx="5901459" cy="274320"/>
          </a:xfrm>
        </p:spPr>
        <p:txBody>
          <a:bodyPr vert="horz" lIns="91440" tIns="45720" rIns="91440" bIns="45720" rtlCol="0" anchor="ctr">
            <a:normAutofit/>
          </a:bodyPr>
          <a:lstStyle/>
          <a:p>
            <a:pPr>
              <a:spcAft>
                <a:spcPts val="600"/>
              </a:spcAft>
            </a:pPr>
            <a:r>
              <a:rPr lang="en-US" kern="1200" cap="all" baseline="0" noProof="0">
                <a:solidFill>
                  <a:schemeClr val="tx1">
                    <a:lumMod val="95000"/>
                    <a:lumOff val="5000"/>
                  </a:schemeClr>
                </a:solidFill>
                <a:latin typeface="+mj-lt"/>
                <a:ea typeface="+mn-ea"/>
                <a:cs typeface="+mn-cs"/>
              </a:rPr>
              <a:t>Voorbeeld van voettekst</a:t>
            </a:r>
          </a:p>
        </p:txBody>
      </p:sp>
      <p:sp>
        <p:nvSpPr>
          <p:cNvPr id="6" name="Tijdelijke aanduiding voor dianummer 5">
            <a:extLst>
              <a:ext uri="{FF2B5EF4-FFF2-40B4-BE49-F238E27FC236}">
                <a16:creationId xmlns:a16="http://schemas.microsoft.com/office/drawing/2014/main" id="{B057A713-8B26-300A-A63F-6C15B7B98A18}"/>
              </a:ext>
            </a:extLst>
          </p:cNvPr>
          <p:cNvSpPr>
            <a:spLocks noGrp="1"/>
          </p:cNvSpPr>
          <p:nvPr>
            <p:ph type="sldNum" sz="quarter" idx="12"/>
          </p:nvPr>
        </p:nvSpPr>
        <p:spPr>
          <a:xfrm>
            <a:off x="10837333" y="6470704"/>
            <a:ext cx="973667" cy="274320"/>
          </a:xfrm>
        </p:spPr>
        <p:txBody>
          <a:bodyPr vert="horz" lIns="91440" tIns="45720" rIns="91440" bIns="45720" rtlCol="0" anchor="ctr">
            <a:normAutofit/>
          </a:bodyPr>
          <a:lstStyle/>
          <a:p>
            <a:pPr>
              <a:spcAft>
                <a:spcPts val="600"/>
              </a:spcAft>
            </a:pPr>
            <a:fld id="{C01389E6-C847-4AD0-B56D-D205B2EAB1EE}" type="slidenum">
              <a:rPr lang="en-US" noProof="0" smtClean="0"/>
              <a:pPr>
                <a:spcAft>
                  <a:spcPts val="600"/>
                </a:spcAft>
              </a:pPr>
              <a:t>9</a:t>
            </a:fld>
            <a:endParaRPr lang="en-US" noProof="0"/>
          </a:p>
        </p:txBody>
      </p:sp>
      <p:sp>
        <p:nvSpPr>
          <p:cNvPr id="2" name="Tekstvak 1">
            <a:extLst>
              <a:ext uri="{FF2B5EF4-FFF2-40B4-BE49-F238E27FC236}">
                <a16:creationId xmlns:a16="http://schemas.microsoft.com/office/drawing/2014/main" id="{76181D41-D20B-E54E-1218-85C9C2E9E668}"/>
              </a:ext>
            </a:extLst>
          </p:cNvPr>
          <p:cNvSpPr txBox="1"/>
          <p:nvPr/>
        </p:nvSpPr>
        <p:spPr>
          <a:xfrm>
            <a:off x="587829" y="2764972"/>
            <a:ext cx="10994570"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000" b="1" dirty="0">
                <a:latin typeface="Calibri"/>
                <a:cs typeface="Segoe UI"/>
              </a:rPr>
              <a:t>Open vraag (school- en thuiscultuur)</a:t>
            </a:r>
            <a:r>
              <a:rPr lang="nl-NL" sz="2000" dirty="0">
                <a:latin typeface="Calibri"/>
                <a:cs typeface="Segoe UI"/>
              </a:rPr>
              <a:t> </a:t>
            </a:r>
          </a:p>
          <a:p>
            <a:r>
              <a:rPr lang="nl-NL" sz="2000" dirty="0">
                <a:latin typeface="Calibri"/>
                <a:cs typeface="Segoe UI"/>
              </a:rPr>
              <a:t>Hoe ga jij om met de verschillen tussen de school, thuis -en straatcultuur.</a:t>
            </a:r>
            <a:endParaRPr lang="nl-NL" sz="2000" dirty="0">
              <a:latin typeface="Calibri"/>
              <a:ea typeface="Calibri"/>
              <a:cs typeface="Segoe UI"/>
            </a:endParaRPr>
          </a:p>
          <a:p>
            <a:endParaRPr lang="nl-NL" sz="2000">
              <a:latin typeface="Calibri"/>
              <a:cs typeface="Segoe UI"/>
            </a:endParaRPr>
          </a:p>
          <a:p>
            <a:r>
              <a:rPr lang="nl-NL" sz="2000" dirty="0">
                <a:latin typeface="Calibri"/>
                <a:cs typeface="Segoe UI"/>
              </a:rPr>
              <a:t>Bijvoorbeeld: op school leert jouw kind over LHBTIQ+ en komt naar huis met deze informatie. Hoe ga jij om met deze situatie? </a:t>
            </a:r>
            <a:endParaRPr lang="nl-NL" dirty="0"/>
          </a:p>
          <a:p>
            <a:r>
              <a:rPr lang="nl-NL" sz="2000" dirty="0">
                <a:latin typeface="Calibri"/>
                <a:cs typeface="Segoe UI"/>
              </a:rPr>
              <a:t>  </a:t>
            </a:r>
            <a:endParaRPr lang="nl-NL" sz="2000" dirty="0">
              <a:latin typeface="Calibri"/>
              <a:ea typeface="Calibri"/>
              <a:cs typeface="Segoe UI"/>
            </a:endParaRPr>
          </a:p>
        </p:txBody>
      </p:sp>
    </p:spTree>
    <p:extLst>
      <p:ext uri="{BB962C8B-B14F-4D97-AF65-F5344CB8AC3E}">
        <p14:creationId xmlns:p14="http://schemas.microsoft.com/office/powerpoint/2010/main" val="27179393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al">
  <a:themeElements>
    <a:clrScheme name="Integra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931430cf-fbc5-4c32-a63d-288ffa2f89e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96CECF70247EB469C36B37385FCF29C" ma:contentTypeVersion="18" ma:contentTypeDescription="Een nieuw document maken." ma:contentTypeScope="" ma:versionID="32b5fde8db58e1b936296a8f3378b925">
  <xsd:schema xmlns:xsd="http://www.w3.org/2001/XMLSchema" xmlns:xs="http://www.w3.org/2001/XMLSchema" xmlns:p="http://schemas.microsoft.com/office/2006/metadata/properties" xmlns:ns3="931430cf-fbc5-4c32-a63d-288ffa2f89ef" xmlns:ns4="b74828f0-6f6a-46a6-88e4-03005efe5cfc" targetNamespace="http://schemas.microsoft.com/office/2006/metadata/properties" ma:root="true" ma:fieldsID="4c368f93f504016c7ad5e176105ed89d" ns3:_="" ns4:_="">
    <xsd:import namespace="931430cf-fbc5-4c32-a63d-288ffa2f89ef"/>
    <xsd:import namespace="b74828f0-6f6a-46a6-88e4-03005efe5cfc"/>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LengthInSeconds" minOccurs="0"/>
                <xsd:element ref="ns3:MediaServiceLocation"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1430cf-fbc5-4c32-a63d-288ffa2f89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74828f0-6f6a-46a6-88e4-03005efe5cfc"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SharingHintHash" ma:index="12"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FD11D0D-49AA-4234-8038-B1EB24A0EE88}">
  <ds:schemaRefs>
    <ds:schemaRef ds:uri="http://schemas.microsoft.com/sharepoint/v3/contenttype/forms"/>
  </ds:schemaRefs>
</ds:datastoreItem>
</file>

<file path=customXml/itemProps2.xml><?xml version="1.0" encoding="utf-8"?>
<ds:datastoreItem xmlns:ds="http://schemas.openxmlformats.org/officeDocument/2006/customXml" ds:itemID="{FFDB3DF3-0DE4-4680-9F24-129ACD814D46}">
  <ds:schemaRefs>
    <ds:schemaRef ds:uri="931430cf-fbc5-4c32-a63d-288ffa2f89ef"/>
    <ds:schemaRef ds:uri="b74828f0-6f6a-46a6-88e4-03005efe5cf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C5CA0E7-BBAC-4289-9AD4-04DE884CF03D}">
  <ds:schemaRefs>
    <ds:schemaRef ds:uri="931430cf-fbc5-4c32-a63d-288ffa2f89ef"/>
    <ds:schemaRef ds:uri="b74828f0-6f6a-46a6-88e4-03005efe5cf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Breedbeeld</PresentationFormat>
  <Slides>14</Slides>
  <Notes>5</Notes>
  <HiddenSlides>0</HiddenSlides>
  <ScaleCrop>false</ScaleCrop>
  <HeadingPairs>
    <vt:vector size="4" baseType="variant">
      <vt:variant>
        <vt:lpstr>Thema</vt:lpstr>
      </vt:variant>
      <vt:variant>
        <vt:i4>1</vt:i4>
      </vt:variant>
      <vt:variant>
        <vt:lpstr>Diatitels</vt:lpstr>
      </vt:variant>
      <vt:variant>
        <vt:i4>14</vt:i4>
      </vt:variant>
    </vt:vector>
  </HeadingPairs>
  <TitlesOfParts>
    <vt:vector size="15" baseType="lpstr">
      <vt:lpstr>Integraal</vt:lpstr>
      <vt:lpstr>Professionalisering &amp; kwaliteitsverbetering  van het informeel islamitisch onderwijs</vt:lpstr>
      <vt:lpstr>Programma dag 3</vt:lpstr>
      <vt:lpstr>Terugblik naar de vorige les</vt:lpstr>
      <vt:lpstr>Kennis hebben over waarden en normen</vt:lpstr>
      <vt:lpstr>Voorbeelden waarden en normen</vt:lpstr>
      <vt:lpstr>Situaties omtrent normen en waarden toepassen en aanleren</vt:lpstr>
      <vt:lpstr>pauze</vt:lpstr>
      <vt:lpstr>Regels en afspraken binnen de organisatie</vt:lpstr>
      <vt:lpstr>School, thuis en straatcultuur</vt:lpstr>
      <vt:lpstr>DEBATTEREN OMGAAN MET STRAAT, SCHOOL- EN THUISCULTUUR </vt:lpstr>
      <vt:lpstr>Regels en afspraken in de klas</vt:lpstr>
      <vt:lpstr>Regels en afspraken </vt:lpstr>
      <vt:lpstr>Rondvraag en afsluiting</vt:lpstr>
      <vt:lpstr>Afronding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Suat erdemsoy</dc:creator>
  <cp:revision>293</cp:revision>
  <dcterms:created xsi:type="dcterms:W3CDTF">2024-05-01T11:08:27Z</dcterms:created>
  <dcterms:modified xsi:type="dcterms:W3CDTF">2024-12-04T16:06:15Z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0x010100B96CECF70247EB469C36B37385FCF29C</vt:lpwstr>
  </property>
</Properties>
</file>