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4"/>
  </p:sldMasterIdLst>
  <p:notesMasterIdLst>
    <p:notesMasterId r:id="rId20"/>
  </p:notesMasterIdLst>
  <p:sldIdLst>
    <p:sldId id="289" r:id="rId5"/>
    <p:sldId id="305" r:id="rId6"/>
    <p:sldId id="311" r:id="rId7"/>
    <p:sldId id="312" r:id="rId8"/>
    <p:sldId id="313" r:id="rId9"/>
    <p:sldId id="314" r:id="rId10"/>
    <p:sldId id="315" r:id="rId11"/>
    <p:sldId id="319" r:id="rId12"/>
    <p:sldId id="320" r:id="rId13"/>
    <p:sldId id="316" r:id="rId14"/>
    <p:sldId id="321" r:id="rId15"/>
    <p:sldId id="318" r:id="rId16"/>
    <p:sldId id="302" r:id="rId17"/>
    <p:sldId id="301" r:id="rId18"/>
    <p:sldId id="323" r:id="rId1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EF1D6-FFCA-506B-0160-A9492CB7AE7F}" v="5" dt="2024-12-04T15:29:30.904"/>
    <p1510:client id="{2DB6C571-008D-3F5F-D644-BB2EF61CC075}" v="112" dt="2024-12-04T16:00:42.280"/>
    <p1510:client id="{4C938F00-2E65-30D7-99C5-27366C02F115}" v="13" dt="2024-12-04T16:05:32.429"/>
    <p1510:client id="{5BFB840A-312D-9C43-0197-BC9035A66C76}" v="30" dt="2024-12-04T14:57:02.657"/>
    <p1510:client id="{5FE2EA7F-7018-8F56-750F-D0E354CCE269}" v="3" dt="2024-12-04T15:52:17.017"/>
    <p1510:client id="{A778F588-12F7-70FC-A1FB-031118B5F8DD}" v="33" dt="2024-12-04T14:58:04.067"/>
    <p1510:client id="{DA33E20D-74BB-EFCB-04CA-D3F3FD2E5081}" v="4" dt="2024-12-04T16:07:04.694"/>
    <p1510:client id="{E46F01E6-1F01-E5D7-1D41-501D2AA6349C}" v="92" dt="2024-12-04T15:48:58.3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zanabhageloe@gmail.com" userId="S::urn:spo:guest#farzanabhageloe@gmail.com::" providerId="AD" clId="Web-{83962DDE-7DEA-728B-72D0-4CE8A7E306D2}"/>
    <pc:docChg chg="modSld">
      <pc:chgData name="farzanabhageloe@gmail.com" userId="S::urn:spo:guest#farzanabhageloe@gmail.com::" providerId="AD" clId="Web-{83962DDE-7DEA-728B-72D0-4CE8A7E306D2}" dt="2024-06-01T16:05:32.332" v="4" actId="20577"/>
      <pc:docMkLst>
        <pc:docMk/>
      </pc:docMkLst>
      <pc:sldChg chg="modSp">
        <pc:chgData name="farzanabhageloe@gmail.com" userId="S::urn:spo:guest#farzanabhageloe@gmail.com::" providerId="AD" clId="Web-{83962DDE-7DEA-728B-72D0-4CE8A7E306D2}" dt="2024-06-01T16:05:32.332" v="4" actId="20577"/>
        <pc:sldMkLst>
          <pc:docMk/>
          <pc:sldMk cId="3924308928" sldId="316"/>
        </pc:sldMkLst>
      </pc:sldChg>
    </pc:docChg>
  </pc:docChgLst>
  <pc:docChgLst>
    <pc:chgData name="Suat erdemsoy" userId="S::s.erdemsoy@spior.nl::42a8f61a-456d-414e-a473-f5b084cd72d7" providerId="AD" clId="Web-{5BFB840A-312D-9C43-0197-BC9035A66C76}"/>
    <pc:docChg chg="modSld">
      <pc:chgData name="Suat erdemsoy" userId="S::s.erdemsoy@spior.nl::42a8f61a-456d-414e-a473-f5b084cd72d7" providerId="AD" clId="Web-{5BFB840A-312D-9C43-0197-BC9035A66C76}" dt="2024-12-04T14:57:02.657" v="27" actId="20577"/>
      <pc:docMkLst>
        <pc:docMk/>
      </pc:docMkLst>
      <pc:sldChg chg="modSp">
        <pc:chgData name="Suat erdemsoy" userId="S::s.erdemsoy@spior.nl::42a8f61a-456d-414e-a473-f5b084cd72d7" providerId="AD" clId="Web-{5BFB840A-312D-9C43-0197-BC9035A66C76}" dt="2024-12-04T14:54:59.871" v="4" actId="20577"/>
        <pc:sldMkLst>
          <pc:docMk/>
          <pc:sldMk cId="1542521161" sldId="291"/>
        </pc:sldMkLst>
        <pc:spChg chg="mod">
          <ac:chgData name="Suat erdemsoy" userId="S::s.erdemsoy@spior.nl::42a8f61a-456d-414e-a473-f5b084cd72d7" providerId="AD" clId="Web-{5BFB840A-312D-9C43-0197-BC9035A66C76}" dt="2024-12-04T14:54:59.871" v="4" actId="20577"/>
          <ac:spMkLst>
            <pc:docMk/>
            <pc:sldMk cId="1542521161" sldId="291"/>
            <ac:spMk id="8" creationId="{D05F9AC0-CB8A-8B15-C584-03396EFEA70E}"/>
          </ac:spMkLst>
        </pc:spChg>
      </pc:sldChg>
      <pc:sldChg chg="modSp">
        <pc:chgData name="Suat erdemsoy" userId="S::s.erdemsoy@spior.nl::42a8f61a-456d-414e-a473-f5b084cd72d7" providerId="AD" clId="Web-{5BFB840A-312D-9C43-0197-BC9035A66C76}" dt="2024-12-04T14:55:52.655" v="7" actId="14100"/>
        <pc:sldMkLst>
          <pc:docMk/>
          <pc:sldMk cId="3486742229" sldId="309"/>
        </pc:sldMkLst>
        <pc:spChg chg="mod">
          <ac:chgData name="Suat erdemsoy" userId="S::s.erdemsoy@spior.nl::42a8f61a-456d-414e-a473-f5b084cd72d7" providerId="AD" clId="Web-{5BFB840A-312D-9C43-0197-BC9035A66C76}" dt="2024-12-04T14:55:52.655" v="7" actId="14100"/>
          <ac:spMkLst>
            <pc:docMk/>
            <pc:sldMk cId="3486742229" sldId="309"/>
            <ac:spMk id="4" creationId="{B13D09C8-07B4-DE32-9B17-FA0E06571B2B}"/>
          </ac:spMkLst>
        </pc:spChg>
      </pc:sldChg>
      <pc:sldChg chg="modSp">
        <pc:chgData name="Suat erdemsoy" userId="S::s.erdemsoy@spior.nl::42a8f61a-456d-414e-a473-f5b084cd72d7" providerId="AD" clId="Web-{5BFB840A-312D-9C43-0197-BC9035A66C76}" dt="2024-12-04T14:56:41.516" v="25" actId="20577"/>
        <pc:sldMkLst>
          <pc:docMk/>
          <pc:sldMk cId="3924308928" sldId="316"/>
        </pc:sldMkLst>
        <pc:spChg chg="mod">
          <ac:chgData name="Suat erdemsoy" userId="S::s.erdemsoy@spior.nl::42a8f61a-456d-414e-a473-f5b084cd72d7" providerId="AD" clId="Web-{5BFB840A-312D-9C43-0197-BC9035A66C76}" dt="2024-12-04T14:56:41.516" v="25" actId="20577"/>
          <ac:spMkLst>
            <pc:docMk/>
            <pc:sldMk cId="3924308928" sldId="316"/>
            <ac:spMk id="4" creationId="{4A829E82-34D7-F00D-7BC3-F3311A8B9566}"/>
          </ac:spMkLst>
        </pc:spChg>
      </pc:sldChg>
      <pc:sldChg chg="modSp">
        <pc:chgData name="Suat erdemsoy" userId="S::s.erdemsoy@spior.nl::42a8f61a-456d-414e-a473-f5b084cd72d7" providerId="AD" clId="Web-{5BFB840A-312D-9C43-0197-BC9035A66C76}" dt="2024-12-04T14:57:02.657" v="27" actId="20577"/>
        <pc:sldMkLst>
          <pc:docMk/>
          <pc:sldMk cId="1148347406" sldId="318"/>
        </pc:sldMkLst>
        <pc:spChg chg="mod">
          <ac:chgData name="Suat erdemsoy" userId="S::s.erdemsoy@spior.nl::42a8f61a-456d-414e-a473-f5b084cd72d7" providerId="AD" clId="Web-{5BFB840A-312D-9C43-0197-BC9035A66C76}" dt="2024-12-04T14:57:02.657" v="27" actId="20577"/>
          <ac:spMkLst>
            <pc:docMk/>
            <pc:sldMk cId="1148347406" sldId="318"/>
            <ac:spMk id="4" creationId="{94CA96E6-FB14-C71C-5D23-9B90368BADF6}"/>
          </ac:spMkLst>
        </pc:spChg>
      </pc:sldChg>
    </pc:docChg>
  </pc:docChgLst>
  <pc:docChgLst>
    <pc:chgData name="Suat erdemsoy" userId="S::s.erdemsoy@spior.nl::42a8f61a-456d-414e-a473-f5b084cd72d7" providerId="AD" clId="Web-{5FE2EA7F-7018-8F56-750F-D0E354CCE269}"/>
    <pc:docChg chg="modSld">
      <pc:chgData name="Suat erdemsoy" userId="S::s.erdemsoy@spior.nl::42a8f61a-456d-414e-a473-f5b084cd72d7" providerId="AD" clId="Web-{5FE2EA7F-7018-8F56-750F-D0E354CCE269}" dt="2024-12-04T15:52:16.673" v="1" actId="20577"/>
      <pc:docMkLst>
        <pc:docMk/>
      </pc:docMkLst>
      <pc:sldChg chg="modSp">
        <pc:chgData name="Suat erdemsoy" userId="S::s.erdemsoy@spior.nl::42a8f61a-456d-414e-a473-f5b084cd72d7" providerId="AD" clId="Web-{5FE2EA7F-7018-8F56-750F-D0E354CCE269}" dt="2024-12-04T15:52:16.673" v="1" actId="20577"/>
        <pc:sldMkLst>
          <pc:docMk/>
          <pc:sldMk cId="1820068524" sldId="302"/>
        </pc:sldMkLst>
        <pc:spChg chg="mod">
          <ac:chgData name="Suat erdemsoy" userId="S::s.erdemsoy@spior.nl::42a8f61a-456d-414e-a473-f5b084cd72d7" providerId="AD" clId="Web-{5FE2EA7F-7018-8F56-750F-D0E354CCE269}" dt="2024-12-04T15:52:16.673" v="1" actId="20577"/>
          <ac:spMkLst>
            <pc:docMk/>
            <pc:sldMk cId="1820068524" sldId="302"/>
            <ac:spMk id="2" creationId="{96FAEF3E-CEBD-4648-AABE-82941BDFD2F0}"/>
          </ac:spMkLst>
        </pc:spChg>
      </pc:sldChg>
    </pc:docChg>
  </pc:docChgLst>
  <pc:docChgLst>
    <pc:chgData name="zeynepacikgoz1974@gmail.com" userId="S::urn:spo:guest#zeynepacikgoz1974@gmail.com::" providerId="AD" clId="Web-{3B79A5DE-6D17-03C2-DA4C-B2BC5D797FEE}"/>
    <pc:docChg chg="modSld">
      <pc:chgData name="zeynepacikgoz1974@gmail.com" userId="S::urn:spo:guest#zeynepacikgoz1974@gmail.com::" providerId="AD" clId="Web-{3B79A5DE-6D17-03C2-DA4C-B2BC5D797FEE}" dt="2024-05-20T09:07:23.908" v="4" actId="20577"/>
      <pc:docMkLst>
        <pc:docMk/>
      </pc:docMkLst>
      <pc:sldChg chg="modSp">
        <pc:chgData name="zeynepacikgoz1974@gmail.com" userId="S::urn:spo:guest#zeynepacikgoz1974@gmail.com::" providerId="AD" clId="Web-{3B79A5DE-6D17-03C2-DA4C-B2BC5D797FEE}" dt="2024-05-20T09:07:23.908" v="4" actId="20577"/>
        <pc:sldMkLst>
          <pc:docMk/>
          <pc:sldMk cId="2298606603" sldId="312"/>
        </pc:sldMkLst>
      </pc:sldChg>
    </pc:docChg>
  </pc:docChgLst>
  <pc:docChgLst>
    <pc:chgData name="Suat erdemsoy" userId="S::s.erdemsoy@spior.nl::42a8f61a-456d-414e-a473-f5b084cd72d7" providerId="AD" clId="Web-{4C938F00-2E65-30D7-99C5-27366C02F115}"/>
    <pc:docChg chg="modSld">
      <pc:chgData name="Suat erdemsoy" userId="S::s.erdemsoy@spior.nl::42a8f61a-456d-414e-a473-f5b084cd72d7" providerId="AD" clId="Web-{4C938F00-2E65-30D7-99C5-27366C02F115}" dt="2024-12-04T16:05:30.554" v="11" actId="20577"/>
      <pc:docMkLst>
        <pc:docMk/>
      </pc:docMkLst>
      <pc:sldChg chg="modSp">
        <pc:chgData name="Suat erdemsoy" userId="S::s.erdemsoy@spior.nl::42a8f61a-456d-414e-a473-f5b084cd72d7" providerId="AD" clId="Web-{4C938F00-2E65-30D7-99C5-27366C02F115}" dt="2024-12-04T16:05:30.554" v="11" actId="20577"/>
        <pc:sldMkLst>
          <pc:docMk/>
          <pc:sldMk cId="481191994" sldId="289"/>
        </pc:sldMkLst>
        <pc:spChg chg="mod">
          <ac:chgData name="Suat erdemsoy" userId="S::s.erdemsoy@spior.nl::42a8f61a-456d-414e-a473-f5b084cd72d7" providerId="AD" clId="Web-{4C938F00-2E65-30D7-99C5-27366C02F115}" dt="2024-12-04T16:05:30.554" v="11" actId="20577"/>
          <ac:spMkLst>
            <pc:docMk/>
            <pc:sldMk cId="481191994" sldId="289"/>
            <ac:spMk id="12" creationId="{A5B32ED3-B939-B30E-C5C9-3A9D35303154}"/>
          </ac:spMkLst>
        </pc:spChg>
      </pc:sldChg>
    </pc:docChg>
  </pc:docChgLst>
  <pc:docChgLst>
    <pc:chgData name="Suat erdemsoy" userId="S::s.erdemsoy@spior.nl::42a8f61a-456d-414e-a473-f5b084cd72d7" providerId="AD" clId="Web-{A778F588-12F7-70FC-A1FB-031118B5F8DD}"/>
    <pc:docChg chg="modSld">
      <pc:chgData name="Suat erdemsoy" userId="S::s.erdemsoy@spior.nl::42a8f61a-456d-414e-a473-f5b084cd72d7" providerId="AD" clId="Web-{A778F588-12F7-70FC-A1FB-031118B5F8DD}" dt="2024-12-04T14:58:04.067" v="32" actId="20577"/>
      <pc:docMkLst>
        <pc:docMk/>
      </pc:docMkLst>
      <pc:sldChg chg="modSp">
        <pc:chgData name="Suat erdemsoy" userId="S::s.erdemsoy@spior.nl::42a8f61a-456d-414e-a473-f5b084cd72d7" providerId="AD" clId="Web-{A778F588-12F7-70FC-A1FB-031118B5F8DD}" dt="2024-12-04T14:58:04.067" v="32" actId="20577"/>
        <pc:sldMkLst>
          <pc:docMk/>
          <pc:sldMk cId="481191994" sldId="289"/>
        </pc:sldMkLst>
        <pc:spChg chg="mod">
          <ac:chgData name="Suat erdemsoy" userId="S::s.erdemsoy@spior.nl::42a8f61a-456d-414e-a473-f5b084cd72d7" providerId="AD" clId="Web-{A778F588-12F7-70FC-A1FB-031118B5F8DD}" dt="2024-12-04T14:58:04.067" v="32" actId="20577"/>
          <ac:spMkLst>
            <pc:docMk/>
            <pc:sldMk cId="481191994" sldId="289"/>
            <ac:spMk id="12" creationId="{A5B32ED3-B939-B30E-C5C9-3A9D35303154}"/>
          </ac:spMkLst>
        </pc:spChg>
      </pc:sldChg>
    </pc:docChg>
  </pc:docChgLst>
  <pc:docChgLst>
    <pc:chgData name="nadiakhan_1988@hotmail.com" userId="S::urn:spo:guest#nadiakhan_1988@hotmail.com::" providerId="AD" clId="Web-{0A5EAFF2-B028-3C23-9E33-C8C2B332A871}"/>
    <pc:docChg chg="addSld delSld modSld">
      <pc:chgData name="nadiakhan_1988@hotmail.com" userId="S::urn:spo:guest#nadiakhan_1988@hotmail.com::" providerId="AD" clId="Web-{0A5EAFF2-B028-3C23-9E33-C8C2B332A871}" dt="2024-05-30T17:26:42.954" v="33"/>
      <pc:docMkLst>
        <pc:docMk/>
      </pc:docMkLst>
      <pc:sldChg chg="modSp new del">
        <pc:chgData name="nadiakhan_1988@hotmail.com" userId="S::urn:spo:guest#nadiakhan_1988@hotmail.com::" providerId="AD" clId="Web-{0A5EAFF2-B028-3C23-9E33-C8C2B332A871}" dt="2024-05-30T17:26:42.954" v="33"/>
        <pc:sldMkLst>
          <pc:docMk/>
          <pc:sldMk cId="4161613765" sldId="324"/>
        </pc:sldMkLst>
      </pc:sldChg>
    </pc:docChg>
  </pc:docChgLst>
  <pc:docChgLst>
    <pc:chgData name="gul38@live.nl" userId="S::urn:spo:guest#gul38@live.nl::" providerId="AD" clId="Web-{D8E715ED-EA33-33C4-BEB7-4DDABB3FB40D}"/>
    <pc:docChg chg="addSld delSld modSld">
      <pc:chgData name="gul38@live.nl" userId="S::urn:spo:guest#gul38@live.nl::" providerId="AD" clId="Web-{D8E715ED-EA33-33C4-BEB7-4DDABB3FB40D}" dt="2024-05-18T20:30:51.466" v="794" actId="20577"/>
      <pc:docMkLst>
        <pc:docMk/>
      </pc:docMkLst>
      <pc:sldChg chg="modSp">
        <pc:chgData name="gul38@live.nl" userId="S::urn:spo:guest#gul38@live.nl::" providerId="AD" clId="Web-{D8E715ED-EA33-33C4-BEB7-4DDABB3FB40D}" dt="2024-05-18T15:16:16.268" v="2" actId="14100"/>
        <pc:sldMkLst>
          <pc:docMk/>
          <pc:sldMk cId="481191994" sldId="289"/>
        </pc:sldMkLst>
      </pc:sldChg>
      <pc:sldChg chg="modSp">
        <pc:chgData name="gul38@live.nl" userId="S::urn:spo:guest#gul38@live.nl::" providerId="AD" clId="Web-{D8E715ED-EA33-33C4-BEB7-4DDABB3FB40D}" dt="2024-05-18T15:20:14.395" v="45" actId="20577"/>
        <pc:sldMkLst>
          <pc:docMk/>
          <pc:sldMk cId="329803842" sldId="290"/>
        </pc:sldMkLst>
      </pc:sldChg>
      <pc:sldChg chg="modSp">
        <pc:chgData name="gul38@live.nl" userId="S::urn:spo:guest#gul38@live.nl::" providerId="AD" clId="Web-{D8E715ED-EA33-33C4-BEB7-4DDABB3FB40D}" dt="2024-05-18T15:57:28.006" v="148" actId="20577"/>
        <pc:sldMkLst>
          <pc:docMk/>
          <pc:sldMk cId="2717939332" sldId="292"/>
        </pc:sldMkLst>
      </pc:sldChg>
      <pc:sldChg chg="modSp">
        <pc:chgData name="gul38@live.nl" userId="S::urn:spo:guest#gul38@live.nl::" providerId="AD" clId="Web-{D8E715ED-EA33-33C4-BEB7-4DDABB3FB40D}" dt="2024-05-18T17:01:23.066" v="387" actId="1076"/>
        <pc:sldMkLst>
          <pc:docMk/>
          <pc:sldMk cId="826427261" sldId="293"/>
        </pc:sldMkLst>
      </pc:sldChg>
      <pc:sldChg chg="addSp delSp modSp modNotes">
        <pc:chgData name="gul38@live.nl" userId="S::urn:spo:guest#gul38@live.nl::" providerId="AD" clId="Web-{D8E715ED-EA33-33C4-BEB7-4DDABB3FB40D}" dt="2024-05-18T17:15:39.563" v="480" actId="20577"/>
        <pc:sldMkLst>
          <pc:docMk/>
          <pc:sldMk cId="1820068524" sldId="302"/>
        </pc:sldMkLst>
      </pc:sldChg>
      <pc:sldChg chg="del">
        <pc:chgData name="gul38@live.nl" userId="S::urn:spo:guest#gul38@live.nl::" providerId="AD" clId="Web-{D8E715ED-EA33-33C4-BEB7-4DDABB3FB40D}" dt="2024-05-18T17:01:16.238" v="386"/>
        <pc:sldMkLst>
          <pc:docMk/>
          <pc:sldMk cId="1511326165" sldId="303"/>
        </pc:sldMkLst>
      </pc:sldChg>
      <pc:sldChg chg="modSp">
        <pc:chgData name="gul38@live.nl" userId="S::urn:spo:guest#gul38@live.nl::" providerId="AD" clId="Web-{D8E715ED-EA33-33C4-BEB7-4DDABB3FB40D}" dt="2024-05-18T15:25:55.155" v="143" actId="20577"/>
        <pc:sldMkLst>
          <pc:docMk/>
          <pc:sldMk cId="2125919326" sldId="305"/>
        </pc:sldMkLst>
      </pc:sldChg>
      <pc:sldChg chg="addSp delSp modSp">
        <pc:chgData name="gul38@live.nl" userId="S::urn:spo:guest#gul38@live.nl::" providerId="AD" clId="Web-{D8E715ED-EA33-33C4-BEB7-4DDABB3FB40D}" dt="2024-05-18T15:59:26.655" v="152" actId="14100"/>
        <pc:sldMkLst>
          <pc:docMk/>
          <pc:sldMk cId="3076077797" sldId="307"/>
        </pc:sldMkLst>
      </pc:sldChg>
      <pc:sldChg chg="modSp">
        <pc:chgData name="gul38@live.nl" userId="S::urn:spo:guest#gul38@live.nl::" providerId="AD" clId="Web-{D8E715ED-EA33-33C4-BEB7-4DDABB3FB40D}" dt="2024-05-18T16:24:07.616" v="315" actId="20577"/>
        <pc:sldMkLst>
          <pc:docMk/>
          <pc:sldMk cId="3486742229" sldId="309"/>
        </pc:sldMkLst>
      </pc:sldChg>
      <pc:sldChg chg="modSp">
        <pc:chgData name="gul38@live.nl" userId="S::urn:spo:guest#gul38@live.nl::" providerId="AD" clId="Web-{D8E715ED-EA33-33C4-BEB7-4DDABB3FB40D}" dt="2024-05-18T18:19:20.865" v="606" actId="20577"/>
        <pc:sldMkLst>
          <pc:docMk/>
          <pc:sldMk cId="1974527913" sldId="310"/>
        </pc:sldMkLst>
      </pc:sldChg>
      <pc:sldChg chg="modSp">
        <pc:chgData name="gul38@live.nl" userId="S::urn:spo:guest#gul38@live.nl::" providerId="AD" clId="Web-{D8E715ED-EA33-33C4-BEB7-4DDABB3FB40D}" dt="2024-05-18T20:04:23.899" v="743" actId="20577"/>
        <pc:sldMkLst>
          <pc:docMk/>
          <pc:sldMk cId="730978875" sldId="313"/>
        </pc:sldMkLst>
      </pc:sldChg>
      <pc:sldChg chg="modSp new">
        <pc:chgData name="gul38@live.nl" userId="S::urn:spo:guest#gul38@live.nl::" providerId="AD" clId="Web-{D8E715ED-EA33-33C4-BEB7-4DDABB3FB40D}" dt="2024-05-18T18:47:01.113" v="674" actId="20577"/>
        <pc:sldMkLst>
          <pc:docMk/>
          <pc:sldMk cId="1623980140" sldId="314"/>
        </pc:sldMkLst>
      </pc:sldChg>
      <pc:sldChg chg="modSp new">
        <pc:chgData name="gul38@live.nl" userId="S::urn:spo:guest#gul38@live.nl::" providerId="AD" clId="Web-{D8E715ED-EA33-33C4-BEB7-4DDABB3FB40D}" dt="2024-05-18T20:03:08.740" v="732" actId="20577"/>
        <pc:sldMkLst>
          <pc:docMk/>
          <pc:sldMk cId="1426443502" sldId="315"/>
        </pc:sldMkLst>
      </pc:sldChg>
      <pc:sldChg chg="modSp new">
        <pc:chgData name="gul38@live.nl" userId="S::urn:spo:guest#gul38@live.nl::" providerId="AD" clId="Web-{D8E715ED-EA33-33C4-BEB7-4DDABB3FB40D}" dt="2024-05-18T20:09:11.964" v="757" actId="20577"/>
        <pc:sldMkLst>
          <pc:docMk/>
          <pc:sldMk cId="3924308928" sldId="316"/>
        </pc:sldMkLst>
      </pc:sldChg>
      <pc:sldChg chg="modSp new">
        <pc:chgData name="gul38@live.nl" userId="S::urn:spo:guest#gul38@live.nl::" providerId="AD" clId="Web-{D8E715ED-EA33-33C4-BEB7-4DDABB3FB40D}" dt="2024-05-18T20:04:04.586" v="739" actId="20577"/>
        <pc:sldMkLst>
          <pc:docMk/>
          <pc:sldMk cId="682222096" sldId="317"/>
        </pc:sldMkLst>
      </pc:sldChg>
      <pc:sldChg chg="new del">
        <pc:chgData name="gul38@live.nl" userId="S::urn:spo:guest#gul38@live.nl::" providerId="AD" clId="Web-{D8E715ED-EA33-33C4-BEB7-4DDABB3FB40D}" dt="2024-05-18T20:04:32.446" v="744"/>
        <pc:sldMkLst>
          <pc:docMk/>
          <pc:sldMk cId="310883611" sldId="318"/>
        </pc:sldMkLst>
      </pc:sldChg>
      <pc:sldChg chg="modSp new">
        <pc:chgData name="gul38@live.nl" userId="S::urn:spo:guest#gul38@live.nl::" providerId="AD" clId="Web-{D8E715ED-EA33-33C4-BEB7-4DDABB3FB40D}" dt="2024-05-18T20:30:51.466" v="794" actId="20577"/>
        <pc:sldMkLst>
          <pc:docMk/>
          <pc:sldMk cId="1148347406" sldId="318"/>
        </pc:sldMkLst>
      </pc:sldChg>
    </pc:docChg>
  </pc:docChgLst>
  <pc:docChgLst>
    <pc:chgData name="gul38@live.nl" userId="S::urn:spo:guest#gul38@live.nl::" providerId="AD" clId="Web-{0E2C0D48-14E4-5908-0A44-BE37CE3CEC0F}"/>
    <pc:docChg chg="addSld delSld modSld addMainMaster delMainMaster">
      <pc:chgData name="gul38@live.nl" userId="S::urn:spo:guest#gul38@live.nl::" providerId="AD" clId="Web-{0E2C0D48-14E4-5908-0A44-BE37CE3CEC0F}" dt="2024-05-19T17:03:36.862" v="1036" actId="20577"/>
      <pc:docMkLst>
        <pc:docMk/>
      </pc:docMkLst>
      <pc:sldChg chg="addSp delSp modSp mod modClrScheme delDesignElem chgLayout">
        <pc:chgData name="gul38@live.nl" userId="S::urn:spo:guest#gul38@live.nl::" providerId="AD" clId="Web-{0E2C0D48-14E4-5908-0A44-BE37CE3CEC0F}" dt="2024-05-19T15:09:10.114" v="682" actId="1076"/>
        <pc:sldMkLst>
          <pc:docMk/>
          <pc:sldMk cId="481191994" sldId="289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329803842" sldId="290"/>
        </pc:sldMkLst>
      </pc:sldChg>
      <pc:sldChg chg="addSp delSp modSp mod modClrScheme delDesignElem chgLayout">
        <pc:chgData name="gul38@live.nl" userId="S::urn:spo:guest#gul38@live.nl::" providerId="AD" clId="Web-{0E2C0D48-14E4-5908-0A44-BE37CE3CEC0F}" dt="2024-05-19T15:09:30.505" v="683" actId="1076"/>
        <pc:sldMkLst>
          <pc:docMk/>
          <pc:sldMk cId="1542521161" sldId="291"/>
        </pc:sldMkLst>
      </pc:sldChg>
      <pc:sldChg chg="addSp delSp modSp mod modClrScheme delDesignElem chgLayout">
        <pc:chgData name="gul38@live.nl" userId="S::urn:spo:guest#gul38@live.nl::" providerId="AD" clId="Web-{0E2C0D48-14E4-5908-0A44-BE37CE3CEC0F}" dt="2024-05-19T15:11:30.712" v="712" actId="14100"/>
        <pc:sldMkLst>
          <pc:docMk/>
          <pc:sldMk cId="2717939332" sldId="292"/>
        </pc:sldMkLst>
      </pc:sldChg>
      <pc:sldChg chg="addSp delSp modSp mod modClrScheme delDesignElem chgLayout">
        <pc:chgData name="gul38@live.nl" userId="S::urn:spo:guest#gul38@live.nl::" providerId="AD" clId="Web-{0E2C0D48-14E4-5908-0A44-BE37CE3CEC0F}" dt="2024-05-19T15:05:10.263" v="671"/>
        <pc:sldMkLst>
          <pc:docMk/>
          <pc:sldMk cId="826427261" sldId="293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3171419964" sldId="294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1940918990" sldId="295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1065841767" sldId="296"/>
        </pc:sldMkLst>
      </pc:sldChg>
      <pc:sldChg chg="modSp mod modClrScheme chgLayout">
        <pc:chgData name="gul38@live.nl" userId="S::urn:spo:guest#gul38@live.nl::" providerId="AD" clId="Web-{0E2C0D48-14E4-5908-0A44-BE37CE3CEC0F}" dt="2024-05-19T15:09:52.927" v="685" actId="1076"/>
        <pc:sldMkLst>
          <pc:docMk/>
          <pc:sldMk cId="94421811" sldId="297"/>
        </pc:sldMkLst>
      </pc:sldChg>
      <pc:sldChg chg="modSp mod modClrScheme chgLayout">
        <pc:chgData name="gul38@live.nl" userId="S::urn:spo:guest#gul38@live.nl::" providerId="AD" clId="Web-{0E2C0D48-14E4-5908-0A44-BE37CE3CEC0F}" dt="2024-05-19T15:10:08.459" v="687" actId="1076"/>
        <pc:sldMkLst>
          <pc:docMk/>
          <pc:sldMk cId="2229051659" sldId="298"/>
        </pc:sldMkLst>
      </pc:sldChg>
      <pc:sldChg chg="modSp mod modClrScheme chgLayout">
        <pc:chgData name="gul38@live.nl" userId="S::urn:spo:guest#gul38@live.nl::" providerId="AD" clId="Web-{0E2C0D48-14E4-5908-0A44-BE37CE3CEC0F}" dt="2024-05-19T15:10:22.428" v="690" actId="1076"/>
        <pc:sldMkLst>
          <pc:docMk/>
          <pc:sldMk cId="1058471053" sldId="299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735767284" sldId="300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1810367554" sldId="301"/>
        </pc:sldMkLst>
      </pc:sldChg>
      <pc:sldChg chg="addSp delSp modSp mod modClrScheme delDesignElem chgLayout">
        <pc:chgData name="gul38@live.nl" userId="S::urn:spo:guest#gul38@live.nl::" providerId="AD" clId="Web-{0E2C0D48-14E4-5908-0A44-BE37CE3CEC0F}" dt="2024-05-19T17:03:36.862" v="1036" actId="20577"/>
        <pc:sldMkLst>
          <pc:docMk/>
          <pc:sldMk cId="1820068524" sldId="302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2125919326" sldId="305"/>
        </pc:sldMkLst>
      </pc:sldChg>
      <pc:sldChg chg="modSp mod modClrScheme chgLayout">
        <pc:chgData name="gul38@live.nl" userId="S::urn:spo:guest#gul38@live.nl::" providerId="AD" clId="Web-{0E2C0D48-14E4-5908-0A44-BE37CE3CEC0F}" dt="2024-05-19T15:19:01.022" v="825" actId="20577"/>
        <pc:sldMkLst>
          <pc:docMk/>
          <pc:sldMk cId="2503891089" sldId="306"/>
        </pc:sldMkLst>
      </pc:sldChg>
      <pc:sldChg chg="addSp delSp modSp mod modClrScheme chgLayout">
        <pc:chgData name="gul38@live.nl" userId="S::urn:spo:guest#gul38@live.nl::" providerId="AD" clId="Web-{0E2C0D48-14E4-5908-0A44-BE37CE3CEC0F}" dt="2024-05-19T15:13:17.637" v="752" actId="20577"/>
        <pc:sldMkLst>
          <pc:docMk/>
          <pc:sldMk cId="3076077797" sldId="307"/>
        </pc:sldMkLst>
      </pc:sldChg>
      <pc:sldChg chg="modSp mod modClrScheme chgLayout">
        <pc:chgData name="gul38@live.nl" userId="S::urn:spo:guest#gul38@live.nl::" providerId="AD" clId="Web-{0E2C0D48-14E4-5908-0A44-BE37CE3CEC0F}" dt="2024-05-19T15:15:26.594" v="764" actId="20577"/>
        <pc:sldMkLst>
          <pc:docMk/>
          <pc:sldMk cId="3408272149" sldId="308"/>
        </pc:sldMkLst>
      </pc:sldChg>
      <pc:sldChg chg="modSp mod modClrScheme chgLayout">
        <pc:chgData name="gul38@live.nl" userId="S::urn:spo:guest#gul38@live.nl::" providerId="AD" clId="Web-{0E2C0D48-14E4-5908-0A44-BE37CE3CEC0F}" dt="2024-05-19T15:24:14.266" v="897" actId="20577"/>
        <pc:sldMkLst>
          <pc:docMk/>
          <pc:sldMk cId="3486742229" sldId="309"/>
        </pc:sldMkLst>
      </pc:sldChg>
      <pc:sldChg chg="modSp mod modClrScheme chgLayout">
        <pc:chgData name="gul38@live.nl" userId="S::urn:spo:guest#gul38@live.nl::" providerId="AD" clId="Web-{0E2C0D48-14E4-5908-0A44-BE37CE3CEC0F}" dt="2024-05-19T15:33:33.736" v="1031" actId="20577"/>
        <pc:sldMkLst>
          <pc:docMk/>
          <pc:sldMk cId="1974527913" sldId="310"/>
        </pc:sldMkLst>
      </pc:sldChg>
      <pc:sldChg chg="modSp mod modClrScheme chgLayout">
        <pc:chgData name="gul38@live.nl" userId="S::urn:spo:guest#gul38@live.nl::" providerId="AD" clId="Web-{0E2C0D48-14E4-5908-0A44-BE37CE3CEC0F}" dt="2024-05-19T15:30:28.621" v="1027" actId="20577"/>
        <pc:sldMkLst>
          <pc:docMk/>
          <pc:sldMk cId="2923297489" sldId="311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2298606603" sldId="312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730978875" sldId="313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1623980140" sldId="314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1426443502" sldId="315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3924308928" sldId="316"/>
        </pc:sldMkLst>
      </pc:sldChg>
      <pc:sldChg chg="del">
        <pc:chgData name="gul38@live.nl" userId="S::urn:spo:guest#gul38@live.nl::" providerId="AD" clId="Web-{0E2C0D48-14E4-5908-0A44-BE37CE3CEC0F}" dt="2024-05-18T22:12:06.642" v="324"/>
        <pc:sldMkLst>
          <pc:docMk/>
          <pc:sldMk cId="682222096" sldId="317"/>
        </pc:sldMkLst>
      </pc:sldChg>
      <pc:sldChg chg="modSp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1148347406" sldId="318"/>
        </pc:sldMkLst>
      </pc:sldChg>
      <pc:sldChg chg="addSp delSp modSp new mod modClrScheme chgLayout modNotes">
        <pc:chgData name="gul38@live.nl" userId="S::urn:spo:guest#gul38@live.nl::" providerId="AD" clId="Web-{0E2C0D48-14E4-5908-0A44-BE37CE3CEC0F}" dt="2024-05-19T15:05:10.263" v="671"/>
        <pc:sldMkLst>
          <pc:docMk/>
          <pc:sldMk cId="1402945038" sldId="319"/>
        </pc:sldMkLst>
      </pc:sldChg>
      <pc:sldChg chg="modSp new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2049272043" sldId="320"/>
        </pc:sldMkLst>
      </pc:sldChg>
      <pc:sldChg chg="modSp new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2093702402" sldId="321"/>
        </pc:sldMkLst>
      </pc:sldChg>
      <pc:sldChg chg="modSp new del mod modClrScheme chgLayout">
        <pc:chgData name="gul38@live.nl" userId="S::urn:spo:guest#gul38@live.nl::" providerId="AD" clId="Web-{0E2C0D48-14E4-5908-0A44-BE37CE3CEC0F}" dt="2024-05-19T15:07:38.626" v="672"/>
        <pc:sldMkLst>
          <pc:docMk/>
          <pc:sldMk cId="1221348927" sldId="322"/>
        </pc:sldMkLst>
      </pc:sldChg>
      <pc:sldChg chg="modSp new mod modClrScheme chgLayout">
        <pc:chgData name="gul38@live.nl" userId="S::urn:spo:guest#gul38@live.nl::" providerId="AD" clId="Web-{0E2C0D48-14E4-5908-0A44-BE37CE3CEC0F}" dt="2024-05-19T15:05:10.263" v="671"/>
        <pc:sldMkLst>
          <pc:docMk/>
          <pc:sldMk cId="2111669834" sldId="323"/>
        </pc:sldMkLst>
      </pc:sldChg>
      <pc:sldMasterChg chg="add del addSldLayout delSldLayout">
        <pc:chgData name="gul38@live.nl" userId="S::urn:spo:guest#gul38@live.nl::" providerId="AD" clId="Web-{0E2C0D48-14E4-5908-0A44-BE37CE3CEC0F}" dt="2024-05-19T15:05:10.263" v="671"/>
        <pc:sldMasterMkLst>
          <pc:docMk/>
          <pc:sldMasterMk cId="4054578953" sldId="2147483661"/>
        </pc:sldMasterMkLst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373919433" sldId="2147483662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2354312674" sldId="2147483663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2599479020" sldId="2147483664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2455227025" sldId="2147483665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509630491" sldId="2147483666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3147354275" sldId="2147483667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3622645858" sldId="2147483668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409100238" sldId="2147483669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949092310" sldId="2147483670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3367987116" sldId="2147483671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1881627477" sldId="2147483672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3474384497" sldId="2147483673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2859237755" sldId="2147483674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822551131" sldId="2147483675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2690375022" sldId="2147483676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1233443226" sldId="2147483677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633068961" sldId="2147483678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339936211" sldId="2147483679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762234592" sldId="2147483680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70090471" sldId="2147483681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733883773" sldId="2147483682"/>
          </pc:sldLayoutMkLst>
        </pc:sldLayoutChg>
        <pc:sldLayoutChg chg="add del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4054578953" sldId="2147483661"/>
            <pc:sldLayoutMk cId="900674478" sldId="2147483683"/>
          </pc:sldLayoutMkLst>
        </pc:sldLayoutChg>
      </pc:sldMasterChg>
      <pc:sldMasterChg chg="add del addSldLayout delSldLayout modSldLayout">
        <pc:chgData name="gul38@live.nl" userId="S::urn:spo:guest#gul38@live.nl::" providerId="AD" clId="Web-{0E2C0D48-14E4-5908-0A44-BE37CE3CEC0F}" dt="2024-05-19T15:05:10.263" v="671"/>
        <pc:sldMasterMkLst>
          <pc:docMk/>
          <pc:sldMasterMk cId="1434689263" sldId="2147483684"/>
        </pc:sldMasterMkLst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2322887157" sldId="2147483685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1336595445" sldId="2147483686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963512729" sldId="2147483687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136125663" sldId="2147483688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1869210639" sldId="2147483689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3622274877" sldId="2147483690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2699272674" sldId="2147483691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4282899170" sldId="2147483692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4258686746" sldId="2147483693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1162620994" sldId="2147483694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3892661831" sldId="2147483695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5:10.263" v="671"/>
          <pc:sldLayoutMkLst>
            <pc:docMk/>
            <pc:sldMasterMk cId="1434689263" sldId="2147483684"/>
            <pc:sldLayoutMk cId="1426598324" sldId="2147483696"/>
          </pc:sldLayoutMkLst>
        </pc:sldLayoutChg>
      </pc:sldMasterChg>
      <pc:sldMasterChg chg="add del addSldLayout delSldLayout modSldLayout">
        <pc:chgData name="gul38@live.nl" userId="S::urn:spo:guest#gul38@live.nl::" providerId="AD" clId="Web-{0E2C0D48-14E4-5908-0A44-BE37CE3CEC0F}" dt="2024-05-19T15:04:20.370" v="669"/>
        <pc:sldMasterMkLst>
          <pc:docMk/>
          <pc:sldMasterMk cId="1589610452" sldId="2147483684"/>
        </pc:sldMasterMkLst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1160649927" sldId="2147483685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1247318311" sldId="2147483686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3206309198" sldId="2147483687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1290313694" sldId="2147483688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52252195" sldId="2147483689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396639992" sldId="2147483690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2421386983" sldId="2147483691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3807017660" sldId="2147483692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1486918426" sldId="2147483693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930569825" sldId="2147483694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2781574955" sldId="2147483695"/>
          </pc:sldLayoutMkLst>
        </pc:sldLayoutChg>
        <pc:sldLayoutChg chg="add del mod replId">
          <pc:chgData name="gul38@live.nl" userId="S::urn:spo:guest#gul38@live.nl::" providerId="AD" clId="Web-{0E2C0D48-14E4-5908-0A44-BE37CE3CEC0F}" dt="2024-05-19T15:04:20.370" v="669"/>
          <pc:sldLayoutMkLst>
            <pc:docMk/>
            <pc:sldMasterMk cId="1589610452" sldId="2147483684"/>
            <pc:sldLayoutMk cId="518278078" sldId="2147483696"/>
          </pc:sldLayoutMkLst>
        </pc:sldLayoutChg>
      </pc:sldMasterChg>
    </pc:docChg>
  </pc:docChgLst>
  <pc:docChgLst>
    <pc:chgData name="zeynepacikgoz1974@gmail.com" userId="S::urn:spo:guest#zeynepacikgoz1974@gmail.com::" providerId="AD" clId="Web-{CA12C264-AF4A-FB61-89A7-B1A236DC7917}"/>
    <pc:docChg chg="addSld delSld modSld sldOrd addSection delSection">
      <pc:chgData name="zeynepacikgoz1974@gmail.com" userId="S::urn:spo:guest#zeynepacikgoz1974@gmail.com::" providerId="AD" clId="Web-{CA12C264-AF4A-FB61-89A7-B1A236DC7917}" dt="2024-05-18T13:00:09.667" v="696" actId="20577"/>
      <pc:docMkLst>
        <pc:docMk/>
      </pc:docMkLst>
      <pc:sldChg chg="modSp">
        <pc:chgData name="zeynepacikgoz1974@gmail.com" userId="S::urn:spo:guest#zeynepacikgoz1974@gmail.com::" providerId="AD" clId="Web-{CA12C264-AF4A-FB61-89A7-B1A236DC7917}" dt="2024-05-18T11:36:00.188" v="33" actId="20577"/>
        <pc:sldMkLst>
          <pc:docMk/>
          <pc:sldMk cId="481191994" sldId="289"/>
        </pc:sldMkLst>
      </pc:sldChg>
      <pc:sldChg chg="modSp">
        <pc:chgData name="zeynepacikgoz1974@gmail.com" userId="S::urn:spo:guest#zeynepacikgoz1974@gmail.com::" providerId="AD" clId="Web-{CA12C264-AF4A-FB61-89A7-B1A236DC7917}" dt="2024-05-18T12:56:00.673" v="672" actId="20577"/>
        <pc:sldMkLst>
          <pc:docMk/>
          <pc:sldMk cId="329803842" sldId="290"/>
        </pc:sldMkLst>
      </pc:sldChg>
      <pc:sldChg chg="modSp">
        <pc:chgData name="zeynepacikgoz1974@gmail.com" userId="S::urn:spo:guest#zeynepacikgoz1974@gmail.com::" providerId="AD" clId="Web-{CA12C264-AF4A-FB61-89A7-B1A236DC7917}" dt="2024-05-18T12:04:26.503" v="292" actId="20577"/>
        <pc:sldMkLst>
          <pc:docMk/>
          <pc:sldMk cId="1542521161" sldId="291"/>
        </pc:sldMkLst>
      </pc:sldChg>
      <pc:sldChg chg="modSp">
        <pc:chgData name="zeynepacikgoz1974@gmail.com" userId="S::urn:spo:guest#zeynepacikgoz1974@gmail.com::" providerId="AD" clId="Web-{CA12C264-AF4A-FB61-89A7-B1A236DC7917}" dt="2024-05-18T12:08:52.655" v="360" actId="20577"/>
        <pc:sldMkLst>
          <pc:docMk/>
          <pc:sldMk cId="2717939332" sldId="292"/>
        </pc:sldMkLst>
      </pc:sldChg>
      <pc:sldChg chg="modSp ord">
        <pc:chgData name="zeynepacikgoz1974@gmail.com" userId="S::urn:spo:guest#zeynepacikgoz1974@gmail.com::" providerId="AD" clId="Web-{CA12C264-AF4A-FB61-89A7-B1A236DC7917}" dt="2024-05-18T12:35:31.641" v="477" actId="20577"/>
        <pc:sldMkLst>
          <pc:docMk/>
          <pc:sldMk cId="826427261" sldId="293"/>
        </pc:sldMkLst>
      </pc:sldChg>
      <pc:sldChg chg="modSp">
        <pc:chgData name="zeynepacikgoz1974@gmail.com" userId="S::urn:spo:guest#zeynepacikgoz1974@gmail.com::" providerId="AD" clId="Web-{CA12C264-AF4A-FB61-89A7-B1A236DC7917}" dt="2024-05-18T12:05:33.099" v="316" actId="20577"/>
        <pc:sldMkLst>
          <pc:docMk/>
          <pc:sldMk cId="3171419964" sldId="294"/>
        </pc:sldMkLst>
      </pc:sldChg>
      <pc:sldChg chg="del">
        <pc:chgData name="zeynepacikgoz1974@gmail.com" userId="S::urn:spo:guest#zeynepacikgoz1974@gmail.com::" providerId="AD" clId="Web-{CA12C264-AF4A-FB61-89A7-B1A236DC7917}" dt="2024-05-18T12:13:39.056" v="362"/>
        <pc:sldMkLst>
          <pc:docMk/>
          <pc:sldMk cId="1172077873" sldId="304"/>
        </pc:sldMkLst>
      </pc:sldChg>
      <pc:sldChg chg="modSp add replId">
        <pc:chgData name="zeynepacikgoz1974@gmail.com" userId="S::urn:spo:guest#zeynepacikgoz1974@gmail.com::" providerId="AD" clId="Web-{CA12C264-AF4A-FB61-89A7-B1A236DC7917}" dt="2024-05-18T12:02:30.216" v="208" actId="20577"/>
        <pc:sldMkLst>
          <pc:docMk/>
          <pc:sldMk cId="2125919326" sldId="305"/>
        </pc:sldMkLst>
      </pc:sldChg>
      <pc:sldChg chg="new del">
        <pc:chgData name="zeynepacikgoz1974@gmail.com" userId="S::urn:spo:guest#zeynepacikgoz1974@gmail.com::" providerId="AD" clId="Web-{CA12C264-AF4A-FB61-89A7-B1A236DC7917}" dt="2024-05-18T12:14:51.512" v="364"/>
        <pc:sldMkLst>
          <pc:docMk/>
          <pc:sldMk cId="916523009" sldId="306"/>
        </pc:sldMkLst>
      </pc:sldChg>
      <pc:sldChg chg="modSp new">
        <pc:chgData name="zeynepacikgoz1974@gmail.com" userId="S::urn:spo:guest#zeynepacikgoz1974@gmail.com::" providerId="AD" clId="Web-{CA12C264-AF4A-FB61-89A7-B1A236DC7917}" dt="2024-05-18T12:19:13.928" v="385" actId="20577"/>
        <pc:sldMkLst>
          <pc:docMk/>
          <pc:sldMk cId="2503891089" sldId="306"/>
        </pc:sldMkLst>
      </pc:sldChg>
      <pc:sldChg chg="add del replId">
        <pc:chgData name="zeynepacikgoz1974@gmail.com" userId="S::urn:spo:guest#zeynepacikgoz1974@gmail.com::" providerId="AD" clId="Web-{CA12C264-AF4A-FB61-89A7-B1A236DC7917}" dt="2024-05-18T12:15:13.935" v="366"/>
        <pc:sldMkLst>
          <pc:docMk/>
          <pc:sldMk cId="2957342585" sldId="306"/>
        </pc:sldMkLst>
      </pc:sldChg>
      <pc:sldChg chg="add del replId">
        <pc:chgData name="zeynepacikgoz1974@gmail.com" userId="S::urn:spo:guest#zeynepacikgoz1974@gmail.com::" providerId="AD" clId="Web-{CA12C264-AF4A-FB61-89A7-B1A236DC7917}" dt="2024-05-18T12:17:27.690" v="375"/>
        <pc:sldMkLst>
          <pc:docMk/>
          <pc:sldMk cId="1236918945" sldId="307"/>
        </pc:sldMkLst>
      </pc:sldChg>
      <pc:sldChg chg="modSp new">
        <pc:chgData name="zeynepacikgoz1974@gmail.com" userId="S::urn:spo:guest#zeynepacikgoz1974@gmail.com::" providerId="AD" clId="Web-{CA12C264-AF4A-FB61-89A7-B1A236DC7917}" dt="2024-05-18T12:18:19.239" v="378" actId="20577"/>
        <pc:sldMkLst>
          <pc:docMk/>
          <pc:sldMk cId="3076077797" sldId="307"/>
        </pc:sldMkLst>
      </pc:sldChg>
      <pc:sldChg chg="modSp new">
        <pc:chgData name="zeynepacikgoz1974@gmail.com" userId="S::urn:spo:guest#zeynepacikgoz1974@gmail.com::" providerId="AD" clId="Web-{CA12C264-AF4A-FB61-89A7-B1A236DC7917}" dt="2024-05-18T12:21:05.902" v="406" actId="20577"/>
        <pc:sldMkLst>
          <pc:docMk/>
          <pc:sldMk cId="3408272149" sldId="308"/>
        </pc:sldMkLst>
      </pc:sldChg>
      <pc:sldChg chg="modSp new">
        <pc:chgData name="zeynepacikgoz1974@gmail.com" userId="S::urn:spo:guest#zeynepacikgoz1974@gmail.com::" providerId="AD" clId="Web-{CA12C264-AF4A-FB61-89A7-B1A236DC7917}" dt="2024-05-18T12:29:34.237" v="449" actId="14100"/>
        <pc:sldMkLst>
          <pc:docMk/>
          <pc:sldMk cId="3486742229" sldId="309"/>
        </pc:sldMkLst>
      </pc:sldChg>
      <pc:sldChg chg="modSp new">
        <pc:chgData name="zeynepacikgoz1974@gmail.com" userId="S::urn:spo:guest#zeynepacikgoz1974@gmail.com::" providerId="AD" clId="Web-{CA12C264-AF4A-FB61-89A7-B1A236DC7917}" dt="2024-05-18T12:34:29.217" v="463" actId="20577"/>
        <pc:sldMkLst>
          <pc:docMk/>
          <pc:sldMk cId="1974527913" sldId="310"/>
        </pc:sldMkLst>
      </pc:sldChg>
      <pc:sldChg chg="modSp new">
        <pc:chgData name="zeynepacikgoz1974@gmail.com" userId="S::urn:spo:guest#zeynepacikgoz1974@gmail.com::" providerId="AD" clId="Web-{CA12C264-AF4A-FB61-89A7-B1A236DC7917}" dt="2024-05-18T13:00:09.667" v="696" actId="20577"/>
        <pc:sldMkLst>
          <pc:docMk/>
          <pc:sldMk cId="2923297489" sldId="311"/>
        </pc:sldMkLst>
      </pc:sldChg>
      <pc:sldChg chg="modSp new">
        <pc:chgData name="zeynepacikgoz1974@gmail.com" userId="S::urn:spo:guest#zeynepacikgoz1974@gmail.com::" providerId="AD" clId="Web-{CA12C264-AF4A-FB61-89A7-B1A236DC7917}" dt="2024-05-18T12:52:10.024" v="660" actId="20577"/>
        <pc:sldMkLst>
          <pc:docMk/>
          <pc:sldMk cId="2298606603" sldId="312"/>
        </pc:sldMkLst>
      </pc:sldChg>
      <pc:sldChg chg="modSp new">
        <pc:chgData name="zeynepacikgoz1974@gmail.com" userId="S::urn:spo:guest#zeynepacikgoz1974@gmail.com::" providerId="AD" clId="Web-{CA12C264-AF4A-FB61-89A7-B1A236DC7917}" dt="2024-05-18T12:52:19.290" v="662" actId="20577"/>
        <pc:sldMkLst>
          <pc:docMk/>
          <pc:sldMk cId="730978875" sldId="313"/>
        </pc:sldMkLst>
      </pc:sldChg>
    </pc:docChg>
  </pc:docChgLst>
  <pc:docChgLst>
    <pc:chgData name="Suat erdemsoy" userId="S::s.erdemsoy@spior.nl::42a8f61a-456d-414e-a473-f5b084cd72d7" providerId="AD" clId="Web-{26AEF1D6-FFCA-506B-0160-A9492CB7AE7F}"/>
    <pc:docChg chg="modSld">
      <pc:chgData name="Suat erdemsoy" userId="S::s.erdemsoy@spior.nl::42a8f61a-456d-414e-a473-f5b084cd72d7" providerId="AD" clId="Web-{26AEF1D6-FFCA-506B-0160-A9492CB7AE7F}" dt="2024-12-04T15:29:30.904" v="4" actId="20577"/>
      <pc:docMkLst>
        <pc:docMk/>
      </pc:docMkLst>
      <pc:sldChg chg="modSp">
        <pc:chgData name="Suat erdemsoy" userId="S::s.erdemsoy@spior.nl::42a8f61a-456d-414e-a473-f5b084cd72d7" providerId="AD" clId="Web-{26AEF1D6-FFCA-506B-0160-A9492CB7AE7F}" dt="2024-12-04T15:29:30.904" v="4" actId="20577"/>
        <pc:sldMkLst>
          <pc:docMk/>
          <pc:sldMk cId="481191994" sldId="289"/>
        </pc:sldMkLst>
        <pc:spChg chg="mod">
          <ac:chgData name="Suat erdemsoy" userId="S::s.erdemsoy@spior.nl::42a8f61a-456d-414e-a473-f5b084cd72d7" providerId="AD" clId="Web-{26AEF1D6-FFCA-506B-0160-A9492CB7AE7F}" dt="2024-12-04T15:29:30.904" v="4" actId="20577"/>
          <ac:spMkLst>
            <pc:docMk/>
            <pc:sldMk cId="481191994" sldId="289"/>
            <ac:spMk id="12" creationId="{A5B32ED3-B939-B30E-C5C9-3A9D35303154}"/>
          </ac:spMkLst>
        </pc:spChg>
      </pc:sldChg>
    </pc:docChg>
  </pc:docChgLst>
  <pc:docChgLst>
    <pc:chgData name="Suat erdemsoy" userId="S::s.erdemsoy@spior.nl::42a8f61a-456d-414e-a473-f5b084cd72d7" providerId="AD" clId="Web-{2DB6C571-008D-3F5F-D644-BB2EF61CC075}"/>
    <pc:docChg chg="addSld delSld modSld">
      <pc:chgData name="Suat erdemsoy" userId="S::s.erdemsoy@spior.nl::42a8f61a-456d-414e-a473-f5b084cd72d7" providerId="AD" clId="Web-{2DB6C571-008D-3F5F-D644-BB2EF61CC075}" dt="2024-12-04T16:00:42.280" v="54"/>
      <pc:docMkLst>
        <pc:docMk/>
      </pc:docMkLst>
      <pc:sldChg chg="modSp">
        <pc:chgData name="Suat erdemsoy" userId="S::s.erdemsoy@spior.nl::42a8f61a-456d-414e-a473-f5b084cd72d7" providerId="AD" clId="Web-{2DB6C571-008D-3F5F-D644-BB2EF61CC075}" dt="2024-12-04T15:56:43.148" v="38" actId="20577"/>
        <pc:sldMkLst>
          <pc:docMk/>
          <pc:sldMk cId="481191994" sldId="289"/>
        </pc:sldMkLst>
        <pc:spChg chg="mod">
          <ac:chgData name="Suat erdemsoy" userId="S::s.erdemsoy@spior.nl::42a8f61a-456d-414e-a473-f5b084cd72d7" providerId="AD" clId="Web-{2DB6C571-008D-3F5F-D644-BB2EF61CC075}" dt="2024-12-04T15:56:43.148" v="38" actId="20577"/>
          <ac:spMkLst>
            <pc:docMk/>
            <pc:sldMk cId="481191994" sldId="289"/>
            <ac:spMk id="12" creationId="{A5B32ED3-B939-B30E-C5C9-3A9D35303154}"/>
          </ac:spMkLst>
        </pc:spChg>
      </pc:sldChg>
      <pc:sldChg chg="add del">
        <pc:chgData name="Suat erdemsoy" userId="S::s.erdemsoy@spior.nl::42a8f61a-456d-414e-a473-f5b084cd72d7" providerId="AD" clId="Web-{2DB6C571-008D-3F5F-D644-BB2EF61CC075}" dt="2024-12-04T15:56:45.273" v="39"/>
        <pc:sldMkLst>
          <pc:docMk/>
          <pc:sldMk cId="329803842" sldId="290"/>
        </pc:sldMkLst>
      </pc:sldChg>
      <pc:sldChg chg="addSp delSp del">
        <pc:chgData name="Suat erdemsoy" userId="S::s.erdemsoy@spior.nl::42a8f61a-456d-414e-a473-f5b084cd72d7" providerId="AD" clId="Web-{2DB6C571-008D-3F5F-D644-BB2EF61CC075}" dt="2024-12-04T15:57:49.885" v="40"/>
        <pc:sldMkLst>
          <pc:docMk/>
          <pc:sldMk cId="1542521161" sldId="291"/>
        </pc:sldMkLst>
        <pc:picChg chg="add del">
          <ac:chgData name="Suat erdemsoy" userId="S::s.erdemsoy@spior.nl::42a8f61a-456d-414e-a473-f5b084cd72d7" providerId="AD" clId="Web-{2DB6C571-008D-3F5F-D644-BB2EF61CC075}" dt="2024-12-04T15:50:52.560" v="29"/>
          <ac:picMkLst>
            <pc:docMk/>
            <pc:sldMk cId="1542521161" sldId="291"/>
            <ac:picMk id="2050" creationId="{9D43EB21-2983-9AE9-1013-F87720811FD5}"/>
          </ac:picMkLst>
        </pc:picChg>
      </pc:sldChg>
      <pc:sldChg chg="del">
        <pc:chgData name="Suat erdemsoy" userId="S::s.erdemsoy@spior.nl::42a8f61a-456d-414e-a473-f5b084cd72d7" providerId="AD" clId="Web-{2DB6C571-008D-3F5F-D644-BB2EF61CC075}" dt="2024-12-04T15:58:04.573" v="48"/>
        <pc:sldMkLst>
          <pc:docMk/>
          <pc:sldMk cId="2717939332" sldId="292"/>
        </pc:sldMkLst>
      </pc:sldChg>
      <pc:sldChg chg="add del">
        <pc:chgData name="Suat erdemsoy" userId="S::s.erdemsoy@spior.nl::42a8f61a-456d-414e-a473-f5b084cd72d7" providerId="AD" clId="Web-{2DB6C571-008D-3F5F-D644-BB2EF61CC075}" dt="2024-12-04T16:00:15.264" v="49"/>
        <pc:sldMkLst>
          <pc:docMk/>
          <pc:sldMk cId="826427261" sldId="293"/>
        </pc:sldMkLst>
      </pc:sldChg>
      <pc:sldChg chg="del">
        <pc:chgData name="Suat erdemsoy" userId="S::s.erdemsoy@spior.nl::42a8f61a-456d-414e-a473-f5b084cd72d7" providerId="AD" clId="Web-{2DB6C571-008D-3F5F-D644-BB2EF61CC075}" dt="2024-12-04T15:57:52.150" v="41"/>
        <pc:sldMkLst>
          <pc:docMk/>
          <pc:sldMk cId="3171419964" sldId="294"/>
        </pc:sldMkLst>
      </pc:sldChg>
      <pc:sldChg chg="del">
        <pc:chgData name="Suat erdemsoy" userId="S::s.erdemsoy@spior.nl::42a8f61a-456d-414e-a473-f5b084cd72d7" providerId="AD" clId="Web-{2DB6C571-008D-3F5F-D644-BB2EF61CC075}" dt="2024-12-04T15:57:53.822" v="42"/>
        <pc:sldMkLst>
          <pc:docMk/>
          <pc:sldMk cId="1940918990" sldId="295"/>
        </pc:sldMkLst>
      </pc:sldChg>
      <pc:sldChg chg="del">
        <pc:chgData name="Suat erdemsoy" userId="S::s.erdemsoy@spior.nl::42a8f61a-456d-414e-a473-f5b084cd72d7" providerId="AD" clId="Web-{2DB6C571-008D-3F5F-D644-BB2EF61CC075}" dt="2024-12-04T15:57:54.916" v="43"/>
        <pc:sldMkLst>
          <pc:docMk/>
          <pc:sldMk cId="1065841767" sldId="296"/>
        </pc:sldMkLst>
      </pc:sldChg>
      <pc:sldChg chg="del">
        <pc:chgData name="Suat erdemsoy" userId="S::s.erdemsoy@spior.nl::42a8f61a-456d-414e-a473-f5b084cd72d7" providerId="AD" clId="Web-{2DB6C571-008D-3F5F-D644-BB2EF61CC075}" dt="2024-12-04T15:57:56.494" v="44"/>
        <pc:sldMkLst>
          <pc:docMk/>
          <pc:sldMk cId="94421811" sldId="297"/>
        </pc:sldMkLst>
      </pc:sldChg>
      <pc:sldChg chg="del">
        <pc:chgData name="Suat erdemsoy" userId="S::s.erdemsoy@spior.nl::42a8f61a-456d-414e-a473-f5b084cd72d7" providerId="AD" clId="Web-{2DB6C571-008D-3F5F-D644-BB2EF61CC075}" dt="2024-12-04T15:57:58.854" v="45"/>
        <pc:sldMkLst>
          <pc:docMk/>
          <pc:sldMk cId="2229051659" sldId="298"/>
        </pc:sldMkLst>
      </pc:sldChg>
      <pc:sldChg chg="del">
        <pc:chgData name="Suat erdemsoy" userId="S::s.erdemsoy@spior.nl::42a8f61a-456d-414e-a473-f5b084cd72d7" providerId="AD" clId="Web-{2DB6C571-008D-3F5F-D644-BB2EF61CC075}" dt="2024-12-04T15:58:01.619" v="46"/>
        <pc:sldMkLst>
          <pc:docMk/>
          <pc:sldMk cId="1058471053" sldId="299"/>
        </pc:sldMkLst>
      </pc:sldChg>
      <pc:sldChg chg="del">
        <pc:chgData name="Suat erdemsoy" userId="S::s.erdemsoy@spior.nl::42a8f61a-456d-414e-a473-f5b084cd72d7" providerId="AD" clId="Web-{2DB6C571-008D-3F5F-D644-BB2EF61CC075}" dt="2024-12-04T15:58:03.323" v="47"/>
        <pc:sldMkLst>
          <pc:docMk/>
          <pc:sldMk cId="735767284" sldId="300"/>
        </pc:sldMkLst>
      </pc:sldChg>
      <pc:sldChg chg="modSp add del">
        <pc:chgData name="Suat erdemsoy" userId="S::s.erdemsoy@spior.nl::42a8f61a-456d-414e-a473-f5b084cd72d7" providerId="AD" clId="Web-{2DB6C571-008D-3F5F-D644-BB2EF61CC075}" dt="2024-12-04T15:52:48.048" v="32" actId="20577"/>
        <pc:sldMkLst>
          <pc:docMk/>
          <pc:sldMk cId="1820068524" sldId="302"/>
        </pc:sldMkLst>
        <pc:spChg chg="mod">
          <ac:chgData name="Suat erdemsoy" userId="S::s.erdemsoy@spior.nl::42a8f61a-456d-414e-a473-f5b084cd72d7" providerId="AD" clId="Web-{2DB6C571-008D-3F5F-D644-BB2EF61CC075}" dt="2024-12-04T15:52:48.048" v="32" actId="20577"/>
          <ac:spMkLst>
            <pc:docMk/>
            <pc:sldMk cId="1820068524" sldId="302"/>
            <ac:spMk id="2" creationId="{96FAEF3E-CEBD-4648-AABE-82941BDFD2F0}"/>
          </ac:spMkLst>
        </pc:spChg>
      </pc:sldChg>
      <pc:sldChg chg="add del">
        <pc:chgData name="Suat erdemsoy" userId="S::s.erdemsoy@spior.nl::42a8f61a-456d-414e-a473-f5b084cd72d7" providerId="AD" clId="Web-{2DB6C571-008D-3F5F-D644-BB2EF61CC075}" dt="2024-12-04T15:50:43.638" v="28"/>
        <pc:sldMkLst>
          <pc:docMk/>
          <pc:sldMk cId="2125919326" sldId="305"/>
        </pc:sldMkLst>
      </pc:sldChg>
      <pc:sldChg chg="del">
        <pc:chgData name="Suat erdemsoy" userId="S::s.erdemsoy@spior.nl::42a8f61a-456d-414e-a473-f5b084cd72d7" providerId="AD" clId="Web-{2DB6C571-008D-3F5F-D644-BB2EF61CC075}" dt="2024-12-04T16:00:39.577" v="52"/>
        <pc:sldMkLst>
          <pc:docMk/>
          <pc:sldMk cId="2503891089" sldId="306"/>
        </pc:sldMkLst>
      </pc:sldChg>
      <pc:sldChg chg="del">
        <pc:chgData name="Suat erdemsoy" userId="S::s.erdemsoy@spior.nl::42a8f61a-456d-414e-a473-f5b084cd72d7" providerId="AD" clId="Web-{2DB6C571-008D-3F5F-D644-BB2EF61CC075}" dt="2024-12-04T16:00:38.499" v="51"/>
        <pc:sldMkLst>
          <pc:docMk/>
          <pc:sldMk cId="3076077797" sldId="307"/>
        </pc:sldMkLst>
      </pc:sldChg>
      <pc:sldChg chg="del">
        <pc:chgData name="Suat erdemsoy" userId="S::s.erdemsoy@spior.nl::42a8f61a-456d-414e-a473-f5b084cd72d7" providerId="AD" clId="Web-{2DB6C571-008D-3F5F-D644-BB2EF61CC075}" dt="2024-12-04T16:00:40.874" v="53"/>
        <pc:sldMkLst>
          <pc:docMk/>
          <pc:sldMk cId="3408272149" sldId="308"/>
        </pc:sldMkLst>
      </pc:sldChg>
      <pc:sldChg chg="del">
        <pc:chgData name="Suat erdemsoy" userId="S::s.erdemsoy@spior.nl::42a8f61a-456d-414e-a473-f5b084cd72d7" providerId="AD" clId="Web-{2DB6C571-008D-3F5F-D644-BB2EF61CC075}" dt="2024-12-04T16:00:42.280" v="54"/>
        <pc:sldMkLst>
          <pc:docMk/>
          <pc:sldMk cId="3486742229" sldId="309"/>
        </pc:sldMkLst>
      </pc:sldChg>
      <pc:sldChg chg="add del">
        <pc:chgData name="Suat erdemsoy" userId="S::s.erdemsoy@spior.nl::42a8f61a-456d-414e-a473-f5b084cd72d7" providerId="AD" clId="Web-{2DB6C571-008D-3F5F-D644-BB2EF61CC075}" dt="2024-12-04T16:00:17.358" v="50"/>
        <pc:sldMkLst>
          <pc:docMk/>
          <pc:sldMk cId="1974527913" sldId="310"/>
        </pc:sldMkLst>
      </pc:sldChg>
      <pc:sldChg chg="add del">
        <pc:chgData name="Suat erdemsoy" userId="S::s.erdemsoy@spior.nl::42a8f61a-456d-414e-a473-f5b084cd72d7" providerId="AD" clId="Web-{2DB6C571-008D-3F5F-D644-BB2EF61CC075}" dt="2024-12-04T15:49:32.167" v="17"/>
        <pc:sldMkLst>
          <pc:docMk/>
          <pc:sldMk cId="2923297489" sldId="311"/>
        </pc:sldMkLst>
      </pc:sldChg>
      <pc:sldChg chg="add del">
        <pc:chgData name="Suat erdemsoy" userId="S::s.erdemsoy@spior.nl::42a8f61a-456d-414e-a473-f5b084cd72d7" providerId="AD" clId="Web-{2DB6C571-008D-3F5F-D644-BB2EF61CC075}" dt="2024-12-04T15:49:34.730" v="18"/>
        <pc:sldMkLst>
          <pc:docMk/>
          <pc:sldMk cId="2298606603" sldId="312"/>
        </pc:sldMkLst>
      </pc:sldChg>
      <pc:sldChg chg="add del">
        <pc:chgData name="Suat erdemsoy" userId="S::s.erdemsoy@spior.nl::42a8f61a-456d-414e-a473-f5b084cd72d7" providerId="AD" clId="Web-{2DB6C571-008D-3F5F-D644-BB2EF61CC075}" dt="2024-12-04T15:49:40.230" v="19"/>
        <pc:sldMkLst>
          <pc:docMk/>
          <pc:sldMk cId="730978875" sldId="313"/>
        </pc:sldMkLst>
      </pc:sldChg>
      <pc:sldChg chg="add del">
        <pc:chgData name="Suat erdemsoy" userId="S::s.erdemsoy@spior.nl::42a8f61a-456d-414e-a473-f5b084cd72d7" providerId="AD" clId="Web-{2DB6C571-008D-3F5F-D644-BB2EF61CC075}" dt="2024-12-04T15:49:44.308" v="20"/>
        <pc:sldMkLst>
          <pc:docMk/>
          <pc:sldMk cId="1623980140" sldId="314"/>
        </pc:sldMkLst>
      </pc:sldChg>
      <pc:sldChg chg="add del">
        <pc:chgData name="Suat erdemsoy" userId="S::s.erdemsoy@spior.nl::42a8f61a-456d-414e-a473-f5b084cd72d7" providerId="AD" clId="Web-{2DB6C571-008D-3F5F-D644-BB2EF61CC075}" dt="2024-12-04T15:49:50.792" v="21"/>
        <pc:sldMkLst>
          <pc:docMk/>
          <pc:sldMk cId="1426443502" sldId="315"/>
        </pc:sldMkLst>
      </pc:sldChg>
      <pc:sldChg chg="add del">
        <pc:chgData name="Suat erdemsoy" userId="S::s.erdemsoy@spior.nl::42a8f61a-456d-414e-a473-f5b084cd72d7" providerId="AD" clId="Web-{2DB6C571-008D-3F5F-D644-BB2EF61CC075}" dt="2024-12-04T15:50:21.559" v="25"/>
        <pc:sldMkLst>
          <pc:docMk/>
          <pc:sldMk cId="3924308928" sldId="316"/>
        </pc:sldMkLst>
      </pc:sldChg>
      <pc:sldChg chg="add del">
        <pc:chgData name="Suat erdemsoy" userId="S::s.erdemsoy@spior.nl::42a8f61a-456d-414e-a473-f5b084cd72d7" providerId="AD" clId="Web-{2DB6C571-008D-3F5F-D644-BB2EF61CC075}" dt="2024-12-04T15:50:31.684" v="26"/>
        <pc:sldMkLst>
          <pc:docMk/>
          <pc:sldMk cId="1148347406" sldId="318"/>
        </pc:sldMkLst>
      </pc:sldChg>
      <pc:sldChg chg="add del">
        <pc:chgData name="Suat erdemsoy" userId="S::s.erdemsoy@spior.nl::42a8f61a-456d-414e-a473-f5b084cd72d7" providerId="AD" clId="Web-{2DB6C571-008D-3F5F-D644-BB2EF61CC075}" dt="2024-12-04T15:50:03.887" v="22"/>
        <pc:sldMkLst>
          <pc:docMk/>
          <pc:sldMk cId="1402945038" sldId="319"/>
        </pc:sldMkLst>
      </pc:sldChg>
      <pc:sldChg chg="add del">
        <pc:chgData name="Suat erdemsoy" userId="S::s.erdemsoy@spior.nl::42a8f61a-456d-414e-a473-f5b084cd72d7" providerId="AD" clId="Web-{2DB6C571-008D-3F5F-D644-BB2EF61CC075}" dt="2024-12-04T15:50:15.746" v="24"/>
        <pc:sldMkLst>
          <pc:docMk/>
          <pc:sldMk cId="2049272043" sldId="320"/>
        </pc:sldMkLst>
      </pc:sldChg>
      <pc:sldChg chg="add del">
        <pc:chgData name="Suat erdemsoy" userId="S::s.erdemsoy@spior.nl::42a8f61a-456d-414e-a473-f5b084cd72d7" providerId="AD" clId="Web-{2DB6C571-008D-3F5F-D644-BB2EF61CC075}" dt="2024-12-04T15:50:11.106" v="23"/>
        <pc:sldMkLst>
          <pc:docMk/>
          <pc:sldMk cId="2093702402" sldId="321"/>
        </pc:sldMkLst>
      </pc:sldChg>
    </pc:docChg>
  </pc:docChgLst>
  <pc:docChgLst>
    <pc:chgData name="Suat erdemsoy" userId="S::s.erdemsoy@spior.nl::42a8f61a-456d-414e-a473-f5b084cd72d7" providerId="AD" clId="Web-{DA33E20D-74BB-EFCB-04CA-D3F3FD2E5081}"/>
    <pc:docChg chg="modSld">
      <pc:chgData name="Suat erdemsoy" userId="S::s.erdemsoy@spior.nl::42a8f61a-456d-414e-a473-f5b084cd72d7" providerId="AD" clId="Web-{DA33E20D-74BB-EFCB-04CA-D3F3FD2E5081}" dt="2024-12-04T16:07:02.022" v="2" actId="20577"/>
      <pc:docMkLst>
        <pc:docMk/>
      </pc:docMkLst>
      <pc:sldChg chg="modSp">
        <pc:chgData name="Suat erdemsoy" userId="S::s.erdemsoy@spior.nl::42a8f61a-456d-414e-a473-f5b084cd72d7" providerId="AD" clId="Web-{DA33E20D-74BB-EFCB-04CA-D3F3FD2E5081}" dt="2024-12-04T16:07:02.022" v="2" actId="20577"/>
        <pc:sldMkLst>
          <pc:docMk/>
          <pc:sldMk cId="2125919326" sldId="305"/>
        </pc:sldMkLst>
        <pc:spChg chg="mod">
          <ac:chgData name="Suat erdemsoy" userId="S::s.erdemsoy@spior.nl::42a8f61a-456d-414e-a473-f5b084cd72d7" providerId="AD" clId="Web-{DA33E20D-74BB-EFCB-04CA-D3F3FD2E5081}" dt="2024-12-04T16:07:02.022" v="2" actId="20577"/>
          <ac:spMkLst>
            <pc:docMk/>
            <pc:sldMk cId="2125919326" sldId="305"/>
            <ac:spMk id="7" creationId="{E7CEF284-F8A2-2AEB-97D3-B7BB7BEC1CA7}"/>
          </ac:spMkLst>
        </pc:spChg>
      </pc:sldChg>
    </pc:docChg>
  </pc:docChgLst>
  <pc:docChgLst>
    <pc:chgData name="Suat erdemsoy" userId="S::s.erdemsoy@spior.nl::42a8f61a-456d-414e-a473-f5b084cd72d7" providerId="AD" clId="Web-{E46F01E6-1F01-E5D7-1D41-501D2AA6349C}"/>
    <pc:docChg chg="addSld delSld">
      <pc:chgData name="Suat erdemsoy" userId="S::s.erdemsoy@spior.nl::42a8f61a-456d-414e-a473-f5b084cd72d7" providerId="AD" clId="Web-{E46F01E6-1F01-E5D7-1D41-501D2AA6349C}" dt="2024-12-04T15:48:39.836" v="29"/>
      <pc:docMkLst>
        <pc:docMk/>
      </pc:docMkLst>
      <pc:sldChg chg="add del">
        <pc:chgData name="Suat erdemsoy" userId="S::s.erdemsoy@spior.nl::42a8f61a-456d-414e-a473-f5b084cd72d7" providerId="AD" clId="Web-{E46F01E6-1F01-E5D7-1D41-501D2AA6349C}" dt="2024-12-04T15:48:39.836" v="29"/>
        <pc:sldMkLst>
          <pc:docMk/>
          <pc:sldMk cId="329803842" sldId="290"/>
        </pc:sldMkLst>
      </pc:sldChg>
      <pc:sldChg chg="add del">
        <pc:chgData name="Suat erdemsoy" userId="S::s.erdemsoy@spior.nl::42a8f61a-456d-414e-a473-f5b084cd72d7" providerId="AD" clId="Web-{E46F01E6-1F01-E5D7-1D41-501D2AA6349C}" dt="2024-12-04T15:48:35.867" v="28"/>
        <pc:sldMkLst>
          <pc:docMk/>
          <pc:sldMk cId="1542521161" sldId="291"/>
        </pc:sldMkLst>
      </pc:sldChg>
      <pc:sldChg chg="add del">
        <pc:chgData name="Suat erdemsoy" userId="S::s.erdemsoy@spior.nl::42a8f61a-456d-414e-a473-f5b084cd72d7" providerId="AD" clId="Web-{E46F01E6-1F01-E5D7-1D41-501D2AA6349C}" dt="2024-12-04T15:47:53.771" v="20"/>
        <pc:sldMkLst>
          <pc:docMk/>
          <pc:sldMk cId="2717939332" sldId="292"/>
        </pc:sldMkLst>
      </pc:sldChg>
      <pc:sldChg chg="add del">
        <pc:chgData name="Suat erdemsoy" userId="S::s.erdemsoy@spior.nl::42a8f61a-456d-414e-a473-f5b084cd72d7" providerId="AD" clId="Web-{E46F01E6-1F01-E5D7-1D41-501D2AA6349C}" dt="2024-12-04T15:48:31.413" v="27"/>
        <pc:sldMkLst>
          <pc:docMk/>
          <pc:sldMk cId="3171419964" sldId="294"/>
        </pc:sldMkLst>
      </pc:sldChg>
      <pc:sldChg chg="add del">
        <pc:chgData name="Suat erdemsoy" userId="S::s.erdemsoy@spior.nl::42a8f61a-456d-414e-a473-f5b084cd72d7" providerId="AD" clId="Web-{E46F01E6-1F01-E5D7-1D41-501D2AA6349C}" dt="2024-12-04T15:48:21.679" v="26"/>
        <pc:sldMkLst>
          <pc:docMk/>
          <pc:sldMk cId="1940918990" sldId="295"/>
        </pc:sldMkLst>
      </pc:sldChg>
      <pc:sldChg chg="add del">
        <pc:chgData name="Suat erdemsoy" userId="S::s.erdemsoy@spior.nl::42a8f61a-456d-414e-a473-f5b084cd72d7" providerId="AD" clId="Web-{E46F01E6-1F01-E5D7-1D41-501D2AA6349C}" dt="2024-12-04T15:48:15.882" v="25"/>
        <pc:sldMkLst>
          <pc:docMk/>
          <pc:sldMk cId="1065841767" sldId="296"/>
        </pc:sldMkLst>
      </pc:sldChg>
      <pc:sldChg chg="add del">
        <pc:chgData name="Suat erdemsoy" userId="S::s.erdemsoy@spior.nl::42a8f61a-456d-414e-a473-f5b084cd72d7" providerId="AD" clId="Web-{E46F01E6-1F01-E5D7-1D41-501D2AA6349C}" dt="2024-12-04T15:48:10.819" v="24"/>
        <pc:sldMkLst>
          <pc:docMk/>
          <pc:sldMk cId="94421811" sldId="297"/>
        </pc:sldMkLst>
      </pc:sldChg>
      <pc:sldChg chg="add del">
        <pc:chgData name="Suat erdemsoy" userId="S::s.erdemsoy@spior.nl::42a8f61a-456d-414e-a473-f5b084cd72d7" providerId="AD" clId="Web-{E46F01E6-1F01-E5D7-1D41-501D2AA6349C}" dt="2024-12-04T15:48:05.787" v="23"/>
        <pc:sldMkLst>
          <pc:docMk/>
          <pc:sldMk cId="2229051659" sldId="298"/>
        </pc:sldMkLst>
      </pc:sldChg>
      <pc:sldChg chg="add del">
        <pc:chgData name="Suat erdemsoy" userId="S::s.erdemsoy@spior.nl::42a8f61a-456d-414e-a473-f5b084cd72d7" providerId="AD" clId="Web-{E46F01E6-1F01-E5D7-1D41-501D2AA6349C}" dt="2024-12-04T15:48:00.225" v="22"/>
        <pc:sldMkLst>
          <pc:docMk/>
          <pc:sldMk cId="1058471053" sldId="299"/>
        </pc:sldMkLst>
      </pc:sldChg>
      <pc:sldChg chg="add del">
        <pc:chgData name="Suat erdemsoy" userId="S::s.erdemsoy@spior.nl::42a8f61a-456d-414e-a473-f5b084cd72d7" providerId="AD" clId="Web-{E46F01E6-1F01-E5D7-1D41-501D2AA6349C}" dt="2024-12-04T15:47:56.584" v="21"/>
        <pc:sldMkLst>
          <pc:docMk/>
          <pc:sldMk cId="735767284" sldId="300"/>
        </pc:sldMkLst>
      </pc:sldChg>
      <pc:sldChg chg="add del">
        <pc:chgData name="Suat erdemsoy" userId="S::s.erdemsoy@spior.nl::42a8f61a-456d-414e-a473-f5b084cd72d7" providerId="AD" clId="Web-{E46F01E6-1F01-E5D7-1D41-501D2AA6349C}" dt="2024-12-04T15:47:46.630" v="18"/>
        <pc:sldMkLst>
          <pc:docMk/>
          <pc:sldMk cId="2503891089" sldId="306"/>
        </pc:sldMkLst>
      </pc:sldChg>
      <pc:sldChg chg="add del">
        <pc:chgData name="Suat erdemsoy" userId="S::s.erdemsoy@spior.nl::42a8f61a-456d-414e-a473-f5b084cd72d7" providerId="AD" clId="Web-{E46F01E6-1F01-E5D7-1D41-501D2AA6349C}" dt="2024-12-04T15:47:50.818" v="19"/>
        <pc:sldMkLst>
          <pc:docMk/>
          <pc:sldMk cId="3076077797" sldId="307"/>
        </pc:sldMkLst>
      </pc:sldChg>
      <pc:sldChg chg="add del">
        <pc:chgData name="Suat erdemsoy" userId="S::s.erdemsoy@spior.nl::42a8f61a-456d-414e-a473-f5b084cd72d7" providerId="AD" clId="Web-{E46F01E6-1F01-E5D7-1D41-501D2AA6349C}" dt="2024-12-04T15:47:44.177" v="17"/>
        <pc:sldMkLst>
          <pc:docMk/>
          <pc:sldMk cId="3408272149" sldId="308"/>
        </pc:sldMkLst>
      </pc:sldChg>
      <pc:sldChg chg="add del">
        <pc:chgData name="Suat erdemsoy" userId="S::s.erdemsoy@spior.nl::42a8f61a-456d-414e-a473-f5b084cd72d7" providerId="AD" clId="Web-{E46F01E6-1F01-E5D7-1D41-501D2AA6349C}" dt="2024-12-04T15:47:42.208" v="16"/>
        <pc:sldMkLst>
          <pc:docMk/>
          <pc:sldMk cId="3486742229" sldId="309"/>
        </pc:sldMkLst>
      </pc:sldChg>
      <pc:sldChg chg="add del">
        <pc:chgData name="Suat erdemsoy" userId="S::s.erdemsoy@spior.nl::42a8f61a-456d-414e-a473-f5b084cd72d7" providerId="AD" clId="Web-{E46F01E6-1F01-E5D7-1D41-501D2AA6349C}" dt="2024-12-04T15:47:39.755" v="15"/>
        <pc:sldMkLst>
          <pc:docMk/>
          <pc:sldMk cId="1974527913" sldId="31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865F9-68B8-45CC-8DAB-4EC9E7F5355D}" type="datetimeFigureOut">
              <a:rPr lang="nl-NL" smtClean="0"/>
              <a:t>4-12-2024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E08795-6E5D-44A6-B5D9-F90C9B08C0F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4609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08795-6E5D-44A6-B5D9-F90C9B08C0F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5019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08795-6E5D-44A6-B5D9-F90C9B08C0F8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4008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/>
              <a:t>De </a:t>
            </a:r>
            <a:r>
              <a:rPr lang="en-US" err="1"/>
              <a:t>studenten</a:t>
            </a:r>
            <a:r>
              <a:rPr lang="en-US"/>
              <a:t> </a:t>
            </a:r>
            <a:r>
              <a:rPr lang="en-US" err="1"/>
              <a:t>schrijven</a:t>
            </a:r>
            <a:r>
              <a:rPr lang="en-US"/>
              <a:t> op </a:t>
            </a:r>
            <a:r>
              <a:rPr lang="en-US" err="1"/>
              <a:t>een</a:t>
            </a:r>
            <a:r>
              <a:rPr lang="en-US"/>
              <a:t> A4’tje wat ze </a:t>
            </a:r>
            <a:r>
              <a:rPr lang="en-US" err="1"/>
              <a:t>hebben</a:t>
            </a:r>
            <a:r>
              <a:rPr lang="en-US"/>
              <a:t> </a:t>
            </a:r>
            <a:r>
              <a:rPr lang="en-US" err="1"/>
              <a:t>onthouden</a:t>
            </a:r>
            <a:r>
              <a:rPr lang="en-US"/>
              <a:t> van </a:t>
            </a:r>
            <a:r>
              <a:rPr lang="en-US" err="1"/>
              <a:t>deel</a:t>
            </a:r>
            <a:r>
              <a:rPr lang="en-US"/>
              <a:t> 1.</a:t>
            </a:r>
            <a:endParaRPr lang="nl-NL"/>
          </a:p>
          <a:p>
            <a:pPr>
              <a:buFont typeface="Arial"/>
              <a:buChar char="•"/>
            </a:pPr>
            <a:r>
              <a:rPr lang="en-US"/>
              <a:t>Als de docent </a:t>
            </a:r>
            <a:r>
              <a:rPr lang="en-US" err="1"/>
              <a:t>hiervoor</a:t>
            </a:r>
            <a:r>
              <a:rPr lang="en-US"/>
              <a:t> het </a:t>
            </a:r>
            <a:r>
              <a:rPr lang="en-US" err="1"/>
              <a:t>signaal</a:t>
            </a:r>
            <a:r>
              <a:rPr lang="en-US"/>
              <a:t> </a:t>
            </a:r>
            <a:r>
              <a:rPr lang="en-US" err="1"/>
              <a:t>geeft</a:t>
            </a:r>
            <a:r>
              <a:rPr lang="en-US"/>
              <a:t> </a:t>
            </a:r>
            <a:r>
              <a:rPr lang="en-US" err="1"/>
              <a:t>mogen</a:t>
            </a:r>
            <a:r>
              <a:rPr lang="en-US"/>
              <a:t> ze </a:t>
            </a:r>
            <a:r>
              <a:rPr lang="en-US" err="1"/>
              <a:t>deze</a:t>
            </a:r>
            <a:r>
              <a:rPr lang="en-US"/>
              <a:t> prop door de </a:t>
            </a:r>
            <a:r>
              <a:rPr lang="en-US" err="1"/>
              <a:t>klas</a:t>
            </a:r>
            <a:r>
              <a:rPr lang="en-US"/>
              <a:t> </a:t>
            </a:r>
            <a:r>
              <a:rPr lang="en-US" err="1"/>
              <a:t>gooien</a:t>
            </a:r>
            <a:r>
              <a:rPr lang="en-US"/>
              <a:t>.</a:t>
            </a:r>
            <a:endParaRPr lang="nl-NL"/>
          </a:p>
          <a:p>
            <a:pPr>
              <a:buFont typeface="Arial"/>
              <a:buChar char="•"/>
            </a:pPr>
            <a:endParaRPr lang="en-US"/>
          </a:p>
          <a:p>
            <a:pPr>
              <a:buFont typeface="Arial"/>
              <a:buChar char="•"/>
            </a:pPr>
            <a:r>
              <a:rPr lang="en-US"/>
              <a:t>Elke student </a:t>
            </a:r>
            <a:r>
              <a:rPr lang="en-US" err="1"/>
              <a:t>pakt</a:t>
            </a:r>
            <a:r>
              <a:rPr lang="en-US"/>
              <a:t> </a:t>
            </a:r>
            <a:r>
              <a:rPr lang="en-US" err="1"/>
              <a:t>een</a:t>
            </a:r>
            <a:r>
              <a:rPr lang="en-US"/>
              <a:t> prop, </a:t>
            </a:r>
            <a:r>
              <a:rPr lang="en-US" err="1"/>
              <a:t>vouwt</a:t>
            </a:r>
            <a:r>
              <a:rPr lang="en-US"/>
              <a:t> </a:t>
            </a:r>
            <a:r>
              <a:rPr lang="en-US" err="1"/>
              <a:t>deze</a:t>
            </a:r>
            <a:r>
              <a:rPr lang="en-US"/>
              <a:t> open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schrijft</a:t>
            </a:r>
            <a:r>
              <a:rPr lang="en-US"/>
              <a:t> wat </a:t>
            </a:r>
            <a:r>
              <a:rPr lang="en-US" err="1"/>
              <a:t>hij</a:t>
            </a:r>
            <a:r>
              <a:rPr lang="en-US"/>
              <a:t> </a:t>
            </a:r>
            <a:r>
              <a:rPr lang="en-US" err="1"/>
              <a:t>heeft</a:t>
            </a:r>
            <a:r>
              <a:rPr lang="en-US"/>
              <a:t> </a:t>
            </a:r>
            <a:r>
              <a:rPr lang="en-US" err="1"/>
              <a:t>geleerd</a:t>
            </a:r>
            <a:r>
              <a:rPr lang="en-US"/>
              <a:t> in </a:t>
            </a:r>
            <a:r>
              <a:rPr lang="en-US" err="1"/>
              <a:t>deel</a:t>
            </a:r>
            <a:r>
              <a:rPr lang="en-US"/>
              <a:t> 2. </a:t>
            </a:r>
            <a:endParaRPr lang="nl-NL"/>
          </a:p>
          <a:p>
            <a:pPr>
              <a:buFont typeface="Arial"/>
              <a:buChar char="•"/>
            </a:pPr>
            <a:r>
              <a:rPr lang="en-US"/>
              <a:t>Er </a:t>
            </a:r>
            <a:r>
              <a:rPr lang="en-US" err="1"/>
              <a:t>worden</a:t>
            </a:r>
            <a:r>
              <a:rPr lang="en-US"/>
              <a:t> </a:t>
            </a:r>
            <a:r>
              <a:rPr lang="en-US" err="1"/>
              <a:t>weer</a:t>
            </a:r>
            <a:r>
              <a:rPr lang="en-US"/>
              <a:t> </a:t>
            </a:r>
            <a:r>
              <a:rPr lang="en-US" err="1"/>
              <a:t>ballen</a:t>
            </a:r>
            <a:r>
              <a:rPr lang="en-US"/>
              <a:t> van </a:t>
            </a:r>
            <a:r>
              <a:rPr lang="en-US" err="1"/>
              <a:t>gemaakt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opnieuw</a:t>
            </a:r>
            <a:r>
              <a:rPr lang="en-US"/>
              <a:t> </a:t>
            </a:r>
            <a:r>
              <a:rPr lang="en-US" err="1"/>
              <a:t>als</a:t>
            </a:r>
            <a:r>
              <a:rPr lang="en-US"/>
              <a:t> de docent het </a:t>
            </a:r>
            <a:r>
              <a:rPr lang="en-US" err="1"/>
              <a:t>zegt</a:t>
            </a:r>
            <a:r>
              <a:rPr lang="en-US"/>
              <a:t> door de </a:t>
            </a:r>
            <a:r>
              <a:rPr lang="en-US" err="1"/>
              <a:t>klas</a:t>
            </a:r>
            <a:r>
              <a:rPr lang="en-US"/>
              <a:t> </a:t>
            </a:r>
            <a:r>
              <a:rPr lang="en-US" err="1"/>
              <a:t>gegooid</a:t>
            </a:r>
            <a:r>
              <a:rPr lang="en-US"/>
              <a:t>.</a:t>
            </a:r>
            <a:endParaRPr lang="nl-NL"/>
          </a:p>
          <a:p>
            <a:pPr>
              <a:buFont typeface="Arial"/>
              <a:buChar char="•"/>
            </a:pPr>
            <a:endParaRPr lang="en-US"/>
          </a:p>
          <a:p>
            <a:pPr marL="171450" indent="-171450">
              <a:buFont typeface="Arial"/>
              <a:buChar char="•"/>
            </a:pPr>
            <a:r>
              <a:rPr lang="en-US"/>
              <a:t>Dan </a:t>
            </a:r>
            <a:r>
              <a:rPr lang="en-US" err="1"/>
              <a:t>pakt</a:t>
            </a:r>
            <a:r>
              <a:rPr lang="en-US"/>
              <a:t> </a:t>
            </a:r>
            <a:r>
              <a:rPr lang="en-US" err="1"/>
              <a:t>elke</a:t>
            </a:r>
            <a:r>
              <a:rPr lang="en-US"/>
              <a:t> </a:t>
            </a:r>
            <a:r>
              <a:rPr lang="en-US" err="1"/>
              <a:t>deelnemer</a:t>
            </a:r>
            <a:r>
              <a:rPr lang="en-US"/>
              <a:t> </a:t>
            </a:r>
            <a:r>
              <a:rPr lang="en-US" err="1"/>
              <a:t>weer</a:t>
            </a:r>
            <a:r>
              <a:rPr lang="en-US"/>
              <a:t> </a:t>
            </a:r>
            <a:r>
              <a:rPr lang="en-US" err="1"/>
              <a:t>een</a:t>
            </a:r>
            <a:r>
              <a:rPr lang="en-US"/>
              <a:t> </a:t>
            </a:r>
            <a:r>
              <a:rPr lang="en-US" err="1"/>
              <a:t>sneeuwbal</a:t>
            </a:r>
            <a:r>
              <a:rPr lang="en-US"/>
              <a:t>, </a:t>
            </a:r>
            <a:r>
              <a:rPr lang="en-US" err="1"/>
              <a:t>vouwt</a:t>
            </a:r>
            <a:r>
              <a:rPr lang="en-US"/>
              <a:t> </a:t>
            </a:r>
            <a:r>
              <a:rPr lang="en-US" err="1"/>
              <a:t>deze</a:t>
            </a:r>
            <a:r>
              <a:rPr lang="en-US"/>
              <a:t> open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schrijft</a:t>
            </a:r>
            <a:r>
              <a:rPr lang="en-US"/>
              <a:t> </a:t>
            </a:r>
            <a:r>
              <a:rPr lang="en-US" err="1"/>
              <a:t>een</a:t>
            </a:r>
            <a:r>
              <a:rPr lang="en-US"/>
              <a:t> tip/top op </a:t>
            </a:r>
            <a:r>
              <a:rPr lang="en-US" err="1"/>
              <a:t>voor</a:t>
            </a:r>
            <a:r>
              <a:rPr lang="en-US"/>
              <a:t> de </a:t>
            </a:r>
            <a:r>
              <a:rPr lang="en-US" err="1"/>
              <a:t>inhoud</a:t>
            </a:r>
            <a:r>
              <a:rPr lang="en-US"/>
              <a:t> van de les.</a:t>
            </a:r>
          </a:p>
          <a:p>
            <a:pPr marL="171450" indent="-171450">
              <a:buFont typeface="Arial"/>
              <a:buChar char="•"/>
            </a:pPr>
            <a:r>
              <a:rPr lang="en-US"/>
              <a:t>Er </a:t>
            </a:r>
            <a:r>
              <a:rPr lang="en-US" err="1"/>
              <a:t>worden</a:t>
            </a:r>
            <a:r>
              <a:rPr lang="en-US"/>
              <a:t> </a:t>
            </a:r>
            <a:r>
              <a:rPr lang="en-US" err="1"/>
              <a:t>weer</a:t>
            </a:r>
            <a:r>
              <a:rPr lang="en-US"/>
              <a:t> </a:t>
            </a:r>
            <a:r>
              <a:rPr lang="en-US" err="1"/>
              <a:t>ballen</a:t>
            </a:r>
            <a:r>
              <a:rPr lang="en-US"/>
              <a:t> van </a:t>
            </a:r>
            <a:r>
              <a:rPr lang="en-US" err="1"/>
              <a:t>gemaakt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nu </a:t>
            </a:r>
            <a:r>
              <a:rPr lang="en-US" err="1"/>
              <a:t>worden</a:t>
            </a:r>
            <a:r>
              <a:rPr lang="en-US"/>
              <a:t> alle </a:t>
            </a:r>
            <a:r>
              <a:rPr lang="en-US" err="1"/>
              <a:t>sneeuwballen</a:t>
            </a:r>
            <a:r>
              <a:rPr lang="en-US"/>
              <a:t> </a:t>
            </a:r>
            <a:r>
              <a:rPr lang="en-US" err="1"/>
              <a:t>naar</a:t>
            </a:r>
            <a:r>
              <a:rPr lang="en-US"/>
              <a:t> de docent </a:t>
            </a:r>
            <a:r>
              <a:rPr lang="en-US" err="1"/>
              <a:t>gegooid</a:t>
            </a:r>
            <a:r>
              <a:rPr lang="en-US"/>
              <a:t>.</a:t>
            </a:r>
          </a:p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08795-6E5D-44A6-B5D9-F90C9B08C0F8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1429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b="0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pPr rtl="0"/>
              <a:t>‹nr.›</a:t>
            </a:fld>
            <a:endParaRPr lang="nl-NL" noProof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91943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b="0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367987116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b="0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pPr rtl="0"/>
              <a:t>‹nr.›</a:t>
            </a:fld>
            <a:endParaRPr lang="nl-NL" noProof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1627477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Afsl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29C97D6C-07B7-434E-BBAE-19379570C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3193" y="457201"/>
            <a:ext cx="3091607" cy="1727643"/>
          </a:xfrm>
        </p:spPr>
        <p:txBody>
          <a:bodyPr rtlCol="0" anchor="b">
            <a:normAutofit/>
          </a:bodyPr>
          <a:lstStyle/>
          <a:p>
            <a:pPr rtl="0"/>
            <a:r>
              <a:rPr lang="nl-NL" sz="2800" noProof="0"/>
              <a:t>Klik om stijl te bewerken</a:t>
            </a:r>
          </a:p>
        </p:txBody>
      </p:sp>
      <p:sp>
        <p:nvSpPr>
          <p:cNvPr id="9" name="Tijdelijke aanduiding voor afbeelding 8">
            <a:extLst>
              <a:ext uri="{FF2B5EF4-FFF2-40B4-BE49-F238E27FC236}">
                <a16:creationId xmlns:a16="http://schemas.microsoft.com/office/drawing/2014/main" id="{DA2D2C88-FFBE-4F25-871F-68A09C5F530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8119872" cy="6409944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8" name="Tijdelijke aanduiding voor inhoud 7">
            <a:extLst>
              <a:ext uri="{FF2B5EF4-FFF2-40B4-BE49-F238E27FC236}">
                <a16:creationId xmlns:a16="http://schemas.microsoft.com/office/drawing/2014/main" id="{8D0529A2-5928-42C4-B397-6AEE7520D2C9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643938" y="2530475"/>
            <a:ext cx="3023806" cy="3427413"/>
          </a:xfrm>
        </p:spPr>
        <p:txBody>
          <a:bodyPr rtlCol="0"/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 rtl="0"/>
            <a:r>
              <a:rPr lang="nl-NL" noProof="0"/>
              <a:t>Object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474384497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ep 42">
            <a:extLst>
              <a:ext uri="{FF2B5EF4-FFF2-40B4-BE49-F238E27FC236}">
                <a16:creationId xmlns:a16="http://schemas.microsoft.com/office/drawing/2014/main" id="{306F3896-19D4-4232-82CE-6C81979F6F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409177"/>
            <a:ext cx="12192000" cy="456774"/>
            <a:chOff x="0" y="6401226"/>
            <a:chExt cx="12192000" cy="456774"/>
          </a:xfrm>
        </p:grpSpPr>
        <p:sp>
          <p:nvSpPr>
            <p:cNvPr id="44" name="Rechthoek 43">
              <a:extLst>
                <a:ext uri="{FF2B5EF4-FFF2-40B4-BE49-F238E27FC236}">
                  <a16:creationId xmlns:a16="http://schemas.microsoft.com/office/drawing/2014/main" id="{191D0E40-FF26-4842-B967-3FA07E78DC55}"/>
                </a:ext>
              </a:extLst>
            </p:cNvPr>
            <p:cNvSpPr/>
            <p:nvPr/>
          </p:nvSpPr>
          <p:spPr>
            <a:xfrm rot="10800000" flipH="1">
              <a:off x="0" y="6401226"/>
              <a:ext cx="12192000" cy="456773"/>
            </a:xfrm>
            <a:prstGeom prst="rect">
              <a:avLst/>
            </a:prstGeom>
            <a:gradFill>
              <a:gsLst>
                <a:gs pos="14000">
                  <a:schemeClr val="accent4">
                    <a:alpha val="28000"/>
                  </a:schemeClr>
                </a:gs>
                <a:gs pos="100000">
                  <a:schemeClr val="accent5">
                    <a:alpha val="85000"/>
                  </a:schemeClr>
                </a:gs>
              </a:gsLst>
              <a:lin ang="6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nl-NL" noProof="0"/>
            </a:p>
          </p:txBody>
        </p:sp>
        <p:sp>
          <p:nvSpPr>
            <p:cNvPr id="45" name="Rechthoek 44">
              <a:extLst>
                <a:ext uri="{FF2B5EF4-FFF2-40B4-BE49-F238E27FC236}">
                  <a16:creationId xmlns:a16="http://schemas.microsoft.com/office/drawing/2014/main" id="{7BE4E0C1-B316-4C88-9FF8-5BA9F1C67DCE}"/>
                </a:ext>
              </a:extLst>
            </p:cNvPr>
            <p:cNvSpPr/>
            <p:nvPr/>
          </p:nvSpPr>
          <p:spPr>
            <a:xfrm flipH="1">
              <a:off x="4038602" y="6401228"/>
              <a:ext cx="8153398" cy="456772"/>
            </a:xfrm>
            <a:prstGeom prst="rect">
              <a:avLst/>
            </a:prstGeom>
            <a:gradFill>
              <a:gsLst>
                <a:gs pos="9000">
                  <a:schemeClr val="accent2">
                    <a:lumMod val="60000"/>
                    <a:lumOff val="40000"/>
                    <a:alpha val="55000"/>
                  </a:schemeClr>
                </a:gs>
                <a:gs pos="99000">
                  <a:schemeClr val="accent2"/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nl-NL" noProof="0"/>
            </a:p>
          </p:txBody>
        </p:sp>
      </p:grpSp>
      <p:sp>
        <p:nvSpPr>
          <p:cNvPr id="38" name="Rechthoek 37">
            <a:extLst>
              <a:ext uri="{FF2B5EF4-FFF2-40B4-BE49-F238E27FC236}">
                <a16:creationId xmlns:a16="http://schemas.microsoft.com/office/drawing/2014/main" id="{6F7B3B56-B1E0-482A-BCB7-F6DFF267F4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-1184687" y="1185453"/>
            <a:ext cx="6408742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6" name="Rechthoek 25">
            <a:extLst>
              <a:ext uri="{FF2B5EF4-FFF2-40B4-BE49-F238E27FC236}">
                <a16:creationId xmlns:a16="http://schemas.microsoft.com/office/drawing/2014/main" id="{1966FDA2-772B-4D2A-AB6A-EE70A258E8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 flipH="1">
            <a:off x="1043780" y="3413921"/>
            <a:ext cx="1951041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7" name="Vrije vorm: Shape 26">
            <a:extLst>
              <a:ext uri="{FF2B5EF4-FFF2-40B4-BE49-F238E27FC236}">
                <a16:creationId xmlns:a16="http://schemas.microsoft.com/office/drawing/2014/main" id="{113291B3-B6EE-40A3-8DD7-FA478AD26E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0635413">
            <a:off x="-364225" y="1757079"/>
            <a:ext cx="3900087" cy="4178958"/>
          </a:xfrm>
          <a:custGeom>
            <a:avLst/>
            <a:gdLst>
              <a:gd name="connsiteX0" fmla="*/ 2431955 w 3900087"/>
              <a:gd name="connsiteY0" fmla="*/ 93939 h 4178958"/>
              <a:gd name="connsiteX1" fmla="*/ 3900087 w 3900087"/>
              <a:gd name="connsiteY1" fmla="*/ 2089479 h 4178958"/>
              <a:gd name="connsiteX2" fmla="*/ 1810608 w 3900087"/>
              <a:gd name="connsiteY2" fmla="*/ 4178958 h 4178958"/>
              <a:gd name="connsiteX3" fmla="*/ 77979 w 3900087"/>
              <a:gd name="connsiteY3" fmla="*/ 3257727 h 4178958"/>
              <a:gd name="connsiteX4" fmla="*/ 0 w 3900087"/>
              <a:gd name="connsiteY4" fmla="*/ 3129368 h 4178958"/>
              <a:gd name="connsiteX5" fmla="*/ 831517 w 3900087"/>
              <a:gd name="connsiteY5" fmla="*/ 244058 h 4178958"/>
              <a:gd name="connsiteX6" fmla="*/ 997289 w 3900087"/>
              <a:gd name="connsiteY6" fmla="*/ 164202 h 4178958"/>
              <a:gd name="connsiteX7" fmla="*/ 1810608 w 3900087"/>
              <a:gd name="connsiteY7" fmla="*/ 0 h 4178958"/>
              <a:gd name="connsiteX8" fmla="*/ 2431955 w 390008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7" h="4178958">
                <a:moveTo>
                  <a:pt x="2431955" y="93939"/>
                </a:moveTo>
                <a:cubicBezTo>
                  <a:pt x="3282516" y="358491"/>
                  <a:pt x="3900087" y="1151865"/>
                  <a:pt x="3900087" y="2089479"/>
                </a:cubicBezTo>
                <a:cubicBezTo>
                  <a:pt x="3900087" y="3243466"/>
                  <a:pt x="2964595" y="4178958"/>
                  <a:pt x="1810608" y="4178958"/>
                </a:cubicBezTo>
                <a:cubicBezTo>
                  <a:pt x="1089366" y="4178958"/>
                  <a:pt x="453474" y="3813531"/>
                  <a:pt x="77979" y="3257727"/>
                </a:cubicBezTo>
                <a:lnTo>
                  <a:pt x="0" y="3129368"/>
                </a:lnTo>
                <a:lnTo>
                  <a:pt x="831517" y="244058"/>
                </a:lnTo>
                <a:lnTo>
                  <a:pt x="997289" y="164202"/>
                </a:lnTo>
                <a:cubicBezTo>
                  <a:pt x="1247270" y="58468"/>
                  <a:pt x="1522111" y="0"/>
                  <a:pt x="1810608" y="0"/>
                </a:cubicBezTo>
                <a:cubicBezTo>
                  <a:pt x="2026981" y="0"/>
                  <a:pt x="2235672" y="32888"/>
                  <a:pt x="2431955" y="93939"/>
                </a:cubicBezTo>
                <a:close/>
              </a:path>
            </a:pathLst>
          </a:custGeom>
          <a:gradFill>
            <a:gsLst>
              <a:gs pos="34000">
                <a:schemeClr val="bg1">
                  <a:alpha val="0"/>
                </a:schemeClr>
              </a:gs>
              <a:gs pos="100000">
                <a:schemeClr val="accent6">
                  <a:alpha val="35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nl-NL" noProof="0"/>
          </a:p>
        </p:txBody>
      </p:sp>
      <p:sp>
        <p:nvSpPr>
          <p:cNvPr id="28" name="Rechthoek 27">
            <a:extLst>
              <a:ext uri="{FF2B5EF4-FFF2-40B4-BE49-F238E27FC236}">
                <a16:creationId xmlns:a16="http://schemas.microsoft.com/office/drawing/2014/main" id="{CD997F7F-035E-456B-A91D-449104462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47595" y="413658"/>
            <a:ext cx="4400609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9" name="Titel 1">
            <a:extLst>
              <a:ext uri="{FF2B5EF4-FFF2-40B4-BE49-F238E27FC236}">
                <a16:creationId xmlns:a16="http://schemas.microsoft.com/office/drawing/2014/main" id="{10052647-C66D-4244-962F-2AA82F920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16" y="586633"/>
            <a:ext cx="3125336" cy="361158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>
                <a:solidFill>
                  <a:schemeClr val="bg1"/>
                </a:solidFill>
              </a:rPr>
              <a:t>Klik om stijl te bewerken</a:t>
            </a:r>
          </a:p>
        </p:txBody>
      </p:sp>
      <p:sp>
        <p:nvSpPr>
          <p:cNvPr id="30" name="Tijdelijke aanduiding voor voettekst 4">
            <a:extLst>
              <a:ext uri="{FF2B5EF4-FFF2-40B4-BE49-F238E27FC236}">
                <a16:creationId xmlns:a16="http://schemas.microsoft.com/office/drawing/2014/main" id="{43D0BC76-B58B-4508-A4FF-DC3D3ADB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1" y="1912217"/>
            <a:ext cx="4114800" cy="45720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A73B76-2F23-43F4-BD43-914BAEE88CF6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78375" y="863600"/>
            <a:ext cx="3441700" cy="5130800"/>
          </a:xfrm>
        </p:spPr>
        <p:txBody>
          <a:bodyPr rtlCol="0" anchor="ctr">
            <a:normAutofit/>
          </a:bodyPr>
          <a:lstStyle>
            <a:lvl1pPr>
              <a:buNone/>
              <a:defRPr sz="18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nl-NL" noProof="0"/>
              <a:t>Object</a:t>
            </a:r>
          </a:p>
        </p:txBody>
      </p:sp>
      <p:sp>
        <p:nvSpPr>
          <p:cNvPr id="40" name="Tijdelijke aanduiding voor afbeelding 39">
            <a:extLst>
              <a:ext uri="{FF2B5EF4-FFF2-40B4-BE49-F238E27FC236}">
                <a16:creationId xmlns:a16="http://schemas.microsoft.com/office/drawing/2014/main" id="{25D66CC0-A06E-4254-AAF8-8DA80B01936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787384" y="868680"/>
            <a:ext cx="2505456" cy="1499616"/>
          </a:xfrm>
          <a:solidFill>
            <a:schemeClr val="accent6"/>
          </a:solidFill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1" name="Tijdelijke aanduiding voor afbeelding 39">
            <a:extLst>
              <a:ext uri="{FF2B5EF4-FFF2-40B4-BE49-F238E27FC236}">
                <a16:creationId xmlns:a16="http://schemas.microsoft.com/office/drawing/2014/main" id="{9E32C36A-291F-44F8-81D5-1899179E0AE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787384" y="2688336"/>
            <a:ext cx="2505456" cy="1499616"/>
          </a:xfrm>
          <a:solidFill>
            <a:schemeClr val="accent6"/>
          </a:solidFill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2" name="Tijdelijke aanduiding voor afbeelding 39">
            <a:extLst>
              <a:ext uri="{FF2B5EF4-FFF2-40B4-BE49-F238E27FC236}">
                <a16:creationId xmlns:a16="http://schemas.microsoft.com/office/drawing/2014/main" id="{E44311D2-BC20-4706-9F00-7D9178FB0A2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787384" y="4526280"/>
            <a:ext cx="2505456" cy="1499616"/>
          </a:xfrm>
          <a:solidFill>
            <a:schemeClr val="accent6"/>
          </a:solidFill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35" name="Tijdelijke aanduiding voor datum 3">
            <a:extLst>
              <a:ext uri="{FF2B5EF4-FFF2-40B4-BE49-F238E27FC236}">
                <a16:creationId xmlns:a16="http://schemas.microsoft.com/office/drawing/2014/main" id="{B0C91521-9FA7-4A68-9C94-30DAE875F3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10111" y="6409170"/>
            <a:ext cx="3702392" cy="44883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36" name="Tijdelijke aanduiding voor dianummer 5">
            <a:extLst>
              <a:ext uri="{FF2B5EF4-FFF2-40B4-BE49-F238E27FC236}">
                <a16:creationId xmlns:a16="http://schemas.microsoft.com/office/drawing/2014/main" id="{43143B3C-F960-42CF-BBA0-4990E9874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9678" y="6408742"/>
            <a:ext cx="438652" cy="44883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9A857F5-96C8-461D-A78C-38E92FE1C522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859237755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e-ei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echthoek 35">
            <a:extLst>
              <a:ext uri="{FF2B5EF4-FFF2-40B4-BE49-F238E27FC236}">
                <a16:creationId xmlns:a16="http://schemas.microsoft.com/office/drawing/2014/main" id="{AE2DFFA2-22D4-4919-9C0C-45E51AF578AC}"/>
              </a:ext>
            </a:extLst>
          </p:cNvPr>
          <p:cNvSpPr/>
          <p:nvPr userDrawn="1"/>
        </p:nvSpPr>
        <p:spPr>
          <a:xfrm rot="5400000" flipH="1">
            <a:off x="-152592" y="162118"/>
            <a:ext cx="6400418" cy="6095233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37" name="Rechthoek 36">
            <a:extLst>
              <a:ext uri="{FF2B5EF4-FFF2-40B4-BE49-F238E27FC236}">
                <a16:creationId xmlns:a16="http://schemas.microsoft.com/office/drawing/2014/main" id="{24FBF45C-4020-4F59-8E88-4006B53BE427}"/>
              </a:ext>
            </a:extLst>
          </p:cNvPr>
          <p:cNvSpPr/>
          <p:nvPr userDrawn="1"/>
        </p:nvSpPr>
        <p:spPr>
          <a:xfrm rot="5400000" flipH="1">
            <a:off x="-161024" y="143687"/>
            <a:ext cx="6400418" cy="6113043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lumMod val="75000"/>
                  <a:alpha val="87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BFCE23BB-F1B6-4676-BAD7-56273E800FEB}"/>
              </a:ext>
            </a:extLst>
          </p:cNvPr>
          <p:cNvSpPr/>
          <p:nvPr userDrawn="1"/>
        </p:nvSpPr>
        <p:spPr>
          <a:xfrm rot="5400000" flipH="1">
            <a:off x="1932850" y="2249496"/>
            <a:ext cx="2211724" cy="6113042"/>
          </a:xfrm>
          <a:prstGeom prst="rect">
            <a:avLst/>
          </a:prstGeom>
          <a:gradFill>
            <a:gsLst>
              <a:gs pos="2000">
                <a:schemeClr val="accent5">
                  <a:alpha val="28000"/>
                </a:schemeClr>
              </a:gs>
              <a:gs pos="100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39" name="Ovaal 38">
            <a:extLst>
              <a:ext uri="{FF2B5EF4-FFF2-40B4-BE49-F238E27FC236}">
                <a16:creationId xmlns:a16="http://schemas.microsoft.com/office/drawing/2014/main" id="{3136A792-3F80-40BE-96DB-0CDC51B9AA89}"/>
              </a:ext>
            </a:extLst>
          </p:cNvPr>
          <p:cNvSpPr/>
          <p:nvPr userDrawn="1"/>
        </p:nvSpPr>
        <p:spPr>
          <a:xfrm rot="6097846">
            <a:off x="767675" y="747345"/>
            <a:ext cx="4808302" cy="4808302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40" name="Titel 1">
            <a:extLst>
              <a:ext uri="{FF2B5EF4-FFF2-40B4-BE49-F238E27FC236}">
                <a16:creationId xmlns:a16="http://schemas.microsoft.com/office/drawing/2014/main" id="{0A3C02BB-F8E9-47C7-AF5B-34F4E0DF2C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9154" y="987237"/>
            <a:ext cx="4506259" cy="2976491"/>
          </a:xfrm>
        </p:spPr>
        <p:txBody>
          <a:bodyPr rtlCol="0" anchor="b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nl-NL" noProof="0">
                <a:solidFill>
                  <a:schemeClr val="bg1"/>
                </a:solidFill>
              </a:rPr>
              <a:t>Klik om stijl te bewerken</a:t>
            </a:r>
          </a:p>
        </p:txBody>
      </p:sp>
      <p:sp>
        <p:nvSpPr>
          <p:cNvPr id="41" name="Subtitel 2">
            <a:extLst>
              <a:ext uri="{FF2B5EF4-FFF2-40B4-BE49-F238E27FC236}">
                <a16:creationId xmlns:a16="http://schemas.microsoft.com/office/drawing/2014/main" id="{585BD763-B468-4FE3-BCE8-C2E276B77B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9154" y="4393824"/>
            <a:ext cx="4506259" cy="1597145"/>
          </a:xfrm>
        </p:spPr>
        <p:txBody>
          <a:bodyPr rtlCol="0">
            <a:norm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nl-NL" sz="1400" noProof="0">
                <a:solidFill>
                  <a:schemeClr val="bg1"/>
                </a:solidFill>
              </a:rPr>
              <a:t>Klikken om de ondertitelstijl van het model te bewerken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6" name="Tijdelijke aanduiding voor afbeelding 45">
            <a:extLst>
              <a:ext uri="{FF2B5EF4-FFF2-40B4-BE49-F238E27FC236}">
                <a16:creationId xmlns:a16="http://schemas.microsoft.com/office/drawing/2014/main" id="{D482A36A-6BEB-495C-8399-9E9EA28C2B3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931152" y="627063"/>
            <a:ext cx="4195763" cy="2674937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7" name="Tijdelijke aanduiding voor afbeelding 45">
            <a:extLst>
              <a:ext uri="{FF2B5EF4-FFF2-40B4-BE49-F238E27FC236}">
                <a16:creationId xmlns:a16="http://schemas.microsoft.com/office/drawing/2014/main" id="{23DC67C7-2D14-4866-B487-E6C7EF2D18D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31152" y="3621024"/>
            <a:ext cx="4195763" cy="2674937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8" name="Tijdelijke aanduiding voor datum 1">
            <a:extLst>
              <a:ext uri="{FF2B5EF4-FFF2-40B4-BE49-F238E27FC236}">
                <a16:creationId xmlns:a16="http://schemas.microsoft.com/office/drawing/2014/main" id="{2DCC7554-6615-4584-921E-91285C62C0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09560" y="6409944"/>
            <a:ext cx="3703320" cy="448056"/>
          </a:xfrm>
        </p:spPr>
        <p:txBody>
          <a:bodyPr rtlCol="0"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49" name="Tijdelijke aanduiding voor dianummer 3">
            <a:extLst>
              <a:ext uri="{FF2B5EF4-FFF2-40B4-BE49-F238E27FC236}">
                <a16:creationId xmlns:a16="http://schemas.microsoft.com/office/drawing/2014/main" id="{564CDF61-B448-4746-A22C-52C864C15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67744" y="6409944"/>
            <a:ext cx="438912" cy="448056"/>
          </a:xfrm>
        </p:spPr>
        <p:txBody>
          <a:bodyPr rtlCol="0"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822551131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Grafiek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4EC0C88D-87E5-47C3-AA92-269E45C85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1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600" y="795528"/>
            <a:ext cx="10241280" cy="123444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71599" y="2603500"/>
            <a:ext cx="10190163" cy="3468688"/>
          </a:xfrm>
        </p:spPr>
        <p:txBody>
          <a:bodyPr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8" name="Vrije vorm: Shape 7">
            <a:extLst>
              <a:ext uri="{FF2B5EF4-FFF2-40B4-BE49-F238E27FC236}">
                <a16:creationId xmlns:a16="http://schemas.microsoft.com/office/drawing/2014/main" id="{4D12C7D5-A921-47A9-8619-DD3D6EC81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4834054">
            <a:off x="4822383" y="-1739232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nl-NL" noProof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34315B16-F859-4692-83E7-34DB86837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4060818" y="0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690375022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Grafiek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>
            <a:extLst>
              <a:ext uri="{FF2B5EF4-FFF2-40B4-BE49-F238E27FC236}">
                <a16:creationId xmlns:a16="http://schemas.microsoft.com/office/drawing/2014/main" id="{4EC0C88D-87E5-47C3-AA92-269E45C85D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1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600" y="795528"/>
            <a:ext cx="10241280" cy="123444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20803" y="2865438"/>
            <a:ext cx="10240960" cy="2708655"/>
          </a:xfrm>
        </p:spPr>
        <p:txBody>
          <a:bodyPr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8" name="Vrije vorm: Shape 7">
            <a:extLst>
              <a:ext uri="{FF2B5EF4-FFF2-40B4-BE49-F238E27FC236}">
                <a16:creationId xmlns:a16="http://schemas.microsoft.com/office/drawing/2014/main" id="{4D12C7D5-A921-47A9-8619-DD3D6EC81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4834054">
            <a:off x="4822383" y="-1739232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nl-NL" noProof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34315B16-F859-4692-83E7-34DB86837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4060818" y="0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233443226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Samenvat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F01A8306-2063-4EE3-B249-F2AA08C30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6096000" cy="6867136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6" name="Rechthoek 5">
            <a:extLst>
              <a:ext uri="{FF2B5EF4-FFF2-40B4-BE49-F238E27FC236}">
                <a16:creationId xmlns:a16="http://schemas.microsoft.com/office/drawing/2014/main" id="{D3E64438-1D32-4E70-8582-6A520002B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457200" y="17416"/>
            <a:ext cx="5638800" cy="6840584"/>
          </a:xfrm>
          <a:prstGeom prst="rect">
            <a:avLst/>
          </a:prstGeom>
          <a:gradFill>
            <a:gsLst>
              <a:gs pos="2400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8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E4954AC3-129F-4075-B216-D22A2C240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H="1">
            <a:off x="-170122" y="389706"/>
            <a:ext cx="6422401" cy="6096002"/>
          </a:xfrm>
          <a:prstGeom prst="rect">
            <a:avLst/>
          </a:prstGeom>
          <a:gradFill>
            <a:gsLst>
              <a:gs pos="2000">
                <a:schemeClr val="accent5">
                  <a:alpha val="28000"/>
                </a:schemeClr>
              </a:gs>
              <a:gs pos="78000">
                <a:schemeClr val="accent4"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717117C9-4AC1-4174-8CED-D839A0508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517670" y="1253114"/>
            <a:ext cx="6840582" cy="4316082"/>
          </a:xfrm>
          <a:prstGeom prst="rect">
            <a:avLst/>
          </a:prstGeom>
          <a:gradFill>
            <a:gsLst>
              <a:gs pos="44000">
                <a:schemeClr val="tx2">
                  <a:lumMod val="75000"/>
                  <a:lumOff val="25000"/>
                  <a:alpha val="11000"/>
                </a:schemeClr>
              </a:gs>
              <a:gs pos="99000">
                <a:schemeClr val="accent2">
                  <a:alpha val="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FDBA4B60-FD16-4BB9-99BE-945815DB0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58997"/>
            <a:ext cx="3319895" cy="5381177"/>
          </a:xfrm>
        </p:spPr>
        <p:txBody>
          <a:bodyPr rtlCol="0" anchor="ctr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sz="3200" noProof="0">
                <a:solidFill>
                  <a:schemeClr val="bg1"/>
                </a:solidFill>
              </a:rPr>
              <a:t>Klik om stijl te bewerken</a:t>
            </a:r>
          </a:p>
        </p:txBody>
      </p:sp>
      <p:sp>
        <p:nvSpPr>
          <p:cNvPr id="8" name="Vrije vorm: Shape 7">
            <a:extLst>
              <a:ext uri="{FF2B5EF4-FFF2-40B4-BE49-F238E27FC236}">
                <a16:creationId xmlns:a16="http://schemas.microsoft.com/office/drawing/2014/main" id="{3648B8AB-3038-447E-A760-83F9D9900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4907757">
            <a:off x="-619013" y="1524958"/>
            <a:ext cx="4648282" cy="4433301"/>
          </a:xfrm>
          <a:custGeom>
            <a:avLst/>
            <a:gdLst>
              <a:gd name="connsiteX0" fmla="*/ 4465639 w 4648282"/>
              <a:gd name="connsiteY0" fmla="*/ 3013821 h 4433301"/>
              <a:gd name="connsiteX1" fmla="*/ 2324141 w 4648282"/>
              <a:gd name="connsiteY1" fmla="*/ 4433301 h 4433301"/>
              <a:gd name="connsiteX2" fmla="*/ 0 w 4648282"/>
              <a:gd name="connsiteY2" fmla="*/ 2109160 h 4433301"/>
              <a:gd name="connsiteX3" fmla="*/ 1216317 w 4648282"/>
              <a:gd name="connsiteY3" fmla="*/ 65530 h 4433301"/>
              <a:gd name="connsiteX4" fmla="*/ 1352350 w 4648282"/>
              <a:gd name="connsiteY4" fmla="*/ 0 h 4433301"/>
              <a:gd name="connsiteX5" fmla="*/ 4475994 w 4648282"/>
              <a:gd name="connsiteY5" fmla="*/ 1232791 h 4433301"/>
              <a:gd name="connsiteX6" fmla="*/ 4543793 w 4648282"/>
              <a:gd name="connsiteY6" fmla="*/ 1418031 h 4433301"/>
              <a:gd name="connsiteX7" fmla="*/ 4648282 w 4648282"/>
              <a:gd name="connsiteY7" fmla="*/ 2109160 h 4433301"/>
              <a:gd name="connsiteX8" fmla="*/ 4465639 w 4648282"/>
              <a:gd name="connsiteY8" fmla="*/ 3013821 h 4433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648282" h="4433301">
                <a:moveTo>
                  <a:pt x="4465639" y="3013821"/>
                </a:moveTo>
                <a:cubicBezTo>
                  <a:pt x="4112816" y="3847990"/>
                  <a:pt x="3286832" y="4433301"/>
                  <a:pt x="2324141" y="4433301"/>
                </a:cubicBezTo>
                <a:cubicBezTo>
                  <a:pt x="1040553" y="4433301"/>
                  <a:pt x="0" y="3392748"/>
                  <a:pt x="0" y="2109160"/>
                </a:cubicBezTo>
                <a:cubicBezTo>
                  <a:pt x="0" y="1226693"/>
                  <a:pt x="491824" y="459098"/>
                  <a:pt x="1216317" y="65530"/>
                </a:cubicBezTo>
                <a:lnTo>
                  <a:pt x="1352350" y="0"/>
                </a:lnTo>
                <a:lnTo>
                  <a:pt x="4475994" y="1232791"/>
                </a:lnTo>
                <a:lnTo>
                  <a:pt x="4543793" y="1418031"/>
                </a:lnTo>
                <a:cubicBezTo>
                  <a:pt x="4611700" y="1636359"/>
                  <a:pt x="4648282" y="1868487"/>
                  <a:pt x="4648282" y="2109160"/>
                </a:cubicBezTo>
                <a:cubicBezTo>
                  <a:pt x="4648282" y="2430057"/>
                  <a:pt x="4583247" y="2735764"/>
                  <a:pt x="4465639" y="3013821"/>
                </a:cubicBezTo>
                <a:close/>
              </a:path>
            </a:pathLst>
          </a:custGeom>
          <a:gradFill>
            <a:gsLst>
              <a:gs pos="31000">
                <a:schemeClr val="accent6">
                  <a:alpha val="10000"/>
                </a:schemeClr>
              </a:gs>
              <a:gs pos="85000">
                <a:schemeClr val="accent6">
                  <a:lumMod val="60000"/>
                  <a:lumOff val="40000"/>
                  <a:alpha val="21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nl-NL" noProof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16" name="Tijdelijke aanduiding voor afbeelding 15">
            <a:extLst>
              <a:ext uri="{FF2B5EF4-FFF2-40B4-BE49-F238E27FC236}">
                <a16:creationId xmlns:a16="http://schemas.microsoft.com/office/drawing/2014/main" id="{F4B1264E-7B5A-4325-840D-E1994D41E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608576" y="758952"/>
            <a:ext cx="2962656" cy="25146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7" name="Tijdelijke aanduiding voor afbeelding 15">
            <a:extLst>
              <a:ext uri="{FF2B5EF4-FFF2-40B4-BE49-F238E27FC236}">
                <a16:creationId xmlns:a16="http://schemas.microsoft.com/office/drawing/2014/main" id="{30B566CA-63FC-43A4-A9E1-7EC3164CB40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08576" y="3593592"/>
            <a:ext cx="2962656" cy="251460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2" name="Tijdelijke aanduiding voor inhoud 11">
            <a:extLst>
              <a:ext uri="{FF2B5EF4-FFF2-40B4-BE49-F238E27FC236}">
                <a16:creationId xmlns:a16="http://schemas.microsoft.com/office/drawing/2014/main" id="{7DBD15FE-44A7-4CA5-815B-71FF4994DB1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089901" y="693738"/>
            <a:ext cx="3522980" cy="5446712"/>
          </a:xfrm>
        </p:spPr>
        <p:txBody>
          <a:bodyPr rtlCol="0" anchor="ctr"/>
          <a:lstStyle>
            <a:lvl1pPr marL="0" indent="0">
              <a:buNone/>
              <a:defRPr sz="1800"/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 rtl="0"/>
            <a:r>
              <a:rPr lang="nl-NL" noProof="0"/>
              <a:t>Object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633068961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CABBCEB0-C572-483A-88B2-C65A607EC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-428"/>
            <a:ext cx="12192001" cy="2386759"/>
          </a:xfrm>
          <a:prstGeom prst="rect">
            <a:avLst/>
          </a:prstGeom>
          <a:gradFill>
            <a:gsLst>
              <a:gs pos="10000">
                <a:schemeClr val="accent5">
                  <a:alpha val="86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764DDF8D-E0F6-454C-9BC5-15EF5630F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4817660" y="8011"/>
            <a:ext cx="7374340" cy="2378309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100000">
                <a:schemeClr val="accent2"/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8" name="Titel 10">
            <a:extLst>
              <a:ext uri="{FF2B5EF4-FFF2-40B4-BE49-F238E27FC236}">
                <a16:creationId xmlns:a16="http://schemas.microsoft.com/office/drawing/2014/main" id="{382B2655-24B6-4245-8B87-EE7F138879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600" y="580030"/>
            <a:ext cx="10240903" cy="1009934"/>
          </a:xfrm>
        </p:spPr>
        <p:txBody>
          <a:bodyPr rtlCol="0"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>
                <a:solidFill>
                  <a:schemeClr val="bg1"/>
                </a:solidFill>
              </a:rPr>
              <a:t>team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15" name="Tijdelijke aanduiding voor afbeelding 14">
            <a:extLst>
              <a:ext uri="{FF2B5EF4-FFF2-40B4-BE49-F238E27FC236}">
                <a16:creationId xmlns:a16="http://schemas.microsoft.com/office/drawing/2014/main" id="{E1866142-B2E0-46DB-B8B4-2078CE7804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45013" y="1819656"/>
            <a:ext cx="2282932" cy="2282932"/>
          </a:xfrm>
          <a:custGeom>
            <a:avLst/>
            <a:gdLst>
              <a:gd name="connsiteX0" fmla="*/ 1141466 w 2282932"/>
              <a:gd name="connsiteY0" fmla="*/ 0 h 2282932"/>
              <a:gd name="connsiteX1" fmla="*/ 2282932 w 2282932"/>
              <a:gd name="connsiteY1" fmla="*/ 1141466 h 2282932"/>
              <a:gd name="connsiteX2" fmla="*/ 1141466 w 2282932"/>
              <a:gd name="connsiteY2" fmla="*/ 2282932 h 2282932"/>
              <a:gd name="connsiteX3" fmla="*/ 0 w 2282932"/>
              <a:gd name="connsiteY3" fmla="*/ 1141466 h 2282932"/>
              <a:gd name="connsiteX4" fmla="*/ 1141466 w 2282932"/>
              <a:gd name="connsiteY4" fmla="*/ 0 h 2282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rtlCol="0" anchor="ctr">
            <a:noAutofit/>
          </a:bodyPr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7" name="Tijdelijke aanduiding voor afbeelding 16">
            <a:extLst>
              <a:ext uri="{FF2B5EF4-FFF2-40B4-BE49-F238E27FC236}">
                <a16:creationId xmlns:a16="http://schemas.microsoft.com/office/drawing/2014/main" id="{C386A221-28CD-49DF-AF22-78815A6E2F2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57600" y="1819656"/>
            <a:ext cx="2282932" cy="2282932"/>
          </a:xfrm>
          <a:custGeom>
            <a:avLst/>
            <a:gdLst>
              <a:gd name="connsiteX0" fmla="*/ 1141466 w 2282932"/>
              <a:gd name="connsiteY0" fmla="*/ 0 h 2282932"/>
              <a:gd name="connsiteX1" fmla="*/ 2282932 w 2282932"/>
              <a:gd name="connsiteY1" fmla="*/ 1141466 h 2282932"/>
              <a:gd name="connsiteX2" fmla="*/ 1141466 w 2282932"/>
              <a:gd name="connsiteY2" fmla="*/ 2282932 h 2282932"/>
              <a:gd name="connsiteX3" fmla="*/ 0 w 2282932"/>
              <a:gd name="connsiteY3" fmla="*/ 1141466 h 2282932"/>
              <a:gd name="connsiteX4" fmla="*/ 1141466 w 2282932"/>
              <a:gd name="connsiteY4" fmla="*/ 0 h 2282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rtlCol="0" anchor="ctr">
            <a:noAutofit/>
          </a:bodyPr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8" name="Tijdelijke aanduiding voor afbeelding 17">
            <a:extLst>
              <a:ext uri="{FF2B5EF4-FFF2-40B4-BE49-F238E27FC236}">
                <a16:creationId xmlns:a16="http://schemas.microsoft.com/office/drawing/2014/main" id="{3671C398-D779-4B1A-BD2F-395D1F3F8D2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81928" y="1819656"/>
            <a:ext cx="2282932" cy="2282932"/>
          </a:xfrm>
          <a:custGeom>
            <a:avLst/>
            <a:gdLst>
              <a:gd name="connsiteX0" fmla="*/ 1141466 w 2282932"/>
              <a:gd name="connsiteY0" fmla="*/ 0 h 2282932"/>
              <a:gd name="connsiteX1" fmla="*/ 2282932 w 2282932"/>
              <a:gd name="connsiteY1" fmla="*/ 1141466 h 2282932"/>
              <a:gd name="connsiteX2" fmla="*/ 1141466 w 2282932"/>
              <a:gd name="connsiteY2" fmla="*/ 2282932 h 2282932"/>
              <a:gd name="connsiteX3" fmla="*/ 0 w 2282932"/>
              <a:gd name="connsiteY3" fmla="*/ 1141466 h 2282932"/>
              <a:gd name="connsiteX4" fmla="*/ 1141466 w 2282932"/>
              <a:gd name="connsiteY4" fmla="*/ 0 h 2282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rtlCol="0" anchor="ctr">
            <a:noAutofit/>
          </a:bodyPr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9" name="Tijdelijke aanduiding voor afbeelding 18">
            <a:extLst>
              <a:ext uri="{FF2B5EF4-FFF2-40B4-BE49-F238E27FC236}">
                <a16:creationId xmlns:a16="http://schemas.microsoft.com/office/drawing/2014/main" id="{C283C6BE-C8D0-4726-B217-58FE337E5E8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97112" y="1819656"/>
            <a:ext cx="2282932" cy="2282932"/>
          </a:xfrm>
          <a:custGeom>
            <a:avLst/>
            <a:gdLst>
              <a:gd name="connsiteX0" fmla="*/ 1141466 w 2282932"/>
              <a:gd name="connsiteY0" fmla="*/ 0 h 2282932"/>
              <a:gd name="connsiteX1" fmla="*/ 2282932 w 2282932"/>
              <a:gd name="connsiteY1" fmla="*/ 1141466 h 2282932"/>
              <a:gd name="connsiteX2" fmla="*/ 1141466 w 2282932"/>
              <a:gd name="connsiteY2" fmla="*/ 2282932 h 2282932"/>
              <a:gd name="connsiteX3" fmla="*/ 0 w 2282932"/>
              <a:gd name="connsiteY3" fmla="*/ 1141466 h 2282932"/>
              <a:gd name="connsiteX4" fmla="*/ 1141466 w 2282932"/>
              <a:gd name="connsiteY4" fmla="*/ 0 h 2282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2932" h="2282932">
                <a:moveTo>
                  <a:pt x="1141466" y="0"/>
                </a:moveTo>
                <a:cubicBezTo>
                  <a:pt x="1771880" y="0"/>
                  <a:pt x="2282932" y="511052"/>
                  <a:pt x="2282932" y="1141466"/>
                </a:cubicBezTo>
                <a:cubicBezTo>
                  <a:pt x="2282932" y="1771880"/>
                  <a:pt x="1771880" y="2282932"/>
                  <a:pt x="1141466" y="2282932"/>
                </a:cubicBezTo>
                <a:cubicBezTo>
                  <a:pt x="511052" y="2282932"/>
                  <a:pt x="0" y="1771880"/>
                  <a:pt x="0" y="1141466"/>
                </a:cubicBezTo>
                <a:cubicBezTo>
                  <a:pt x="0" y="511052"/>
                  <a:pt x="511052" y="0"/>
                  <a:pt x="1141466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rtlCol="0" anchor="ctr">
            <a:noAutofit/>
          </a:bodyPr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20" name="Tijdelijke aanduiding voor tekst 14">
            <a:extLst>
              <a:ext uri="{FF2B5EF4-FFF2-40B4-BE49-F238E27FC236}">
                <a16:creationId xmlns:a16="http://schemas.microsoft.com/office/drawing/2014/main" id="{035F3E11-74CF-4460-9FF3-DD91B5E570C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31368" y="4466873"/>
            <a:ext cx="2286000" cy="27432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800" b="1"/>
            </a:lvl1pPr>
          </a:lstStyle>
          <a:p>
            <a:pPr lvl="0" rtl="0"/>
            <a:r>
              <a:rPr lang="nl-NL" noProof="0"/>
              <a:t>Naam</a:t>
            </a:r>
          </a:p>
        </p:txBody>
      </p:sp>
      <p:sp>
        <p:nvSpPr>
          <p:cNvPr id="24" name="Tijdelijke aanduiding voor tekst 14">
            <a:extLst>
              <a:ext uri="{FF2B5EF4-FFF2-40B4-BE49-F238E27FC236}">
                <a16:creationId xmlns:a16="http://schemas.microsoft.com/office/drawing/2014/main" id="{7D857D03-665D-4D33-B7E8-B85D42470B0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45013" y="4877332"/>
            <a:ext cx="2286000" cy="59436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600"/>
            </a:lvl1pPr>
          </a:lstStyle>
          <a:p>
            <a:pPr lvl="0" rtl="0"/>
            <a:r>
              <a:rPr lang="nl-NL" noProof="0"/>
              <a:t>Titel</a:t>
            </a:r>
          </a:p>
        </p:txBody>
      </p:sp>
      <p:sp>
        <p:nvSpPr>
          <p:cNvPr id="28" name="Tijdelijke aanduiding voor tekst 14">
            <a:extLst>
              <a:ext uri="{FF2B5EF4-FFF2-40B4-BE49-F238E27FC236}">
                <a16:creationId xmlns:a16="http://schemas.microsoft.com/office/drawing/2014/main" id="{65D2C286-1A79-4B52-82F1-D5206026936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667663" y="4466873"/>
            <a:ext cx="2286000" cy="27432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800" b="1"/>
            </a:lvl1pPr>
          </a:lstStyle>
          <a:p>
            <a:pPr lvl="0" rtl="0"/>
            <a:r>
              <a:rPr lang="nl-NL" noProof="0"/>
              <a:t>Naam</a:t>
            </a:r>
          </a:p>
        </p:txBody>
      </p:sp>
      <p:sp>
        <p:nvSpPr>
          <p:cNvPr id="29" name="Tijdelijke aanduiding voor tekst 14">
            <a:extLst>
              <a:ext uri="{FF2B5EF4-FFF2-40B4-BE49-F238E27FC236}">
                <a16:creationId xmlns:a16="http://schemas.microsoft.com/office/drawing/2014/main" id="{F0B53ABB-D4AE-4C0B-9902-0C1763EE403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681308" y="4877332"/>
            <a:ext cx="2286000" cy="59436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600"/>
            </a:lvl1pPr>
          </a:lstStyle>
          <a:p>
            <a:pPr lvl="0" rtl="0"/>
            <a:r>
              <a:rPr lang="nl-NL" noProof="0"/>
              <a:t>Titel</a:t>
            </a:r>
          </a:p>
        </p:txBody>
      </p:sp>
      <p:sp>
        <p:nvSpPr>
          <p:cNvPr id="30" name="Tijdelijke aanduiding voor tekst 14">
            <a:extLst>
              <a:ext uri="{FF2B5EF4-FFF2-40B4-BE49-F238E27FC236}">
                <a16:creationId xmlns:a16="http://schemas.microsoft.com/office/drawing/2014/main" id="{3AE87779-12F2-4327-ADEE-3F31BFB8D35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290307" y="4466873"/>
            <a:ext cx="2286000" cy="27432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800" b="1"/>
            </a:lvl1pPr>
          </a:lstStyle>
          <a:p>
            <a:pPr lvl="0" rtl="0"/>
            <a:r>
              <a:rPr lang="nl-NL" noProof="0"/>
              <a:t>Naam</a:t>
            </a:r>
          </a:p>
        </p:txBody>
      </p:sp>
      <p:sp>
        <p:nvSpPr>
          <p:cNvPr id="31" name="Tijdelijke aanduiding voor tekst 14">
            <a:extLst>
              <a:ext uri="{FF2B5EF4-FFF2-40B4-BE49-F238E27FC236}">
                <a16:creationId xmlns:a16="http://schemas.microsoft.com/office/drawing/2014/main" id="{0DCB8055-0EA2-426F-989D-AC9932A17A1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03952" y="4877332"/>
            <a:ext cx="2286000" cy="59436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600"/>
            </a:lvl1pPr>
          </a:lstStyle>
          <a:p>
            <a:pPr lvl="0" rtl="0"/>
            <a:r>
              <a:rPr lang="nl-NL" noProof="0"/>
              <a:t>Titel</a:t>
            </a:r>
          </a:p>
        </p:txBody>
      </p:sp>
      <p:sp>
        <p:nvSpPr>
          <p:cNvPr id="32" name="Tijdelijke aanduiding voor tekst 14">
            <a:extLst>
              <a:ext uri="{FF2B5EF4-FFF2-40B4-BE49-F238E27FC236}">
                <a16:creationId xmlns:a16="http://schemas.microsoft.com/office/drawing/2014/main" id="{308EC59B-41AE-4F1B-9364-A00C479F76B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924408" y="4466873"/>
            <a:ext cx="2286000" cy="27432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800" b="1"/>
            </a:lvl1pPr>
          </a:lstStyle>
          <a:p>
            <a:pPr lvl="0" rtl="0"/>
            <a:r>
              <a:rPr lang="nl-NL" noProof="0"/>
              <a:t>Naam</a:t>
            </a:r>
          </a:p>
        </p:txBody>
      </p:sp>
      <p:sp>
        <p:nvSpPr>
          <p:cNvPr id="33" name="Tijdelijke aanduiding voor tekst 14">
            <a:extLst>
              <a:ext uri="{FF2B5EF4-FFF2-40B4-BE49-F238E27FC236}">
                <a16:creationId xmlns:a16="http://schemas.microsoft.com/office/drawing/2014/main" id="{BC3965F4-D2B3-4353-A638-332A3F4E704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938053" y="4877332"/>
            <a:ext cx="2286000" cy="594360"/>
          </a:xfrm>
        </p:spPr>
        <p:txBody>
          <a:bodyPr rtlCol="0"/>
          <a:lstStyle>
            <a:lvl1pPr algn="ctr">
              <a:lnSpc>
                <a:spcPct val="100000"/>
              </a:lnSpc>
              <a:buNone/>
              <a:defRPr sz="1600"/>
            </a:lvl1pPr>
          </a:lstStyle>
          <a:p>
            <a:pPr lvl="0" rtl="0"/>
            <a:r>
              <a:rPr lang="nl-NL" noProof="0"/>
              <a:t>Titel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39936211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>
        <p15:guide id="1" pos="1368">
          <p15:clr>
            <a:srgbClr val="FBAE40"/>
          </p15:clr>
        </p15:guide>
        <p15:guide id="2" pos="3024">
          <p15:clr>
            <a:srgbClr val="FBAE40"/>
          </p15:clr>
        </p15:guide>
        <p15:guide id="3" pos="4680">
          <p15:clr>
            <a:srgbClr val="FBAE40"/>
          </p15:clr>
        </p15:guide>
        <p15:guide id="4" pos="6336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hthoek 14">
            <a:extLst>
              <a:ext uri="{FF2B5EF4-FFF2-40B4-BE49-F238E27FC236}">
                <a16:creationId xmlns:a16="http://schemas.microsoft.com/office/drawing/2014/main" id="{52728D19-281F-4946-9684-65A557653DD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16" name="Rechthoek 15">
            <a:extLst>
              <a:ext uri="{FF2B5EF4-FFF2-40B4-BE49-F238E27FC236}">
                <a16:creationId xmlns:a16="http://schemas.microsoft.com/office/drawing/2014/main" id="{D412D4F2-D8CF-48D7-8E93-9342D2AE3950}"/>
              </a:ext>
            </a:extLst>
          </p:cNvPr>
          <p:cNvSpPr/>
          <p:nvPr userDrawn="1"/>
        </p:nvSpPr>
        <p:spPr>
          <a:xfrm rot="10800000" flipH="1">
            <a:off x="0" y="0"/>
            <a:ext cx="12191999" cy="6858000"/>
          </a:xfrm>
          <a:prstGeom prst="rect">
            <a:avLst/>
          </a:prstGeom>
          <a:gradFill>
            <a:gsLst>
              <a:gs pos="0">
                <a:schemeClr val="accent5">
                  <a:alpha val="75000"/>
                </a:schemeClr>
              </a:gs>
              <a:gs pos="100000">
                <a:schemeClr val="tx2">
                  <a:lumMod val="50000"/>
                  <a:lumOff val="50000"/>
                  <a:alpha val="48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17" name="Rechthoek 16">
            <a:extLst>
              <a:ext uri="{FF2B5EF4-FFF2-40B4-BE49-F238E27FC236}">
                <a16:creationId xmlns:a16="http://schemas.microsoft.com/office/drawing/2014/main" id="{F81071F9-5F9E-43AF-B1F9-8F94CCA0D1D0}"/>
              </a:ext>
            </a:extLst>
          </p:cNvPr>
          <p:cNvSpPr/>
          <p:nvPr userDrawn="1"/>
        </p:nvSpPr>
        <p:spPr>
          <a:xfrm rot="10800000">
            <a:off x="-4" y="456773"/>
            <a:ext cx="12191999" cy="6400800"/>
          </a:xfrm>
          <a:prstGeom prst="rect">
            <a:avLst/>
          </a:prstGeom>
          <a:gradFill>
            <a:gsLst>
              <a:gs pos="0">
                <a:schemeClr val="accent5">
                  <a:alpha val="37000"/>
                </a:schemeClr>
              </a:gs>
              <a:gs pos="92000">
                <a:schemeClr val="accent2">
                  <a:alpha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18" name="Rechthoek 17">
            <a:extLst>
              <a:ext uri="{FF2B5EF4-FFF2-40B4-BE49-F238E27FC236}">
                <a16:creationId xmlns:a16="http://schemas.microsoft.com/office/drawing/2014/main" id="{C954D1A4-E8FD-4E5A-A528-35498A356680}"/>
              </a:ext>
            </a:extLst>
          </p:cNvPr>
          <p:cNvSpPr/>
          <p:nvPr userDrawn="1"/>
        </p:nvSpPr>
        <p:spPr>
          <a:xfrm rot="10800000" flipH="1">
            <a:off x="-2" y="0"/>
            <a:ext cx="6096001" cy="6858000"/>
          </a:xfrm>
          <a:prstGeom prst="rect">
            <a:avLst/>
          </a:prstGeom>
          <a:gradFill>
            <a:gsLst>
              <a:gs pos="13000">
                <a:schemeClr val="accent2">
                  <a:alpha val="61000"/>
                </a:schemeClr>
              </a:gs>
              <a:gs pos="99000">
                <a:schemeClr val="accent4"/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 rtl="0">
              <a:buFont typeface="Arial" panose="020B0604020202020204" pitchFamily="34" charset="0"/>
              <a:buChar char="•"/>
            </a:pPr>
            <a:endParaRPr lang="nl-NL" noProof="0"/>
          </a:p>
        </p:txBody>
      </p:sp>
      <p:sp>
        <p:nvSpPr>
          <p:cNvPr id="19" name="Titel 6">
            <a:extLst>
              <a:ext uri="{FF2B5EF4-FFF2-40B4-BE49-F238E27FC236}">
                <a16:creationId xmlns:a16="http://schemas.microsoft.com/office/drawing/2014/main" id="{ED6FD0CF-1406-477D-A12B-53DC561BD0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2918" y="1028700"/>
            <a:ext cx="10614211" cy="1152712"/>
          </a:xfrm>
        </p:spPr>
        <p:txBody>
          <a:bodyPr rtlCol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noProof="0">
                <a:solidFill>
                  <a:schemeClr val="bg1"/>
                </a:solidFill>
              </a:rPr>
              <a:t>Klik om stijl te bewerken</a:t>
            </a:r>
          </a:p>
        </p:txBody>
      </p:sp>
      <p:sp>
        <p:nvSpPr>
          <p:cNvPr id="20" name="Vrije vorm: Shape 19">
            <a:extLst>
              <a:ext uri="{FF2B5EF4-FFF2-40B4-BE49-F238E27FC236}">
                <a16:creationId xmlns:a16="http://schemas.microsoft.com/office/drawing/2014/main" id="{230DFABF-2A96-46EC-8C35-1C4A9D0A0739}"/>
              </a:ext>
            </a:extLst>
          </p:cNvPr>
          <p:cNvSpPr/>
          <p:nvPr userDrawn="1"/>
        </p:nvSpPr>
        <p:spPr>
          <a:xfrm rot="16200000" flipH="1">
            <a:off x="4063256" y="400727"/>
            <a:ext cx="4065484" cy="8849062"/>
          </a:xfrm>
          <a:custGeom>
            <a:avLst/>
            <a:gdLst>
              <a:gd name="connsiteX0" fmla="*/ 0 w 4065484"/>
              <a:gd name="connsiteY0" fmla="*/ 4424531 h 8849062"/>
              <a:gd name="connsiteX1" fmla="*/ 3899197 w 4065484"/>
              <a:gd name="connsiteY1" fmla="*/ 8840480 h 8849062"/>
              <a:gd name="connsiteX2" fmla="*/ 4065484 w 4065484"/>
              <a:gd name="connsiteY2" fmla="*/ 8849062 h 8849062"/>
              <a:gd name="connsiteX3" fmla="*/ 4065483 w 4065484"/>
              <a:gd name="connsiteY3" fmla="*/ 0 h 8849062"/>
              <a:gd name="connsiteX4" fmla="*/ 3899197 w 4065484"/>
              <a:gd name="connsiteY4" fmla="*/ 8581 h 8849062"/>
              <a:gd name="connsiteX5" fmla="*/ 0 w 4065484"/>
              <a:gd name="connsiteY5" fmla="*/ 4424531 h 8849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65484" h="8849062">
                <a:moveTo>
                  <a:pt x="0" y="4424531"/>
                </a:moveTo>
                <a:cubicBezTo>
                  <a:pt x="0" y="6722831"/>
                  <a:pt x="1709076" y="8613167"/>
                  <a:pt x="3899197" y="8840480"/>
                </a:cubicBezTo>
                <a:lnTo>
                  <a:pt x="4065484" y="8849062"/>
                </a:lnTo>
                <a:lnTo>
                  <a:pt x="4065483" y="0"/>
                </a:lnTo>
                <a:lnTo>
                  <a:pt x="3899197" y="8581"/>
                </a:lnTo>
                <a:cubicBezTo>
                  <a:pt x="1709075" y="235897"/>
                  <a:pt x="0" y="2126232"/>
                  <a:pt x="0" y="4424531"/>
                </a:cubicBezTo>
                <a:close/>
              </a:path>
            </a:pathLst>
          </a:custGeom>
          <a:gradFill flip="none" rotWithShape="1">
            <a:gsLst>
              <a:gs pos="7000">
                <a:schemeClr val="accent4">
                  <a:lumMod val="60000"/>
                  <a:lumOff val="40000"/>
                  <a:alpha val="3000"/>
                </a:schemeClr>
              </a:gs>
              <a:gs pos="100000">
                <a:schemeClr val="bg1">
                  <a:alpha val="16000"/>
                </a:schemeClr>
              </a:gs>
            </a:gsLst>
            <a:lin ang="6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nl-NL" noProof="0"/>
          </a:p>
        </p:txBody>
      </p:sp>
      <p:sp>
        <p:nvSpPr>
          <p:cNvPr id="21" name="Subtitel 7">
            <a:extLst>
              <a:ext uri="{FF2B5EF4-FFF2-40B4-BE49-F238E27FC236}">
                <a16:creationId xmlns:a16="http://schemas.microsoft.com/office/drawing/2014/main" id="{A943203E-4446-4D2D-AFEE-C3BCE75220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08518"/>
            <a:ext cx="9144000" cy="609600"/>
          </a:xfrm>
        </p:spPr>
        <p:txBody>
          <a:bodyPr rtlCol="0">
            <a:normAutofit/>
          </a:bodyPr>
          <a:lstStyle>
            <a:lvl1pPr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nl-NL" sz="1400" b="0" noProof="0">
                <a:solidFill>
                  <a:schemeClr val="bg1"/>
                </a:solidFill>
                <a:latin typeface="+mj-lt"/>
              </a:rPr>
              <a:t>Klikken om de ondertitelstijl van het model te bewerken</a:t>
            </a:r>
          </a:p>
        </p:txBody>
      </p:sp>
      <p:sp>
        <p:nvSpPr>
          <p:cNvPr id="23" name="Tijdelijke aanduiding voor afbeelding 22">
            <a:extLst>
              <a:ext uri="{FF2B5EF4-FFF2-40B4-BE49-F238E27FC236}">
                <a16:creationId xmlns:a16="http://schemas.microsoft.com/office/drawing/2014/main" id="{D7662E6F-0458-41D6-A36A-37011FA74BF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343302" y="3351746"/>
            <a:ext cx="7519558" cy="3506255"/>
          </a:xfrm>
          <a:custGeom>
            <a:avLst/>
            <a:gdLst>
              <a:gd name="connsiteX0" fmla="*/ 3759779 w 7519558"/>
              <a:gd name="connsiteY0" fmla="*/ 0 h 3506255"/>
              <a:gd name="connsiteX1" fmla="*/ 7513560 w 7519558"/>
              <a:gd name="connsiteY1" fmla="*/ 3387468 h 3506255"/>
              <a:gd name="connsiteX2" fmla="*/ 7519558 w 7519558"/>
              <a:gd name="connsiteY2" fmla="*/ 3506255 h 3506255"/>
              <a:gd name="connsiteX3" fmla="*/ 0 w 7519558"/>
              <a:gd name="connsiteY3" fmla="*/ 3506255 h 3506255"/>
              <a:gd name="connsiteX4" fmla="*/ 5998 w 7519558"/>
              <a:gd name="connsiteY4" fmla="*/ 3387468 h 3506255"/>
              <a:gd name="connsiteX5" fmla="*/ 3759779 w 7519558"/>
              <a:gd name="connsiteY5" fmla="*/ 0 h 35062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519558" h="3506255">
                <a:moveTo>
                  <a:pt x="3759779" y="0"/>
                </a:moveTo>
                <a:cubicBezTo>
                  <a:pt x="5713450" y="0"/>
                  <a:pt x="7320331" y="1484777"/>
                  <a:pt x="7513560" y="3387468"/>
                </a:cubicBezTo>
                <a:lnTo>
                  <a:pt x="7519558" y="3506255"/>
                </a:lnTo>
                <a:lnTo>
                  <a:pt x="0" y="3506255"/>
                </a:lnTo>
                <a:lnTo>
                  <a:pt x="5998" y="3387468"/>
                </a:lnTo>
                <a:cubicBezTo>
                  <a:pt x="199227" y="1484777"/>
                  <a:pt x="1806109" y="0"/>
                  <a:pt x="3759779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rtlCol="0" anchor="ctr">
            <a:noAutofit/>
          </a:bodyPr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762234592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b="0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354312674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lei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90A4A873-9306-44F1-9047-F853F0082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9893" y="457200"/>
            <a:ext cx="6230956" cy="1569368"/>
          </a:xfrm>
        </p:spPr>
        <p:txBody>
          <a:bodyPr rtlCol="0"/>
          <a:lstStyle/>
          <a:p>
            <a:pPr rtl="0"/>
            <a:r>
              <a:rPr lang="nl-NL" noProof="0"/>
              <a:t>Klik om stijl te bewerken</a:t>
            </a:r>
          </a:p>
        </p:txBody>
      </p:sp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50B5C48D-A262-4537-89A8-437CBFD860E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648" cy="1600200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13" name="Tijdelijke aanduiding voor afbeelding 11">
            <a:extLst>
              <a:ext uri="{FF2B5EF4-FFF2-40B4-BE49-F238E27FC236}">
                <a16:creationId xmlns:a16="http://schemas.microsoft.com/office/drawing/2014/main" id="{6702E7C4-3925-41D8-8339-6521FE726B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603470"/>
            <a:ext cx="4041648" cy="1600200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4" name="Tijdelijke aanduiding voor afbeelding 11">
            <a:extLst>
              <a:ext uri="{FF2B5EF4-FFF2-40B4-BE49-F238E27FC236}">
                <a16:creationId xmlns:a16="http://schemas.microsoft.com/office/drawing/2014/main" id="{D748BF23-0309-4049-B999-7977CE56B28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3206940"/>
            <a:ext cx="4041648" cy="1600200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5" name="Tijdelijke aanduiding voor afbeelding 11">
            <a:extLst>
              <a:ext uri="{FF2B5EF4-FFF2-40B4-BE49-F238E27FC236}">
                <a16:creationId xmlns:a16="http://schemas.microsoft.com/office/drawing/2014/main" id="{342D563E-638C-4E20-9FB7-739D6E4A9A9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4810409"/>
            <a:ext cx="4041648" cy="1600200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CDCF384C-15B5-46CF-BA28-3C6898C9A979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70438" y="2368550"/>
            <a:ext cx="6230411" cy="3390900"/>
          </a:xfrm>
        </p:spPr>
        <p:txBody>
          <a:bodyPr rtlCol="0"/>
          <a:lstStyle>
            <a:lvl1pPr marL="0" indent="0">
              <a:buNone/>
              <a:defRPr sz="1800"/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 rtl="0"/>
            <a:r>
              <a:rPr lang="nl-NL" noProof="0"/>
              <a:t>Inhoud</a:t>
            </a: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70090471"/>
      </p:ext>
    </p:extLst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1B46EB34-1B8B-4396-BFD2-98D14076D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0" y="4460827"/>
            <a:ext cx="12192003" cy="2397392"/>
          </a:xfrm>
          <a:prstGeom prst="rect">
            <a:avLst/>
          </a:prstGeom>
          <a:gradFill>
            <a:gsLst>
              <a:gs pos="8000">
                <a:schemeClr val="accent6"/>
              </a:gs>
              <a:gs pos="86000">
                <a:schemeClr val="accent5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F3E69A3D-D17E-4FD6-87AB-82FA30AC07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 flipH="1">
            <a:off x="4038600" y="4463552"/>
            <a:ext cx="8153401" cy="2394447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81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CAE216A4-83E5-4AF8-83B6-82171757B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4834054">
            <a:off x="2944145" y="2710934"/>
            <a:ext cx="3118759" cy="4639931"/>
          </a:xfrm>
          <a:custGeom>
            <a:avLst/>
            <a:gdLst>
              <a:gd name="connsiteX0" fmla="*/ 3118759 w 3118759"/>
              <a:gd name="connsiteY0" fmla="*/ 79510 h 4639931"/>
              <a:gd name="connsiteX1" fmla="*/ 1204940 w 3118759"/>
              <a:gd name="connsiteY1" fmla="*/ 4639931 h 4639931"/>
              <a:gd name="connsiteX2" fmla="*/ 1103495 w 3118759"/>
              <a:gd name="connsiteY2" fmla="*/ 4578302 h 4639931"/>
              <a:gd name="connsiteX3" fmla="*/ 0 w 3118759"/>
              <a:gd name="connsiteY3" fmla="*/ 2502877 h 4639931"/>
              <a:gd name="connsiteX4" fmla="*/ 2502877 w 3118759"/>
              <a:gd name="connsiteY4" fmla="*/ 0 h 4639931"/>
              <a:gd name="connsiteX5" fmla="*/ 3007294 w 3118759"/>
              <a:gd name="connsiteY5" fmla="*/ 50850 h 4639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18759" h="4639931">
                <a:moveTo>
                  <a:pt x="3118759" y="79510"/>
                </a:moveTo>
                <a:lnTo>
                  <a:pt x="1204940" y="4639931"/>
                </a:lnTo>
                <a:lnTo>
                  <a:pt x="1103495" y="4578302"/>
                </a:lnTo>
                <a:cubicBezTo>
                  <a:pt x="437725" y="4128517"/>
                  <a:pt x="0" y="3366815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2675665" y="0"/>
                  <a:pt x="2844363" y="17509"/>
                  <a:pt x="3007294" y="50850"/>
                </a:cubicBezTo>
                <a:close/>
              </a:path>
            </a:pathLst>
          </a:custGeom>
          <a:gradFill>
            <a:gsLst>
              <a:gs pos="0">
                <a:schemeClr val="accent6">
                  <a:alpha val="12000"/>
                </a:schemeClr>
              </a:gs>
              <a:gs pos="100000">
                <a:schemeClr val="accent6">
                  <a:lumMod val="60000"/>
                  <a:lumOff val="40000"/>
                  <a:alpha val="20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nl-NL" noProof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E743141D-24A2-4BE2-B276-C20C06CB9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4076701" y="4460827"/>
            <a:ext cx="8115300" cy="1945408"/>
          </a:xfrm>
          <a:prstGeom prst="rect">
            <a:avLst/>
          </a:prstGeom>
          <a:gradFill>
            <a:gsLst>
              <a:gs pos="0">
                <a:schemeClr val="accent6">
                  <a:alpha val="16000"/>
                </a:schemeClr>
              </a:gs>
              <a:gs pos="62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l-NL" noProof="0"/>
          </a:p>
        </p:txBody>
      </p:sp>
      <p:sp>
        <p:nvSpPr>
          <p:cNvPr id="10" name="Titel 6">
            <a:extLst>
              <a:ext uri="{FF2B5EF4-FFF2-40B4-BE49-F238E27FC236}">
                <a16:creationId xmlns:a16="http://schemas.microsoft.com/office/drawing/2014/main" id="{A35F720A-671B-47F4-88B8-83CD2FE3B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3807" y="4611271"/>
            <a:ext cx="10229073" cy="1171556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rtl="0"/>
            <a:r>
              <a:rPr lang="nl-NL" sz="3600" noProof="0">
                <a:solidFill>
                  <a:schemeClr val="bg1"/>
                </a:solidFill>
              </a:rPr>
              <a:t>Klik om stijl te bewerken</a:t>
            </a:r>
          </a:p>
        </p:txBody>
      </p:sp>
      <p:sp>
        <p:nvSpPr>
          <p:cNvPr id="13" name="Tijdelijke aanduiding voor inhoud 7">
            <a:extLst>
              <a:ext uri="{FF2B5EF4-FFF2-40B4-BE49-F238E27FC236}">
                <a16:creationId xmlns:a16="http://schemas.microsoft.com/office/drawing/2014/main" id="{38168417-C3D6-45B7-898A-D94F37EA6C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1" y="5970897"/>
            <a:ext cx="9448800" cy="429904"/>
          </a:xfrm>
        </p:spPr>
        <p:txBody>
          <a:bodyPr rtlCol="0">
            <a:normAutofit/>
          </a:bodyPr>
          <a:lstStyle>
            <a:lvl1pPr>
              <a:buNone/>
              <a:defRPr>
                <a:solidFill>
                  <a:schemeClr val="bg1"/>
                </a:solidFill>
              </a:defRPr>
            </a:lvl1pPr>
          </a:lstStyle>
          <a:p>
            <a:pPr algn="l" rtl="0">
              <a:lnSpc>
                <a:spcPct val="100000"/>
              </a:lnSpc>
            </a:pPr>
            <a:r>
              <a:rPr lang="nl-NL" sz="1200" noProof="0">
                <a:solidFill>
                  <a:schemeClr val="bg1"/>
                </a:solidFill>
              </a:rPr>
              <a:t>Klikken om de ondertitelstijl van het model te bewerken</a:t>
            </a:r>
          </a:p>
        </p:txBody>
      </p:sp>
      <p:sp>
        <p:nvSpPr>
          <p:cNvPr id="12" name="Tijdelijke aanduiding voor afbeelding 11">
            <a:extLst>
              <a:ext uri="{FF2B5EF4-FFF2-40B4-BE49-F238E27FC236}">
                <a16:creationId xmlns:a16="http://schemas.microsoft.com/office/drawing/2014/main" id="{7B0F7C81-3A6B-4709-B144-6A0DFEF3B80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88952" cy="4462272"/>
          </a:xfrm>
          <a:solidFill>
            <a:schemeClr val="accent6"/>
          </a:solidFill>
        </p:spPr>
        <p:txBody>
          <a:bodyPr rtlCol="0" anchor="ctr"/>
          <a:lstStyle>
            <a:lvl1pPr algn="ctr">
              <a:defRPr/>
            </a:lvl1pPr>
          </a:lstStyle>
          <a:p>
            <a:pPr rt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733883773"/>
      </p:ext>
    </p:extLst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3 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l-NL" noProof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71600" y="2112264"/>
            <a:ext cx="320040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371600" y="3018472"/>
            <a:ext cx="3200400" cy="3104856"/>
          </a:xfrm>
        </p:spPr>
        <p:txBody>
          <a:bodyPr rtlCol="0"/>
          <a:lstStyle>
            <a:lvl1pPr marL="283464" indent="-283464">
              <a:defRPr/>
            </a:lvl1pPr>
            <a:lvl2pPr marL="283464" indent="-283464">
              <a:defRPr/>
            </a:lvl2pPr>
            <a:lvl3pPr marL="283464" indent="-283464">
              <a:defRPr/>
            </a:lvl3pPr>
            <a:lvl4pPr marL="283464" indent="-283464">
              <a:defRPr/>
            </a:lvl4pPr>
            <a:lvl5pPr marL="283464" indent="-283464">
              <a:defRPr/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892040" y="2109976"/>
            <a:ext cx="320040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4892040" y="3016183"/>
            <a:ext cx="3200400" cy="3104857"/>
          </a:xfrm>
        </p:spPr>
        <p:txBody>
          <a:bodyPr rtlCol="0"/>
          <a:lstStyle>
            <a:lvl1pPr marL="283464" indent="-283464">
              <a:defRPr/>
            </a:lvl1pPr>
            <a:lvl2pPr marL="283464" indent="-283464">
              <a:defRPr/>
            </a:lvl2pPr>
            <a:lvl3pPr marL="283464" indent="-283464">
              <a:defRPr/>
            </a:lvl3pPr>
            <a:lvl4pPr marL="283464" indent="-283464">
              <a:defRPr/>
            </a:lvl4pPr>
            <a:lvl5pPr marL="283464" indent="-283464">
              <a:defRPr/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11" name="Tijdelijke aanduiding voor tekst 4">
            <a:extLst>
              <a:ext uri="{FF2B5EF4-FFF2-40B4-BE49-F238E27FC236}">
                <a16:creationId xmlns:a16="http://schemas.microsoft.com/office/drawing/2014/main" id="{5A7CDD05-39F5-4344-992F-995A7F9E823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412480" y="2112263"/>
            <a:ext cx="3200400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12" name="Tijdelijke aanduiding voor inhoud 5">
            <a:extLst>
              <a:ext uri="{FF2B5EF4-FFF2-40B4-BE49-F238E27FC236}">
                <a16:creationId xmlns:a16="http://schemas.microsoft.com/office/drawing/2014/main" id="{93C996A2-0E21-4652-A9DD-F74F8BC0405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412480" y="3018470"/>
            <a:ext cx="3200400" cy="3104857"/>
          </a:xfrm>
        </p:spPr>
        <p:txBody>
          <a:bodyPr rtlCol="0"/>
          <a:lstStyle>
            <a:lvl1pPr marL="283464" indent="-283464">
              <a:defRPr/>
            </a:lvl1pPr>
            <a:lvl2pPr marL="283464" indent="-283464">
              <a:defRPr/>
            </a:lvl2pPr>
            <a:lvl3pPr marL="283464" indent="-283464">
              <a:defRPr/>
            </a:lvl3pPr>
            <a:lvl4pPr marL="283464" indent="-283464">
              <a:defRPr/>
            </a:lvl4pPr>
            <a:lvl5pPr marL="283464" indent="-283464">
              <a:defRPr/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900674478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b="0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pPr rtl="0"/>
              <a:t>‹nr.›</a:t>
            </a:fld>
            <a:endParaRPr lang="nl-NL" noProof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9479020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b="0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455227025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b="0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509630491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b="0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pPr rtl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147354275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622645858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409100238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‹nr.›</a:t>
            </a:fld>
            <a:endParaRPr lang="nl-NL" noProof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9092310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endParaRPr lang="nl-NL" b="0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C01389E6-C847-4AD0-B56D-D205B2EAB1EE}" type="slidenum">
              <a:rPr lang="nl-NL" noProof="0" smtClean="0"/>
              <a:pPr rtl="0"/>
              <a:t>‹nr.›</a:t>
            </a:fld>
            <a:endParaRPr lang="nl-NL" noProof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ep 7">
            <a:extLst>
              <a:ext uri="{FF2B5EF4-FFF2-40B4-BE49-F238E27FC236}">
                <a16:creationId xmlns:a16="http://schemas.microsoft.com/office/drawing/2014/main" id="{8B8A7361-0244-49BA-997B-9BC1E8F1F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6409177"/>
            <a:ext cx="12192000" cy="456774"/>
            <a:chOff x="0" y="6401226"/>
            <a:chExt cx="12192000" cy="456774"/>
          </a:xfrm>
        </p:grpSpPr>
        <p:sp>
          <p:nvSpPr>
            <p:cNvPr id="9" name="Rechthoek 8">
              <a:extLst>
                <a:ext uri="{FF2B5EF4-FFF2-40B4-BE49-F238E27FC236}">
                  <a16:creationId xmlns:a16="http://schemas.microsoft.com/office/drawing/2014/main" id="{F6C0BAC4-9830-4923-842B-13EB08969EB9}"/>
                </a:ext>
              </a:extLst>
            </p:cNvPr>
            <p:cNvSpPr/>
            <p:nvPr/>
          </p:nvSpPr>
          <p:spPr>
            <a:xfrm rot="10800000" flipH="1">
              <a:off x="0" y="6401226"/>
              <a:ext cx="12192000" cy="456773"/>
            </a:xfrm>
            <a:prstGeom prst="rect">
              <a:avLst/>
            </a:prstGeom>
            <a:gradFill>
              <a:gsLst>
                <a:gs pos="14000">
                  <a:schemeClr val="accent4">
                    <a:alpha val="28000"/>
                  </a:schemeClr>
                </a:gs>
                <a:gs pos="100000">
                  <a:schemeClr val="accent5">
                    <a:alpha val="85000"/>
                  </a:schemeClr>
                </a:gs>
              </a:gsLst>
              <a:lin ang="6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nl-NL" noProof="0"/>
            </a:p>
          </p:txBody>
        </p:sp>
        <p:sp>
          <p:nvSpPr>
            <p:cNvPr id="10" name="Rechthoek 9">
              <a:extLst>
                <a:ext uri="{FF2B5EF4-FFF2-40B4-BE49-F238E27FC236}">
                  <a16:creationId xmlns:a16="http://schemas.microsoft.com/office/drawing/2014/main" id="{94F36A5A-785D-444A-9F53-58B5D3DDABD1}"/>
                </a:ext>
              </a:extLst>
            </p:cNvPr>
            <p:cNvSpPr/>
            <p:nvPr/>
          </p:nvSpPr>
          <p:spPr>
            <a:xfrm flipH="1">
              <a:off x="4038602" y="6401228"/>
              <a:ext cx="8153398" cy="456772"/>
            </a:xfrm>
            <a:prstGeom prst="rect">
              <a:avLst/>
            </a:prstGeom>
            <a:gradFill>
              <a:gsLst>
                <a:gs pos="9000">
                  <a:schemeClr val="accent2">
                    <a:lumMod val="60000"/>
                    <a:lumOff val="40000"/>
                    <a:alpha val="55000"/>
                  </a:schemeClr>
                </a:gs>
                <a:gs pos="99000">
                  <a:schemeClr val="accent2"/>
                </a:gs>
              </a:gsLst>
              <a:lin ang="14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nl-NL" noProof="0"/>
            </a:p>
          </p:txBody>
        </p:sp>
      </p:grpSp>
    </p:spTree>
    <p:extLst>
      <p:ext uri="{BB962C8B-B14F-4D97-AF65-F5344CB8AC3E}">
        <p14:creationId xmlns:p14="http://schemas.microsoft.com/office/powerpoint/2010/main" val="4054578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ji.nl/ontwikkeling" TargetMode="Externa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0" name="Straight Connector 1039">
            <a:extLst>
              <a:ext uri="{FF2B5EF4-FFF2-40B4-BE49-F238E27FC236}">
                <a16:creationId xmlns:a16="http://schemas.microsoft.com/office/drawing/2014/main" id="{9200C8B5-FB5A-4F8B-A9BD-693C05141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96FAEF3E-CEBD-4648-AABE-82941BDFD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786" y="461591"/>
            <a:ext cx="3626770" cy="164386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200" err="1"/>
              <a:t>Professionalisering</a:t>
            </a:r>
            <a:r>
              <a:rPr lang="en-US" sz="3200"/>
              <a:t> &amp; </a:t>
            </a:r>
            <a:r>
              <a:rPr lang="en-US" sz="3200" err="1"/>
              <a:t>kwaliteitsverbetering</a:t>
            </a:r>
            <a:r>
              <a:rPr lang="en-US" sz="3200"/>
              <a:t> </a:t>
            </a:r>
            <a:br>
              <a:rPr lang="en-US" sz="3200"/>
            </a:br>
            <a:r>
              <a:rPr lang="en-US" sz="3200"/>
              <a:t>van het </a:t>
            </a:r>
            <a:r>
              <a:rPr lang="en-US" sz="3200" err="1"/>
              <a:t>informeel</a:t>
            </a:r>
            <a:r>
              <a:rPr lang="en-US" sz="3200"/>
              <a:t> </a:t>
            </a:r>
            <a:r>
              <a:rPr lang="en-US" sz="3200" err="1"/>
              <a:t>islamitisch</a:t>
            </a:r>
            <a:r>
              <a:rPr lang="en-US" sz="3200"/>
              <a:t> </a:t>
            </a:r>
            <a:r>
              <a:rPr lang="en-US" sz="3200" err="1"/>
              <a:t>onderwijs</a:t>
            </a:r>
            <a:endParaRPr lang="en-US" sz="3200"/>
          </a:p>
        </p:txBody>
      </p:sp>
      <p:sp>
        <p:nvSpPr>
          <p:cNvPr id="12" name="Ondertitel 2">
            <a:extLst>
              <a:ext uri="{FF2B5EF4-FFF2-40B4-BE49-F238E27FC236}">
                <a16:creationId xmlns:a16="http://schemas.microsoft.com/office/drawing/2014/main" id="{A5B32ED3-B939-B30E-C5C9-3A9D35303154}"/>
              </a:ext>
            </a:extLst>
          </p:cNvPr>
          <p:cNvSpPr txBox="1">
            <a:spLocks/>
          </p:cNvSpPr>
          <p:nvPr/>
        </p:nvSpPr>
        <p:spPr>
          <a:xfrm>
            <a:off x="952242" y="2926080"/>
            <a:ext cx="5160786" cy="2839241"/>
          </a:xfrm>
          <a:prstGeom prst="rect">
            <a:avLst/>
          </a:prstGeom>
        </p:spPr>
        <p:txBody>
          <a:bodyPr vert="horz" lIns="45720" tIns="45720" rIns="4572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Training </a:t>
            </a:r>
            <a:r>
              <a:rPr lang="en-US" sz="2800" dirty="0" err="1"/>
              <a:t>Moskeedocenten</a:t>
            </a:r>
            <a:r>
              <a:rPr lang="en-US" sz="2800" dirty="0"/>
              <a:t> les 2</a:t>
            </a:r>
          </a:p>
          <a:p>
            <a:pPr marL="0" indent="0">
              <a:buNone/>
            </a:pPr>
            <a:r>
              <a:rPr lang="en-US" sz="2800" dirty="0"/>
              <a:t>  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DD52571-3368-EA85-8BC2-2ADD264B14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93" r="9091"/>
          <a:stretch/>
        </p:blipFill>
        <p:spPr bwMode="auto">
          <a:xfrm>
            <a:off x="7100870" y="2621485"/>
            <a:ext cx="4709842" cy="2621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52CAD9-62B3-F76B-0A70-E4B25DDF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4129" y="6470704"/>
            <a:ext cx="2154143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>
                <a:highlight>
                  <a:srgbClr val="FFFF00"/>
                </a:highlight>
              </a:rPr>
              <a:t>woensda</a:t>
            </a:r>
            <a:r>
              <a:rPr lang="en-US" noProof="0">
                <a:highlight>
                  <a:srgbClr val="FFFF00"/>
                </a:highlight>
              </a:rPr>
              <a:t>g 1</a:t>
            </a:r>
            <a:r>
              <a:rPr lang="en-US" noProof="0"/>
              <a:t> mei 2024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1B99AB7-EA34-FA2B-A3CB-6D90BA7F1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endParaRPr lang="en-US" kern="1200" cap="all" baseline="0" noProof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8" name="Tijdelijke aanduiding voor inhoud 7" descr="Afbeelding met tekst, Lettertype, Graphics, grafische vormgeving&#10;&#10;Automatisch gegenereerde beschrijving">
            <a:extLst>
              <a:ext uri="{FF2B5EF4-FFF2-40B4-BE49-F238E27FC236}">
                <a16:creationId xmlns:a16="http://schemas.microsoft.com/office/drawing/2014/main" id="{F3712D10-8CA9-5AE3-01A0-52956C68E6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43" y="5764807"/>
            <a:ext cx="2258511" cy="533009"/>
          </a:xfrm>
        </p:spPr>
      </p:pic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E028060-2F06-0C12-3B74-ADCE7DBB4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nl-NL" noProof="0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1191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7FB9D4-CBA2-16FD-9D4C-1485E54F3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Sociaal emotionele ontwikkeling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BB8ACF6-F017-9DA9-FDF0-D81F11D77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A829E82-34D7-F00D-7BC3-F3311A8B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r>
              <a:rPr lang="nl-NL" sz="2400">
                <a:solidFill>
                  <a:srgbClr val="212529"/>
                </a:solidFill>
                <a:ea typeface="+mn-lt"/>
                <a:cs typeface="+mn-lt"/>
              </a:rPr>
              <a:t>•</a:t>
            </a:r>
            <a:r>
              <a:rPr lang="nl-NL" sz="2800">
                <a:solidFill>
                  <a:srgbClr val="212529"/>
                </a:solidFill>
                <a:ea typeface="+mn-lt"/>
                <a:cs typeface="+mn-lt"/>
              </a:rPr>
              <a:t> Zelfvertrouwen en weerbaarheid</a:t>
            </a:r>
            <a:endParaRPr lang="nl-NL" sz="2800">
              <a:solidFill>
                <a:srgbClr val="2A2A2A"/>
              </a:solidFill>
              <a:latin typeface="TW Cen MT"/>
              <a:ea typeface="roboto"/>
              <a:cs typeface="Arial"/>
            </a:endParaRPr>
          </a:p>
          <a:p>
            <a:r>
              <a:rPr lang="nl-NL" sz="2800">
                <a:solidFill>
                  <a:srgbClr val="212529"/>
                </a:solidFill>
                <a:ea typeface="+mn-lt"/>
                <a:cs typeface="+mn-lt"/>
              </a:rPr>
              <a:t>• Gevoelens van zichzelf en anderen</a:t>
            </a:r>
            <a:endParaRPr lang="nl-NL" sz="2800"/>
          </a:p>
          <a:p>
            <a:r>
              <a:rPr lang="nl-NL" sz="2800">
                <a:solidFill>
                  <a:srgbClr val="212529"/>
                </a:solidFill>
                <a:ea typeface="+mn-lt"/>
                <a:cs typeface="+mn-lt"/>
              </a:rPr>
              <a:t>• Inleven in de ander</a:t>
            </a:r>
            <a:endParaRPr lang="nl-NL" sz="2800"/>
          </a:p>
          <a:p>
            <a:r>
              <a:rPr lang="nl-NL" sz="2800">
                <a:solidFill>
                  <a:srgbClr val="212529"/>
                </a:solidFill>
                <a:ea typeface="+mn-lt"/>
                <a:cs typeface="+mn-lt"/>
              </a:rPr>
              <a:t>• Waarden en normen</a:t>
            </a:r>
            <a:endParaRPr lang="nl-NL" sz="2800"/>
          </a:p>
          <a:p>
            <a:pPr marL="0" indent="0">
              <a:buNone/>
            </a:pPr>
            <a:r>
              <a:rPr lang="nl-NL" sz="2800">
                <a:solidFill>
                  <a:srgbClr val="212529"/>
                </a:solidFill>
                <a:ea typeface="+mn-lt"/>
                <a:cs typeface="+mn-lt"/>
              </a:rPr>
              <a:t>• Conflictsituaties oplossen</a:t>
            </a:r>
            <a:endParaRPr lang="nl-NL" sz="2800"/>
          </a:p>
          <a:p>
            <a:endParaRPr lang="nl-NL" sz="2400">
              <a:solidFill>
                <a:srgbClr val="2A2A2A"/>
              </a:solidFill>
              <a:latin typeface="TW Cen MT"/>
              <a:cs typeface="Arial"/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78BFA34-B0E4-7109-5693-DC44275C8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F00CAA7-656C-E096-7198-B24AF25E9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10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3924308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038CF3-644B-593E-53C6-A097CA35F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Praktijk casus bespreken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090ECF0-B965-22A8-A417-50A062562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851C8E8-8A28-019A-B0D7-36C9FAF3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endParaRPr lang="nl-NL"/>
          </a:p>
          <a:p>
            <a:r>
              <a:rPr lang="nl-NL" sz="2800"/>
              <a:t>Werkvorm: genummerde hoofden</a:t>
            </a:r>
            <a:endParaRPr lang="nl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A23D11E-65A6-F110-A517-35620CE0A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837919-02D5-A6E6-70B5-154B372D5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11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093702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A9565D-5CA3-407F-2CC8-4967A206E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Versterken s-E ontwikkeling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85944DF-9A33-ECDF-7781-8A2757DCF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4CA96E6-FB14-C71C-5D23-9B90368BA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Autofit/>
          </a:bodyPr>
          <a:lstStyle/>
          <a:p>
            <a:pPr marL="0" indent="0">
              <a:buNone/>
            </a:pPr>
            <a:r>
              <a:rPr lang="nl-NL" sz="2800">
                <a:ea typeface="+mn-lt"/>
                <a:cs typeface="+mn-lt"/>
              </a:rPr>
              <a:t>Stap 1 Analyseer de sfeer in de groep</a:t>
            </a:r>
            <a:endParaRPr lang="nl-NL" sz="2800"/>
          </a:p>
          <a:p>
            <a:pPr marL="0" indent="0">
              <a:buNone/>
            </a:pPr>
            <a:r>
              <a:rPr lang="nl-NL" sz="2800">
                <a:ea typeface="+mn-lt"/>
                <a:cs typeface="+mn-lt"/>
              </a:rPr>
              <a:t>Stap 2 Analyseer je eigen rol hierbij</a:t>
            </a:r>
            <a:endParaRPr lang="nl-NL" sz="2800"/>
          </a:p>
          <a:p>
            <a:pPr marL="0" indent="0">
              <a:buNone/>
            </a:pPr>
            <a:r>
              <a:rPr lang="nl-NL" sz="2800">
                <a:ea typeface="+mn-lt"/>
                <a:cs typeface="+mn-lt"/>
              </a:rPr>
              <a:t>Stap 3 Voer regelmatig sfeerversterkers in; </a:t>
            </a:r>
          </a:p>
          <a:p>
            <a:pPr marL="0" indent="0">
              <a:buNone/>
            </a:pPr>
            <a:r>
              <a:rPr lang="nl-NL" sz="2800">
                <a:ea typeface="+mn-lt"/>
                <a:cs typeface="+mn-lt"/>
              </a:rPr>
              <a:t>het kind zien, medeleven tonen, grapjes maken, </a:t>
            </a:r>
            <a:r>
              <a:rPr lang="nl-NL" sz="2800" err="1">
                <a:ea typeface="+mn-lt"/>
                <a:cs typeface="+mn-lt"/>
              </a:rPr>
              <a:t>energizers</a:t>
            </a:r>
            <a:r>
              <a:rPr lang="nl-NL" sz="2800">
                <a:ea typeface="+mn-lt"/>
                <a:cs typeface="+mn-lt"/>
              </a:rPr>
              <a:t>, wij-gevoel versterken, vergaderingen houden, rollenspel, verhalen vertellen...</a:t>
            </a:r>
            <a:endParaRPr lang="nl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33CB241-9E4B-A5F9-37E2-7D79D1ACD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89F7792-AD0D-9E60-3A86-177493B4A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12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148347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71" name="Straight Connector 11270">
            <a:extLst>
              <a:ext uri="{FF2B5EF4-FFF2-40B4-BE49-F238E27FC236}">
                <a16:creationId xmlns:a16="http://schemas.microsoft.com/office/drawing/2014/main" id="{9200C8B5-FB5A-4F8B-A9BD-693C05141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96FAEF3E-CEBD-4648-AABE-82941BDFD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4431792" cy="149961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err="1"/>
              <a:t>Evaluatie</a:t>
            </a:r>
            <a:r>
              <a:rPr lang="en-US"/>
              <a:t> </a:t>
            </a:r>
            <a:r>
              <a:rPr lang="en-US" err="1"/>
              <a:t>deel</a:t>
            </a:r>
            <a:r>
              <a:rPr lang="en-US"/>
              <a:t> 2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52CAD9-62B3-F76B-0A70-E4B25DDF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24129" y="6470704"/>
            <a:ext cx="2154143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woensda</a:t>
            </a:r>
            <a:r>
              <a:rPr lang="en-US" noProof="0"/>
              <a:t>g 1 mei 2024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1B99AB7-EA34-FA2B-A3CB-6D90BA7F1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9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endParaRPr lang="en-US" kern="1200" cap="all" baseline="0" noProof="0">
              <a:solidFill>
                <a:schemeClr val="tx1">
                  <a:lumMod val="95000"/>
                  <a:lumOff val="5000"/>
                </a:scheme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DB8BA9-1F20-D92E-5714-88060AE5B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7333" y="6470704"/>
            <a:ext cx="973667" cy="2743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C01389E6-C847-4AD0-B56D-D205B2EAB1EE}" type="slidenum">
              <a:rPr lang="en-US" noProof="0" smtClean="0"/>
              <a:pPr>
                <a:spcAft>
                  <a:spcPts val="600"/>
                </a:spcAft>
              </a:pPr>
              <a:t>13</a:t>
            </a:fld>
            <a:endParaRPr lang="en-US" noProof="0"/>
          </a:p>
        </p:txBody>
      </p:sp>
      <p:pic>
        <p:nvPicPr>
          <p:cNvPr id="8" name="Tijdelijke aanduiding voor inhoud 7" descr="Afbeelding met tekst, Lettertype, Graphics, grafische vormgeving&#10;&#10;Automatisch gegenereerde beschrijving">
            <a:extLst>
              <a:ext uri="{FF2B5EF4-FFF2-40B4-BE49-F238E27FC236}">
                <a16:creationId xmlns:a16="http://schemas.microsoft.com/office/drawing/2014/main" id="{F3712D10-8CA9-5AE3-01A0-52956C68E6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43" y="5764807"/>
            <a:ext cx="2258511" cy="533009"/>
          </a:xfr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07E96AC9-F106-0C3B-BEC9-3F383573A025}"/>
              </a:ext>
            </a:extLst>
          </p:cNvPr>
          <p:cNvSpPr txBox="1"/>
          <p:nvPr/>
        </p:nvSpPr>
        <p:spPr>
          <a:xfrm>
            <a:off x="952181" y="3364594"/>
            <a:ext cx="9773726" cy="113877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nl-NL" sz="3200"/>
              <a:t>  Werkvorm: post-it</a:t>
            </a:r>
          </a:p>
          <a:p>
            <a:endParaRPr lang="nl-NL"/>
          </a:p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20068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FAEF3E-CEBD-4648-AABE-82941BDFD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139252"/>
            <a:ext cx="9076544" cy="890716"/>
          </a:xfrm>
        </p:spPr>
        <p:txBody>
          <a:bodyPr/>
          <a:lstStyle/>
          <a:p>
            <a:r>
              <a:rPr lang="nl-NL"/>
              <a:t>Afronding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B1B99AB7-EA34-FA2B-A3CB-6D90BA7F1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pic>
        <p:nvPicPr>
          <p:cNvPr id="8" name="Tijdelijke aanduiding voor inhoud 7" descr="Afbeelding met tekst, Lettertype, Graphics, grafische vormgeving&#10;&#10;Automatisch gegenereerde beschrijving">
            <a:extLst>
              <a:ext uri="{FF2B5EF4-FFF2-40B4-BE49-F238E27FC236}">
                <a16:creationId xmlns:a16="http://schemas.microsoft.com/office/drawing/2014/main" id="{F3712D10-8CA9-5AE3-01A0-52956C68E6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043" y="5764807"/>
            <a:ext cx="2258511" cy="533009"/>
          </a:xfrm>
        </p:spPr>
      </p:pic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52CAD9-62B3-F76B-0A70-E4B25DDFD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err="1"/>
              <a:t>woensda</a:t>
            </a:r>
            <a:r>
              <a:rPr lang="nl-NL" noProof="0"/>
              <a:t>g 1 mei 2024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DB8BA9-1F20-D92E-5714-88060AE5B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14</a:t>
            </a:fld>
            <a:endParaRPr lang="nl-NL" noProof="0"/>
          </a:p>
        </p:txBody>
      </p:sp>
      <p:pic>
        <p:nvPicPr>
          <p:cNvPr id="9218" name="Picture 2" descr="Bedankt en graag tot de volgende keer!! - Online tegeltjes bakken - WBVB  Rotterdam">
            <a:extLst>
              <a:ext uri="{FF2B5EF4-FFF2-40B4-BE49-F238E27FC236}">
                <a16:creationId xmlns:a16="http://schemas.microsoft.com/office/drawing/2014/main" id="{BE6DB758-A09A-FE2F-347E-C4AE7AD913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8651" y="2669954"/>
            <a:ext cx="3245897" cy="3245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3675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6FFDC9-498D-91C2-76A1-882B20AA4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1E36C12-143B-BF2A-27D5-E6370D815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91BA059-6A36-313C-E356-07288F212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E962E90-AD63-ADC1-082E-39E1103D0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E8C28D7-330C-00C6-6C1C-0C714514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15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111669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8B1C0D1-6057-66F0-7DA6-1A88506B5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F0C0E6F-D2C2-90D0-C8B4-5C238AF21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57A713-8B26-300A-A63F-6C15B7B98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2</a:t>
            </a:fld>
            <a:endParaRPr lang="nl-NL" noProof="0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E7CEF284-F8A2-2AEB-97D3-B7BB7BEC1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338"/>
            <a:ext cx="10240963" cy="123507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000" dirty="0"/>
              <a:t>Programma DAG  2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0EDD0D6F-0692-B4A6-4CBE-9E0A5987DC42}"/>
              </a:ext>
            </a:extLst>
          </p:cNvPr>
          <p:cNvSpPr txBox="1"/>
          <p:nvPr/>
        </p:nvSpPr>
        <p:spPr>
          <a:xfrm>
            <a:off x="1371600" y="2771178"/>
            <a:ext cx="4652211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800"/>
              <a:t>Ontwikkeling jonge kind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800"/>
              <a:t>Gebed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800"/>
              <a:t>Ontwikkeling jonge kind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800"/>
              <a:t>Ontwikkeling oudere kind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800"/>
              <a:t>Rondvraag en afsluiting </a:t>
            </a:r>
          </a:p>
          <a:p>
            <a:endParaRPr lang="nl-NL" sz="2800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E133517F-EE1E-D674-0012-1A07A648023C}"/>
              </a:ext>
            </a:extLst>
          </p:cNvPr>
          <p:cNvSpPr txBox="1"/>
          <p:nvPr/>
        </p:nvSpPr>
        <p:spPr>
          <a:xfrm>
            <a:off x="6671955" y="2771177"/>
            <a:ext cx="4652211" cy="252376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800"/>
              <a:t>13:00-13:45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800"/>
              <a:t>13:45-14:00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800"/>
              <a:t>14:00-14:15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800"/>
              <a:t>14:15-15:15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nl-NL" sz="2800"/>
              <a:t>15:20-15:30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5919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8C7BDC-7FE8-E9D8-4EAA-5F70EDF9D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Ontwikkelingsfasen van kinderen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8D4A9E6-6ED8-F6F8-7092-6BA84B93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1E77313-2739-8A4F-C5CC-06A36A4BE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pPr>
              <a:buFont typeface="Wingdings" panose="020B0602020104020603" pitchFamily="34" charset="0"/>
              <a:buChar char="§"/>
            </a:pPr>
            <a:r>
              <a:rPr lang="nl-NL" sz="3200"/>
              <a:t> Kleuter (4 - 6 jaar)</a:t>
            </a:r>
          </a:p>
          <a:p>
            <a:pPr>
              <a:buFont typeface="Wingdings" panose="020B0602020104020603" pitchFamily="34" charset="0"/>
              <a:buChar char="§"/>
            </a:pPr>
            <a:r>
              <a:rPr lang="nl-NL" sz="3200"/>
              <a:t> Kind (6 - 12 jaar) </a:t>
            </a:r>
          </a:p>
          <a:p>
            <a:pPr marL="0" indent="0">
              <a:buNone/>
            </a:pPr>
            <a:endParaRPr lang="nl-NL" sz="320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D580B3C-F6A2-96E1-6328-2E6173A26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55511F-2809-8D2A-77D4-6F267DD1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3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923297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598938-1D72-BA90-92BA-FF19E2D2A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Jongere kind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D162640-6230-6C35-A435-4ADB6C64F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1190152-1F31-28E5-1542-F86B4E5FC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pPr marL="457200" indent="-457200">
              <a:buFont typeface="Wingdings" panose="020B0602020104020603" pitchFamily="34" charset="0"/>
              <a:buChar char="§"/>
            </a:pPr>
            <a:r>
              <a:rPr lang="nl-NL" sz="2800"/>
              <a:t>Algemene ontwikkeling</a:t>
            </a:r>
          </a:p>
          <a:p>
            <a:pPr marL="457200" indent="-457200">
              <a:buFont typeface="Wingdings" panose="020B0602020104020603" pitchFamily="34" charset="0"/>
              <a:buChar char="§"/>
            </a:pPr>
            <a:r>
              <a:rPr lang="nl-NL" sz="2800"/>
              <a:t>Motorische ontwikkeling</a:t>
            </a:r>
          </a:p>
          <a:p>
            <a:pPr marL="457200" indent="-457200">
              <a:buFont typeface="Wingdings" panose="020B0602020104020603" pitchFamily="34" charset="0"/>
              <a:buChar char="§"/>
            </a:pPr>
            <a:r>
              <a:rPr lang="nl-NL" sz="2800"/>
              <a:t>Sociaal emotionele ontwikkeling</a:t>
            </a:r>
          </a:p>
          <a:p>
            <a:pPr marL="457200" indent="-457200">
              <a:buFont typeface="Wingdings" panose="020B0602020104020603" pitchFamily="34" charset="0"/>
              <a:buChar char="§"/>
            </a:pPr>
            <a:r>
              <a:rPr lang="nl-NL" sz="2800"/>
              <a:t>Spelend leren</a:t>
            </a:r>
          </a:p>
          <a:p>
            <a:pPr marL="457200" indent="-457200">
              <a:buFont typeface="Wingdings" panose="020B0602020104020603" pitchFamily="34" charset="0"/>
              <a:buChar char="§"/>
            </a:pPr>
            <a:endParaRPr lang="nl-NL" sz="2800"/>
          </a:p>
          <a:p>
            <a:pPr marL="457200" indent="-457200">
              <a:buFont typeface="Wingdings" panose="020B0602020104020603" pitchFamily="34" charset="0"/>
              <a:buChar char="§"/>
            </a:pPr>
            <a:r>
              <a:rPr lang="nl-NL" sz="2800">
                <a:ea typeface="+mn-lt"/>
                <a:cs typeface="+mn-lt"/>
                <a:hlinkClick r:id="rId2"/>
              </a:rPr>
              <a:t>https://www.nji.nl/ontwikkeling</a:t>
            </a:r>
            <a:endParaRPr lang="nl-NL" sz="2800"/>
          </a:p>
          <a:p>
            <a:pPr marL="457200" indent="-457200">
              <a:buFont typeface="Wingdings" panose="020B0602020104020603" pitchFamily="34" charset="0"/>
              <a:buChar char="§"/>
            </a:pPr>
            <a:endParaRPr lang="nl-NL" sz="2800"/>
          </a:p>
          <a:p>
            <a:pPr marL="457200" indent="-457200">
              <a:buFont typeface="Wingdings" panose="020B0602020104020603" pitchFamily="34" charset="0"/>
              <a:buChar char="§"/>
            </a:pPr>
            <a:endParaRPr lang="nl-NL" sz="280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13B5036-8FC7-7623-0BFC-F1BC0962C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25CF955-560F-C72E-5E1A-3E25BDEC7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4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298606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C5203F-1701-9729-3A6C-8FAA038B0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/>
              <a:t>oudere kind 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F2931AED-67F8-FA95-AD32-BBCD64E60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2A72659-1DDE-D0CA-6D1D-4A959833C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pPr marL="457200" indent="-457200">
              <a:buFont typeface="Wingdings" panose="020B0602020104020603" pitchFamily="34" charset="0"/>
              <a:buChar char="§"/>
            </a:pPr>
            <a:r>
              <a:rPr lang="nl-NL" sz="2800"/>
              <a:t>Algemene ontwikkeling</a:t>
            </a:r>
          </a:p>
          <a:p>
            <a:pPr marL="457200" indent="-457200">
              <a:buFont typeface="Wingdings" panose="020B0602020104020603" pitchFamily="34" charset="0"/>
              <a:buChar char="§"/>
            </a:pPr>
            <a:r>
              <a:rPr lang="nl-NL" sz="2800"/>
              <a:t>Motorische ontwikkeling</a:t>
            </a:r>
            <a:endParaRPr lang="nl-NL"/>
          </a:p>
          <a:p>
            <a:pPr marL="457200" indent="-457200">
              <a:buFont typeface="Wingdings" panose="020B0602020104020603" pitchFamily="34" charset="0"/>
              <a:buChar char="§"/>
            </a:pPr>
            <a:r>
              <a:rPr lang="nl-NL" sz="2800"/>
              <a:t>Cognitieve ontwikkeling</a:t>
            </a:r>
          </a:p>
          <a:p>
            <a:pPr marL="457200" indent="-457200">
              <a:buFont typeface="Wingdings" panose="020B0602020104020603" pitchFamily="34" charset="0"/>
              <a:buChar char="§"/>
            </a:pPr>
            <a:r>
              <a:rPr lang="nl-NL" sz="2800"/>
              <a:t>Sociaal emotionele ontwikkeling</a:t>
            </a:r>
          </a:p>
          <a:p>
            <a:pPr marL="0" indent="0">
              <a:buNone/>
            </a:pPr>
            <a:endParaRPr lang="nl-NL" sz="2800"/>
          </a:p>
          <a:p>
            <a:pPr marL="0" indent="0">
              <a:buNone/>
            </a:pPr>
            <a:endParaRPr lang="nl-NL" sz="2800"/>
          </a:p>
          <a:p>
            <a:pPr marL="0" indent="0">
              <a:buNone/>
            </a:pPr>
            <a:endParaRPr lang="nl-NL" sz="2800"/>
          </a:p>
          <a:p>
            <a:pPr marL="342900" indent="-342900">
              <a:buFont typeface="Wingdings" panose="020B0602020104020603" pitchFamily="34" charset="0"/>
              <a:buChar char="§"/>
            </a:pPr>
            <a:endParaRPr lang="nl-NL" sz="2800"/>
          </a:p>
          <a:p>
            <a:pPr marL="342900" indent="-342900">
              <a:buFont typeface="Wingdings" panose="020B0602020104020603" pitchFamily="34" charset="0"/>
              <a:buChar char="§"/>
            </a:pPr>
            <a:endParaRPr lang="nl-NL" sz="280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71BD315-C138-C18C-7567-975F50730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159966-6AA1-2AD5-5D09-EA9AE178B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5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730978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B95385-CFBC-7A02-49BF-638F707F2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Algemene ontwikkeling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822E1D2-E35A-D663-7D2A-40B1DA6B2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2A17209-1924-3809-6781-7425C4D31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845" y="2603500"/>
            <a:ext cx="11024049" cy="3468688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ea typeface="+mn-lt"/>
                <a:cs typeface="+mn-lt"/>
              </a:rPr>
              <a:t> Rekening houden met anderen</a:t>
            </a:r>
            <a:endParaRPr lang="nl-NL"/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ea typeface="+mn-lt"/>
                <a:cs typeface="+mn-lt"/>
              </a:rPr>
              <a:t> Onafhankelijkheid</a:t>
            </a: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ea typeface="+mn-lt"/>
                <a:cs typeface="+mn-lt"/>
              </a:rPr>
              <a:t> Verantwoordelijkheid nemen</a:t>
            </a: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ea typeface="+mn-lt"/>
                <a:cs typeface="+mn-lt"/>
              </a:rPr>
              <a:t> Zelfstandiger</a:t>
            </a: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ea typeface="+mn-lt"/>
                <a:cs typeface="+mn-lt"/>
              </a:rPr>
              <a:t> Oordeel- en gewetensvorming</a:t>
            </a:r>
          </a:p>
          <a:p>
            <a:pPr>
              <a:buFont typeface="Wingdings" panose="020B0602020104020603" pitchFamily="34" charset="0"/>
              <a:buChar char="§"/>
            </a:pPr>
            <a:endParaRPr lang="nl-NL"/>
          </a:p>
          <a:p>
            <a:pPr>
              <a:buFont typeface="Wingdings" panose="020B0602020104020603" pitchFamily="34" charset="0"/>
              <a:buChar char="§"/>
            </a:pPr>
            <a:endParaRPr lang="nl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A34932B-59EB-B9E7-F1E7-E3FB900AE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6CB0597-9959-BF0B-DCD5-224F29018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6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623980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D837DA-C747-FD34-B8A2-32B95F73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Motorische ontwikkeling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5E39158-A5A8-6A62-D54C-6E9C47EBF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DFF7DB0-1D5B-93EC-003E-77CFBE64A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pPr>
              <a:buFont typeface="Wingdings" panose="020B0602020104020603" pitchFamily="34" charset="0"/>
              <a:buChar char="§"/>
            </a:pPr>
            <a:r>
              <a:rPr lang="nl-NL" sz="2800"/>
              <a:t> Stabilisatie handvoorkeur</a:t>
            </a: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/>
              <a:t> Strikken van veters </a:t>
            </a: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ea typeface="+mn-lt"/>
                <a:cs typeface="+mn-lt"/>
              </a:rPr>
              <a:t> Lichaamsbeheersing neemt toe</a:t>
            </a: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ea typeface="+mn-lt"/>
                <a:cs typeface="+mn-lt"/>
              </a:rPr>
              <a:t> Ontwikkeling van spieren en spierkracht</a:t>
            </a: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ea typeface="+mn-lt"/>
                <a:cs typeface="+mn-lt"/>
              </a:rPr>
              <a:t> Stimuleren van gezond gewicht </a:t>
            </a: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ea typeface="+mn-lt"/>
                <a:cs typeface="+mn-lt"/>
              </a:rPr>
              <a:t> Voldoende beweging en een gezonde leefstijl </a:t>
            </a:r>
            <a:endParaRPr lang="nl-NL" sz="2800"/>
          </a:p>
          <a:p>
            <a:pPr marL="0" indent="0">
              <a:buNone/>
            </a:pPr>
            <a:endParaRPr lang="nl-NL" sz="2800"/>
          </a:p>
          <a:p>
            <a:pPr>
              <a:buFont typeface="Wingdings" panose="020B0602020104020603" pitchFamily="34" charset="0"/>
              <a:buChar char="§"/>
            </a:pPr>
            <a:endParaRPr lang="nl-NL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D78AD05-DEC2-3413-6CA9-603694359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7DE71AB-5F71-C50F-31B0-7F3CB617E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7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426443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DEAE3A-1966-5FAC-5F2F-23959DFA5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Cognitieve ontwikkeling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A387E9E-937C-085F-8133-95347DCE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F913158-A9E0-219B-B419-4D3130FAC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467" y="2603500"/>
            <a:ext cx="11038427" cy="3468688"/>
          </a:xfrm>
        </p:spPr>
        <p:txBody>
          <a:bodyPr vert="horz" lIns="45720" tIns="45720" rIns="45720" bIns="45720" rtlCol="0" anchor="t">
            <a:normAutofit/>
          </a:bodyPr>
          <a:lstStyle/>
          <a:p>
            <a:pPr marL="0" indent="0">
              <a:buNone/>
            </a:pPr>
            <a:r>
              <a:rPr lang="nl-NL" sz="2800">
                <a:solidFill>
                  <a:srgbClr val="222222"/>
                </a:solidFill>
                <a:ea typeface="+mn-lt"/>
                <a:cs typeface="+mn-lt"/>
              </a:rPr>
              <a:t>De cognitieve ontwikkeling; alles wat er in zijn hoofd gebeurt. Denk hierbij aan geheugen, kennis en vaardigheden leren, verbanden leggen, fantasie van werkelijkheid scheiden, inleven, veranderingen snappen...</a:t>
            </a:r>
            <a:endParaRPr lang="nl-NL" sz="2800"/>
          </a:p>
          <a:p>
            <a:pPr marL="0" indent="0">
              <a:buNone/>
            </a:pPr>
            <a:endParaRPr lang="nl-NL" sz="2800">
              <a:solidFill>
                <a:srgbClr val="222222"/>
              </a:solidFill>
            </a:endParaRPr>
          </a:p>
          <a:p>
            <a:pPr marL="0" indent="0">
              <a:buNone/>
            </a:pPr>
            <a:r>
              <a:rPr lang="nl-NL" sz="2800">
                <a:solidFill>
                  <a:srgbClr val="222222"/>
                </a:solidFill>
              </a:rPr>
              <a:t>Werkvorm: Denken – Delen – Uitwisselen  (DDU)</a:t>
            </a:r>
          </a:p>
          <a:p>
            <a:pPr marL="0" indent="0">
              <a:buNone/>
            </a:pPr>
            <a:r>
              <a:rPr lang="nl-NL" sz="2800" b="1">
                <a:solidFill>
                  <a:srgbClr val="222222"/>
                </a:solidFill>
              </a:rPr>
              <a:t>Wat kan je doen om de cognitieve ontwikkeling te stimuleren?</a:t>
            </a:r>
          </a:p>
          <a:p>
            <a:pPr>
              <a:buFont typeface="Wingdings" panose="020B0602020104020603" pitchFamily="34" charset="0"/>
              <a:buChar char="Ø"/>
            </a:pPr>
            <a:endParaRPr lang="nl-NL" sz="2500">
              <a:solidFill>
                <a:srgbClr val="222222"/>
              </a:solidFill>
            </a:endParaRPr>
          </a:p>
          <a:p>
            <a:pPr>
              <a:buFont typeface="Wingdings" panose="020B0602020104020603" pitchFamily="34" charset="0"/>
              <a:buChar char="Ø"/>
            </a:pPr>
            <a:endParaRPr lang="nl-NL" sz="2400">
              <a:solidFill>
                <a:srgbClr val="222222"/>
              </a:solidFill>
            </a:endParaRP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02F45F3-CC2F-1F5F-BBC0-E581F2153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9181DC-33D7-BD91-6431-D340820DC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8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402945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4452BC-E202-CDE7-7FC3-0D83941D9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Cognitieve ontwikkeling stimuleren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2F0D84C-D735-71FA-FFDD-52725620F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nl-NL" noProof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FF9F648-5BFD-1719-9BC7-F7851691F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45720" tIns="45720" rIns="45720" bIns="45720" rtlCol="0" anchor="t">
            <a:normAutofit/>
          </a:bodyPr>
          <a:lstStyle/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solidFill>
                  <a:srgbClr val="222222"/>
                </a:solidFill>
                <a:ea typeface="+mn-lt"/>
                <a:cs typeface="+mn-lt"/>
              </a:rPr>
              <a:t> Stimuleren van cognitieve ontwikkeling: </a:t>
            </a:r>
            <a:endParaRPr lang="nl-NL" sz="280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solidFill>
                  <a:srgbClr val="222222"/>
                </a:solidFill>
                <a:ea typeface="+mn-lt"/>
                <a:cs typeface="+mn-lt"/>
              </a:rPr>
              <a:t> (Voor)lezen, </a:t>
            </a:r>
            <a:endParaRPr lang="nl-NL" sz="280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solidFill>
                  <a:srgbClr val="222222"/>
                </a:solidFill>
                <a:ea typeface="+mn-lt"/>
                <a:cs typeface="+mn-lt"/>
              </a:rPr>
              <a:t> Veel gesprekken voeren, </a:t>
            </a:r>
            <a:endParaRPr lang="nl-NL" sz="280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solidFill>
                  <a:srgbClr val="222222"/>
                </a:solidFill>
                <a:ea typeface="+mn-lt"/>
                <a:cs typeface="+mn-lt"/>
              </a:rPr>
              <a:t> Denkspelletjes, </a:t>
            </a:r>
            <a:endParaRPr lang="nl-NL" sz="2800">
              <a:solidFill>
                <a:srgbClr val="000000"/>
              </a:solidFill>
              <a:ea typeface="+mn-lt"/>
              <a:cs typeface="+mn-lt"/>
            </a:endParaRPr>
          </a:p>
          <a:p>
            <a:pPr>
              <a:buFont typeface="Wingdings" panose="020B0602020104020603" pitchFamily="34" charset="0"/>
              <a:buChar char="§"/>
            </a:pPr>
            <a:r>
              <a:rPr lang="nl-NL" sz="2800">
                <a:solidFill>
                  <a:srgbClr val="222222"/>
                </a:solidFill>
                <a:ea typeface="+mn-lt"/>
                <a:cs typeface="+mn-lt"/>
              </a:rPr>
              <a:t> Verantwoordelijkheid geven</a:t>
            </a:r>
            <a:endParaRPr lang="nl-NL" sz="2800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CF52A03-E10E-17AD-713A-DE83C15D4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nl-NL" noProof="0"/>
              <a:t>maandag 1 februari 20XX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FC33AB2-EA67-7733-892A-3C5D80A12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01389E6-C847-4AD0-B56D-D205B2EAB1EE}" type="slidenum">
              <a:rPr lang="nl-NL" noProof="0" smtClean="0"/>
              <a:t>9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0492720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931430cf-fbc5-4c32-a63d-288ffa2f89e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6CECF70247EB469C36B37385FCF29C" ma:contentTypeVersion="18" ma:contentTypeDescription="Een nieuw document maken." ma:contentTypeScope="" ma:versionID="32b5fde8db58e1b936296a8f3378b925">
  <xsd:schema xmlns:xsd="http://www.w3.org/2001/XMLSchema" xmlns:xs="http://www.w3.org/2001/XMLSchema" xmlns:p="http://schemas.microsoft.com/office/2006/metadata/properties" xmlns:ns3="931430cf-fbc5-4c32-a63d-288ffa2f89ef" xmlns:ns4="b74828f0-6f6a-46a6-88e4-03005efe5cfc" targetNamespace="http://schemas.microsoft.com/office/2006/metadata/properties" ma:root="true" ma:fieldsID="4c368f93f504016c7ad5e176105ed89d" ns3:_="" ns4:_="">
    <xsd:import namespace="931430cf-fbc5-4c32-a63d-288ffa2f89ef"/>
    <xsd:import namespace="b74828f0-6f6a-46a6-88e4-03005efe5cf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1430cf-fbc5-4c32-a63d-288ffa2f89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4828f0-6f6a-46a6-88e4-03005efe5cf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int-hash delen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DB3DF3-0DE4-4680-9F24-129ACD814D46}">
  <ds:schemaRefs>
    <ds:schemaRef ds:uri="931430cf-fbc5-4c32-a63d-288ffa2f89ef"/>
    <ds:schemaRef ds:uri="b74828f0-6f6a-46a6-88e4-03005efe5cf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FD11D0D-49AA-4234-8038-B1EB24A0EE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5CA0E7-BBAC-4289-9AD4-04DE884CF03D}">
  <ds:schemaRefs>
    <ds:schemaRef ds:uri="931430cf-fbc5-4c32-a63d-288ffa2f89ef"/>
    <ds:schemaRef ds:uri="b74828f0-6f6a-46a6-88e4-03005efe5cf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Breedbeeld</PresentationFormat>
  <Slides>15</Slides>
  <Notes>3</Notes>
  <HiddenSlides>0</HiddenSlide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Integraal</vt:lpstr>
      <vt:lpstr>Professionalisering &amp; kwaliteitsverbetering  van het informeel islamitisch onderwijs</vt:lpstr>
      <vt:lpstr>Programma DAG  2</vt:lpstr>
      <vt:lpstr>Ontwikkelingsfasen van kinderen</vt:lpstr>
      <vt:lpstr>Jongere kind</vt:lpstr>
      <vt:lpstr>oudere kind </vt:lpstr>
      <vt:lpstr>Algemene ontwikkeling</vt:lpstr>
      <vt:lpstr>Motorische ontwikkeling</vt:lpstr>
      <vt:lpstr>Cognitieve ontwikkeling</vt:lpstr>
      <vt:lpstr>Cognitieve ontwikkeling stimuleren</vt:lpstr>
      <vt:lpstr>Sociaal emotionele ontwikkeling</vt:lpstr>
      <vt:lpstr>Praktijk casus bespreken</vt:lpstr>
      <vt:lpstr>Versterken s-E ontwikkeling</vt:lpstr>
      <vt:lpstr>Evaluatie deel 2</vt:lpstr>
      <vt:lpstr>Afronding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Suat erdemsoy</dc:creator>
  <cp:revision>6</cp:revision>
  <dcterms:created xsi:type="dcterms:W3CDTF">2024-05-01T11:08:27Z</dcterms:created>
  <dcterms:modified xsi:type="dcterms:W3CDTF">2024-12-04T16:07:05Z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0x010100B96CECF70247EB469C36B37385FCF29C</vt:lpwstr>
  </property>
</Properties>
</file>