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23"/>
  </p:notesMasterIdLst>
  <p:sldIdLst>
    <p:sldId id="289" r:id="rId5"/>
    <p:sldId id="290" r:id="rId6"/>
    <p:sldId id="291" r:id="rId7"/>
    <p:sldId id="294" r:id="rId8"/>
    <p:sldId id="295" r:id="rId9"/>
    <p:sldId id="296" r:id="rId10"/>
    <p:sldId id="297" r:id="rId11"/>
    <p:sldId id="298" r:id="rId12"/>
    <p:sldId id="299" r:id="rId13"/>
    <p:sldId id="300" r:id="rId14"/>
    <p:sldId id="292" r:id="rId15"/>
    <p:sldId id="307" r:id="rId16"/>
    <p:sldId id="306" r:id="rId17"/>
    <p:sldId id="308" r:id="rId18"/>
    <p:sldId id="309" r:id="rId19"/>
    <p:sldId id="310" r:id="rId20"/>
    <p:sldId id="301" r:id="rId21"/>
    <p:sldId id="32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EF1D6-FFCA-506B-0160-A9492CB7AE7F}" v="5" dt="2024-12-04T15:29:30.904"/>
    <p1510:client id="{2DB6C571-008D-3F5F-D644-BB2EF61CC075}" v="92" dt="2024-12-04T15:54:46.239"/>
    <p1510:client id="{3145EBF5-E00E-964A-F9DB-6E0149EBD31D}" v="12" dt="2024-12-04T16:20:50.211"/>
    <p1510:client id="{45FFDBD9-03BE-19C6-370A-4EF15C6A60F0}" v="4" dt="2024-12-04T16:06:48.093"/>
    <p1510:client id="{4ABA878B-1748-92FD-78B2-F1F0177F7AFA}" v="22" dt="2024-12-04T16:03:46.364"/>
    <p1510:client id="{5BFB840A-312D-9C43-0197-BC9035A66C76}" v="30" dt="2024-12-04T14:57:02.657"/>
    <p1510:client id="{5FE2EA7F-7018-8F56-750F-D0E354CCE269}" v="3" dt="2024-12-04T15:52:17.017"/>
    <p1510:client id="{A617633B-C69D-4368-588E-B1F0970D88DF}" v="3" dt="2024-12-04T15:57:21.792"/>
    <p1510:client id="{A778F588-12F7-70FC-A1FB-031118B5F8DD}" v="33" dt="2024-12-04T14:58:04.067"/>
    <p1510:client id="{E46F01E6-1F01-E5D7-1D41-501D2AA6349C}" v="92" dt="2024-12-04T15:48:58.39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at erdemsoy" userId="S::s.erdemsoy@spior.nl::42a8f61a-456d-414e-a473-f5b084cd72d7" providerId="AD" clId="Web-{3145EBF5-E00E-964A-F9DB-6E0149EBD31D}"/>
    <pc:docChg chg="delSld">
      <pc:chgData name="Suat erdemsoy" userId="S::s.erdemsoy@spior.nl::42a8f61a-456d-414e-a473-f5b084cd72d7" providerId="AD" clId="Web-{3145EBF5-E00E-964A-F9DB-6E0149EBD31D}" dt="2024-12-04T16:20:50.211" v="11"/>
      <pc:docMkLst>
        <pc:docMk/>
      </pc:docMkLst>
      <pc:sldChg chg="del">
        <pc:chgData name="Suat erdemsoy" userId="S::s.erdemsoy@spior.nl::42a8f61a-456d-414e-a473-f5b084cd72d7" providerId="AD" clId="Web-{3145EBF5-E00E-964A-F9DB-6E0149EBD31D}" dt="2024-12-04T16:20:25.819" v="0"/>
        <pc:sldMkLst>
          <pc:docMk/>
          <pc:sldMk cId="826427261" sldId="293"/>
        </pc:sldMkLst>
      </pc:sldChg>
      <pc:sldChg chg="del">
        <pc:chgData name="Suat erdemsoy" userId="S::s.erdemsoy@spior.nl::42a8f61a-456d-414e-a473-f5b084cd72d7" providerId="AD" clId="Web-{3145EBF5-E00E-964A-F9DB-6E0149EBD31D}" dt="2024-12-04T16:20:50.211" v="11"/>
        <pc:sldMkLst>
          <pc:docMk/>
          <pc:sldMk cId="1820068524" sldId="302"/>
        </pc:sldMkLst>
      </pc:sldChg>
      <pc:sldChg chg="del">
        <pc:chgData name="Suat erdemsoy" userId="S::s.erdemsoy@spior.nl::42a8f61a-456d-414e-a473-f5b084cd72d7" providerId="AD" clId="Web-{3145EBF5-E00E-964A-F9DB-6E0149EBD31D}" dt="2024-12-04T16:20:27.475" v="1"/>
        <pc:sldMkLst>
          <pc:docMk/>
          <pc:sldMk cId="2923297489" sldId="311"/>
        </pc:sldMkLst>
      </pc:sldChg>
      <pc:sldChg chg="del">
        <pc:chgData name="Suat erdemsoy" userId="S::s.erdemsoy@spior.nl::42a8f61a-456d-414e-a473-f5b084cd72d7" providerId="AD" clId="Web-{3145EBF5-E00E-964A-F9DB-6E0149EBD31D}" dt="2024-12-04T16:20:29.132" v="2"/>
        <pc:sldMkLst>
          <pc:docMk/>
          <pc:sldMk cId="2298606603" sldId="312"/>
        </pc:sldMkLst>
      </pc:sldChg>
      <pc:sldChg chg="del">
        <pc:chgData name="Suat erdemsoy" userId="S::s.erdemsoy@spior.nl::42a8f61a-456d-414e-a473-f5b084cd72d7" providerId="AD" clId="Web-{3145EBF5-E00E-964A-F9DB-6E0149EBD31D}" dt="2024-12-04T16:20:29.913" v="3"/>
        <pc:sldMkLst>
          <pc:docMk/>
          <pc:sldMk cId="730978875" sldId="313"/>
        </pc:sldMkLst>
      </pc:sldChg>
      <pc:sldChg chg="del">
        <pc:chgData name="Suat erdemsoy" userId="S::s.erdemsoy@spior.nl::42a8f61a-456d-414e-a473-f5b084cd72d7" providerId="AD" clId="Web-{3145EBF5-E00E-964A-F9DB-6E0149EBD31D}" dt="2024-12-04T16:20:33.960" v="4"/>
        <pc:sldMkLst>
          <pc:docMk/>
          <pc:sldMk cId="1623980140" sldId="314"/>
        </pc:sldMkLst>
      </pc:sldChg>
      <pc:sldChg chg="del">
        <pc:chgData name="Suat erdemsoy" userId="S::s.erdemsoy@spior.nl::42a8f61a-456d-414e-a473-f5b084cd72d7" providerId="AD" clId="Web-{3145EBF5-E00E-964A-F9DB-6E0149EBD31D}" dt="2024-12-04T16:20:35.241" v="5"/>
        <pc:sldMkLst>
          <pc:docMk/>
          <pc:sldMk cId="1426443502" sldId="315"/>
        </pc:sldMkLst>
      </pc:sldChg>
      <pc:sldChg chg="del">
        <pc:chgData name="Suat erdemsoy" userId="S::s.erdemsoy@spior.nl::42a8f61a-456d-414e-a473-f5b084cd72d7" providerId="AD" clId="Web-{3145EBF5-E00E-964A-F9DB-6E0149EBD31D}" dt="2024-12-04T16:20:43.101" v="8"/>
        <pc:sldMkLst>
          <pc:docMk/>
          <pc:sldMk cId="3924308928" sldId="316"/>
        </pc:sldMkLst>
      </pc:sldChg>
      <pc:sldChg chg="del">
        <pc:chgData name="Suat erdemsoy" userId="S::s.erdemsoy@spior.nl::42a8f61a-456d-414e-a473-f5b084cd72d7" providerId="AD" clId="Web-{3145EBF5-E00E-964A-F9DB-6E0149EBD31D}" dt="2024-12-04T16:20:45.492" v="10"/>
        <pc:sldMkLst>
          <pc:docMk/>
          <pc:sldMk cId="1148347406" sldId="318"/>
        </pc:sldMkLst>
      </pc:sldChg>
      <pc:sldChg chg="del">
        <pc:chgData name="Suat erdemsoy" userId="S::s.erdemsoy@spior.nl::42a8f61a-456d-414e-a473-f5b084cd72d7" providerId="AD" clId="Web-{3145EBF5-E00E-964A-F9DB-6E0149EBD31D}" dt="2024-12-04T16:20:36.632" v="6"/>
        <pc:sldMkLst>
          <pc:docMk/>
          <pc:sldMk cId="1402945038" sldId="319"/>
        </pc:sldMkLst>
      </pc:sldChg>
      <pc:sldChg chg="del">
        <pc:chgData name="Suat erdemsoy" userId="S::s.erdemsoy@spior.nl::42a8f61a-456d-414e-a473-f5b084cd72d7" providerId="AD" clId="Web-{3145EBF5-E00E-964A-F9DB-6E0149EBD31D}" dt="2024-12-04T16:20:39.351" v="7"/>
        <pc:sldMkLst>
          <pc:docMk/>
          <pc:sldMk cId="2049272043" sldId="320"/>
        </pc:sldMkLst>
      </pc:sldChg>
      <pc:sldChg chg="del">
        <pc:chgData name="Suat erdemsoy" userId="S::s.erdemsoy@spior.nl::42a8f61a-456d-414e-a473-f5b084cd72d7" providerId="AD" clId="Web-{3145EBF5-E00E-964A-F9DB-6E0149EBD31D}" dt="2024-12-04T16:20:44.382" v="9"/>
        <pc:sldMkLst>
          <pc:docMk/>
          <pc:sldMk cId="2093702402" sldId="321"/>
        </pc:sldMkLst>
      </pc:sldChg>
    </pc:docChg>
  </pc:docChgLst>
  <pc:docChgLst>
    <pc:chgData name="Suat erdemsoy" userId="S::s.erdemsoy@spior.nl::42a8f61a-456d-414e-a473-f5b084cd72d7" providerId="AD" clId="Web-{45FFDBD9-03BE-19C6-370A-4EF15C6A60F0}"/>
    <pc:docChg chg="modSld">
      <pc:chgData name="Suat erdemsoy" userId="S::s.erdemsoy@spior.nl::42a8f61a-456d-414e-a473-f5b084cd72d7" providerId="AD" clId="Web-{45FFDBD9-03BE-19C6-370A-4EF15C6A60F0}" dt="2024-12-04T16:06:48.093" v="3" actId="20577"/>
      <pc:docMkLst>
        <pc:docMk/>
      </pc:docMkLst>
      <pc:sldChg chg="modSp">
        <pc:chgData name="Suat erdemsoy" userId="S::s.erdemsoy@spior.nl::42a8f61a-456d-414e-a473-f5b084cd72d7" providerId="AD" clId="Web-{45FFDBD9-03BE-19C6-370A-4EF15C6A60F0}" dt="2024-12-04T16:06:48.093" v="3" actId="20577"/>
        <pc:sldMkLst>
          <pc:docMk/>
          <pc:sldMk cId="329803842" sldId="290"/>
        </pc:sldMkLst>
        <pc:spChg chg="mod">
          <ac:chgData name="Suat erdemsoy" userId="S::s.erdemsoy@spior.nl::42a8f61a-456d-414e-a473-f5b084cd72d7" providerId="AD" clId="Web-{45FFDBD9-03BE-19C6-370A-4EF15C6A60F0}" dt="2024-12-04T16:06:48.093" v="3" actId="20577"/>
          <ac:spMkLst>
            <pc:docMk/>
            <pc:sldMk cId="329803842" sldId="290"/>
            <ac:spMk id="7" creationId="{E7CEF284-F8A2-2AEB-97D3-B7BB7BEC1CA7}"/>
          </ac:spMkLst>
        </pc:spChg>
      </pc:sldChg>
    </pc:docChg>
  </pc:docChgLst>
  <pc:docChgLst>
    <pc:chgData name="Suat erdemsoy" userId="S::s.erdemsoy@spior.nl::42a8f61a-456d-414e-a473-f5b084cd72d7" providerId="AD" clId="Web-{A617633B-C69D-4368-588E-B1F0970D88DF}"/>
    <pc:docChg chg="delSld modSld">
      <pc:chgData name="Suat erdemsoy" userId="S::s.erdemsoy@spior.nl::42a8f61a-456d-414e-a473-f5b084cd72d7" providerId="AD" clId="Web-{A617633B-C69D-4368-588E-B1F0970D88DF}" dt="2024-12-04T15:57:21.792" v="2" actId="20577"/>
      <pc:docMkLst>
        <pc:docMk/>
      </pc:docMkLst>
      <pc:sldChg chg="modSp">
        <pc:chgData name="Suat erdemsoy" userId="S::s.erdemsoy@spior.nl::42a8f61a-456d-414e-a473-f5b084cd72d7" providerId="AD" clId="Web-{A617633B-C69D-4368-588E-B1F0970D88DF}" dt="2024-12-04T15:57:21.792" v="2" actId="20577"/>
        <pc:sldMkLst>
          <pc:docMk/>
          <pc:sldMk cId="1820068524" sldId="302"/>
        </pc:sldMkLst>
        <pc:spChg chg="mod">
          <ac:chgData name="Suat erdemsoy" userId="S::s.erdemsoy@spior.nl::42a8f61a-456d-414e-a473-f5b084cd72d7" providerId="AD" clId="Web-{A617633B-C69D-4368-588E-B1F0970D88DF}" dt="2024-12-04T15:57:21.792" v="2" actId="20577"/>
          <ac:spMkLst>
            <pc:docMk/>
            <pc:sldMk cId="1820068524" sldId="302"/>
            <ac:spMk id="2" creationId="{96FAEF3E-CEBD-4648-AABE-82941BDFD2F0}"/>
          </ac:spMkLst>
        </pc:spChg>
      </pc:sldChg>
      <pc:sldChg chg="del">
        <pc:chgData name="Suat erdemsoy" userId="S::s.erdemsoy@spior.nl::42a8f61a-456d-414e-a473-f5b084cd72d7" providerId="AD" clId="Web-{A617633B-C69D-4368-588E-B1F0970D88DF}" dt="2024-12-04T15:56:56.151" v="0"/>
        <pc:sldMkLst>
          <pc:docMk/>
          <pc:sldMk cId="2125919326" sldId="305"/>
        </pc:sldMkLst>
      </pc:sldChg>
    </pc:docChg>
  </pc:docChgLst>
  <pc:docChgLst>
    <pc:chgData name="Suat erdemsoy" userId="S::s.erdemsoy@spior.nl::42a8f61a-456d-414e-a473-f5b084cd72d7" providerId="AD" clId="Web-{4ABA878B-1748-92FD-78B2-F1F0177F7AFA}"/>
    <pc:docChg chg="modSld">
      <pc:chgData name="Suat erdemsoy" userId="S::s.erdemsoy@spior.nl::42a8f61a-456d-414e-a473-f5b084cd72d7" providerId="AD" clId="Web-{4ABA878B-1748-92FD-78B2-F1F0177F7AFA}" dt="2024-12-04T16:03:46.364" v="21" actId="20577"/>
      <pc:docMkLst>
        <pc:docMk/>
      </pc:docMkLst>
      <pc:sldChg chg="modSp">
        <pc:chgData name="Suat erdemsoy" userId="S::s.erdemsoy@spior.nl::42a8f61a-456d-414e-a473-f5b084cd72d7" providerId="AD" clId="Web-{4ABA878B-1748-92FD-78B2-F1F0177F7AFA}" dt="2024-12-04T16:03:46.364" v="21" actId="20577"/>
        <pc:sldMkLst>
          <pc:docMk/>
          <pc:sldMk cId="481191994" sldId="289"/>
        </pc:sldMkLst>
        <pc:spChg chg="mod">
          <ac:chgData name="Suat erdemsoy" userId="S::s.erdemsoy@spior.nl::42a8f61a-456d-414e-a473-f5b084cd72d7" providerId="AD" clId="Web-{4ABA878B-1748-92FD-78B2-F1F0177F7AFA}" dt="2024-12-04T16:03:46.364" v="21" actId="20577"/>
          <ac:spMkLst>
            <pc:docMk/>
            <pc:sldMk cId="481191994" sldId="289"/>
            <ac:spMk id="12" creationId="{A5B32ED3-B939-B30E-C5C9-3A9D353031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865F9-68B8-45CC-8DAB-4EC9E7F5355D}" type="datetimeFigureOut">
              <a:rPr lang="nl-NL" smtClean="0"/>
              <a:t>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08795-6E5D-44A6-B5D9-F90C9B08C0F8}" type="slidenum">
              <a:rPr lang="nl-NL" smtClean="0"/>
              <a:t>‹nr.›</a:t>
            </a:fld>
            <a:endParaRPr lang="nl-NL"/>
          </a:p>
        </p:txBody>
      </p:sp>
    </p:spTree>
    <p:extLst>
      <p:ext uri="{BB962C8B-B14F-4D97-AF65-F5344CB8AC3E}">
        <p14:creationId xmlns:p14="http://schemas.microsoft.com/office/powerpoint/2010/main" val="288460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a:t>
            </a:fld>
            <a:endParaRPr lang="nl-NL"/>
          </a:p>
        </p:txBody>
      </p:sp>
    </p:spTree>
    <p:extLst>
      <p:ext uri="{BB962C8B-B14F-4D97-AF65-F5344CB8AC3E}">
        <p14:creationId xmlns:p14="http://schemas.microsoft.com/office/powerpoint/2010/main" val="82501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Behoefte peilen aan de hand van een interactieve werkvorm. Geef aan wat je gaat gebruiken en waarom:</a:t>
            </a:r>
          </a:p>
          <a:p>
            <a:endParaRPr lang="nl-NL"/>
          </a:p>
          <a:p>
            <a:pPr marL="171450" indent="-171450">
              <a:buFont typeface="Arial" panose="020B0604020202020204" pitchFamily="34" charset="0"/>
              <a:buChar char="•"/>
            </a:pPr>
            <a:r>
              <a:rPr lang="nl-NL"/>
              <a:t>Word Cloud via </a:t>
            </a:r>
            <a:r>
              <a:rPr lang="nl-NL" err="1"/>
              <a:t>Mentimeter</a:t>
            </a:r>
            <a:endParaRPr lang="nl-NL"/>
          </a:p>
          <a:p>
            <a:pPr marL="171450" indent="-171450">
              <a:buFont typeface="Arial" panose="020B0604020202020204" pitchFamily="34" charset="0"/>
              <a:buChar char="•"/>
            </a:pPr>
            <a:r>
              <a:rPr lang="nl-NL" b="0" i="0">
                <a:solidFill>
                  <a:srgbClr val="4D5156"/>
                </a:solidFill>
                <a:effectLst/>
                <a:highlight>
                  <a:srgbClr val="FFFFFF"/>
                </a:highlight>
                <a:latin typeface="arial"/>
                <a:cs typeface="arial"/>
              </a:rPr>
              <a:t>Een </a:t>
            </a:r>
            <a:r>
              <a:rPr lang="nl-NL" b="0" i="0">
                <a:solidFill>
                  <a:srgbClr val="5F6368"/>
                </a:solidFill>
                <a:effectLst/>
                <a:highlight>
                  <a:srgbClr val="FFFFFF"/>
                </a:highlight>
                <a:latin typeface="arial"/>
                <a:cs typeface="arial"/>
              </a:rPr>
              <a:t>Word Cloud</a:t>
            </a:r>
            <a:r>
              <a:rPr lang="nl-NL" b="0" i="0">
                <a:solidFill>
                  <a:srgbClr val="4D5156"/>
                </a:solidFill>
                <a:effectLst/>
                <a:highlight>
                  <a:srgbClr val="FFFFFF"/>
                </a:highlight>
                <a:latin typeface="arial"/>
                <a:cs typeface="arial"/>
              </a:rPr>
              <a:t> </a:t>
            </a:r>
            <a:r>
              <a:rPr lang="nl-NL">
                <a:solidFill>
                  <a:srgbClr val="4D5156"/>
                </a:solidFill>
                <a:highlight>
                  <a:srgbClr val="FFFFFF"/>
                </a:highlight>
                <a:latin typeface="arial"/>
                <a:cs typeface="arial"/>
              </a:rPr>
              <a:t>onthult</a:t>
            </a:r>
            <a:r>
              <a:rPr lang="nl-NL" b="0" i="0">
                <a:solidFill>
                  <a:srgbClr val="4D5156"/>
                </a:solidFill>
                <a:effectLst/>
                <a:highlight>
                  <a:srgbClr val="FFFFFF"/>
                </a:highlight>
                <a:latin typeface="arial"/>
                <a:cs typeface="arial"/>
              </a:rPr>
              <a:t> en bundelt gedachtes van het hele publiek.</a:t>
            </a:r>
          </a:p>
          <a:p>
            <a:pPr marL="171450" indent="-171450">
              <a:buFont typeface="Arial" panose="020B0604020202020204" pitchFamily="34" charset="0"/>
              <a:buChar char="•"/>
            </a:pPr>
            <a:r>
              <a:rPr lang="nl-NL" b="0" i="0">
                <a:solidFill>
                  <a:srgbClr val="4D5156"/>
                </a:solidFill>
                <a:effectLst/>
                <a:highlight>
                  <a:srgbClr val="FFFFFF"/>
                </a:highlight>
                <a:latin typeface="arial" panose="020B0604020202020204" pitchFamily="34" charset="0"/>
              </a:rPr>
              <a:t>Word Cloud biedt je een visuele weergave van de meest populaire opvattingen/ideeën van je publiek.</a:t>
            </a:r>
          </a:p>
          <a:p>
            <a:pPr marL="171450" indent="-171450">
              <a:buFont typeface="Arial" panose="020B0604020202020204" pitchFamily="34" charset="0"/>
              <a:buChar char="•"/>
            </a:pPr>
            <a:r>
              <a:rPr lang="nl-NL" b="0" i="0">
                <a:solidFill>
                  <a:srgbClr val="4D5156"/>
                </a:solidFill>
                <a:effectLst/>
                <a:highlight>
                  <a:srgbClr val="FFFFFF"/>
                </a:highlight>
                <a:latin typeface="arial" panose="020B0604020202020204" pitchFamily="34" charset="0"/>
              </a:rPr>
              <a:t>Pak je mobiel erbij!</a:t>
            </a:r>
          </a:p>
          <a:p>
            <a:pPr marL="171450" indent="-171450">
              <a:buFont typeface="Arial" panose="020B0604020202020204" pitchFamily="34" charset="0"/>
              <a:buChar char="•"/>
            </a:pPr>
            <a:endParaRPr lang="nl-NL" b="0" i="0">
              <a:solidFill>
                <a:srgbClr val="4D5156"/>
              </a:solidFill>
              <a:effectLst/>
              <a:highlight>
                <a:srgbClr val="FFFFFF"/>
              </a:highlight>
              <a:latin typeface="arial" panose="020B0604020202020204" pitchFamily="34" charset="0"/>
            </a:endParaRPr>
          </a:p>
          <a:p>
            <a:pPr marL="0" indent="0">
              <a:buFont typeface="Arial" panose="020B0604020202020204" pitchFamily="34" charset="0"/>
              <a:buNone/>
            </a:pPr>
            <a:r>
              <a:rPr lang="nl-NL" b="0" i="1">
                <a:solidFill>
                  <a:srgbClr val="4D5156"/>
                </a:solidFill>
                <a:effectLst/>
                <a:highlight>
                  <a:srgbClr val="FFFFFF"/>
                </a:highlight>
                <a:latin typeface="arial" panose="020B0604020202020204" pitchFamily="34" charset="0"/>
              </a:rPr>
              <a:t>Voor jezelf: welke informatie is nuttig en hoe kan jij daarin tegemoet komen.</a:t>
            </a:r>
          </a:p>
          <a:p>
            <a:pPr marL="0" indent="0">
              <a:buFont typeface="Arial" panose="020B0604020202020204" pitchFamily="34" charset="0"/>
              <a:buNone/>
            </a:pPr>
            <a:endParaRPr lang="nl-NL" b="0" i="0">
              <a:solidFill>
                <a:srgbClr val="4D5156"/>
              </a:solidFill>
              <a:effectLst/>
              <a:highlight>
                <a:srgbClr val="FFFFFF"/>
              </a:highlight>
              <a:latin typeface="arial" panose="020B0604020202020204" pitchFamily="34" charset="0"/>
            </a:endParaRPr>
          </a:p>
          <a:p>
            <a:pPr marL="171450" indent="-171450">
              <a:buFont typeface="Arial" panose="020B0604020202020204" pitchFamily="34" charset="0"/>
              <a:buChar char="•"/>
            </a:pPr>
            <a:r>
              <a:rPr lang="nl-NL" b="0" i="0">
                <a:solidFill>
                  <a:srgbClr val="4D5156"/>
                </a:solidFill>
                <a:effectLst/>
                <a:highlight>
                  <a:srgbClr val="FFFFFF"/>
                </a:highlight>
                <a:latin typeface="arial" panose="020B0604020202020204" pitchFamily="34" charset="0"/>
              </a:rPr>
              <a:t>De resultaten als groep bespreken.</a:t>
            </a:r>
          </a:p>
          <a:p>
            <a:pPr marL="171450" indent="-171450">
              <a:buFont typeface="Arial" panose="020B0604020202020204" pitchFamily="34" charset="0"/>
              <a:buChar char="•"/>
            </a:pPr>
            <a:r>
              <a:rPr lang="nl-NL" b="0" i="0">
                <a:solidFill>
                  <a:srgbClr val="4D5156"/>
                </a:solidFill>
                <a:effectLst/>
                <a:highlight>
                  <a:srgbClr val="FFFFFF"/>
                </a:highlight>
                <a:latin typeface="arial" panose="020B0604020202020204" pitchFamily="34" charset="0"/>
              </a:rPr>
              <a:t>Voornemen uitspreken dat je deze input meeneemt en kijkt in hoeverre je waaraan tegemoet kunt komen.</a:t>
            </a:r>
            <a:endParaRPr lang="nl-NL" i="0"/>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11</a:t>
            </a:fld>
            <a:endParaRPr lang="nl-NL"/>
          </a:p>
        </p:txBody>
      </p:sp>
    </p:spTree>
    <p:extLst>
      <p:ext uri="{BB962C8B-B14F-4D97-AF65-F5344CB8AC3E}">
        <p14:creationId xmlns:p14="http://schemas.microsoft.com/office/powerpoint/2010/main" val="145928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Wingdings" panose="05000000000000000000" pitchFamily="2" charset="2"/>
              <a:buChar char="§"/>
            </a:pPr>
            <a:r>
              <a:rPr lang="nl-NL" sz="2800"/>
              <a:t>Wie ben ik en wat kom ik doen? &gt; </a:t>
            </a:r>
            <a:r>
              <a:rPr lang="nl-NL" sz="2800" i="1"/>
              <a:t>Heel kort vertellen wie je bent, wat je professionele achtergrond is en namens wie je hier staat. Wat je rol vandaag en de komende bijeenkomsten is kort toelichten.</a:t>
            </a:r>
          </a:p>
          <a:p>
            <a:pPr marL="285750" indent="-285750">
              <a:buFont typeface="Wingdings" panose="05000000000000000000" pitchFamily="2" charset="2"/>
              <a:buChar char="§"/>
            </a:pPr>
            <a:r>
              <a:rPr lang="nl-NL" sz="2800"/>
              <a:t>Wie zijn jullie? Introduceer elkaar. </a:t>
            </a:r>
            <a:r>
              <a:rPr lang="nl-NL" sz="2800" i="1"/>
              <a:t>&gt; Leg uit dat jullie elkaar misschien al kennen of juist niet, maar dat jullie elkaar gaan voorstellen in tweetallen aan de groep n.a.v. 5 minuten met elkaar gesproken te hebben. Ieder individu heeft max 2,5 minuut om iets te vertellen over zichzelf aan de ander en antwoord te geven op twee vragen: wat kom je brengen naar deze bijeenkomsten en wat hoop je mee te nemen?</a:t>
            </a:r>
          </a:p>
          <a:p>
            <a:pPr marL="2286" lvl="0" indent="-285750">
              <a:buFont typeface="Wingdings" panose="05000000000000000000" pitchFamily="2" charset="2"/>
              <a:buChar char="§"/>
            </a:pPr>
            <a:r>
              <a:rPr lang="nl-NL" sz="2400"/>
              <a:t>Stel de ander voor in een paar minuten. </a:t>
            </a:r>
            <a:r>
              <a:rPr lang="nl-NL" sz="2400" i="1"/>
              <a:t>&gt; Geef iedereen de kans om in één minuut iemand te pitchen of voor te stellen aan de groep: “Naast mij/tegenover mij zit X, hij/zij… Hij/zij hoopt zijn/haar kennis or ervaring…”</a:t>
            </a:r>
          </a:p>
          <a:p>
            <a:pPr marL="2286" lvl="0" indent="-285750">
              <a:buFont typeface="Wingdings" panose="05000000000000000000" pitchFamily="2" charset="2"/>
              <a:buChar char="§"/>
            </a:pPr>
            <a:r>
              <a:rPr lang="nl-NL" sz="2400" i="0"/>
              <a:t>Sluit af met een evaluatievraag: </a:t>
            </a:r>
            <a:r>
              <a:rPr lang="nl-NL" sz="2400" i="1"/>
              <a:t>wat vonden jullie hiervan? Dit noemen we een werkvorm. Dit passen we toe in het onderwijs. Er zijn verschillende soorten werkvormen, afhankelijk o.a. van de activiteit. Deze werkvorm van kennismaking noemen we een actieve, ervaringsgerichte werkvorm. We gaan later </a:t>
            </a:r>
            <a:r>
              <a:rPr lang="nl-NL" sz="2400" i="1" err="1"/>
              <a:t>inshallah</a:t>
            </a:r>
            <a:r>
              <a:rPr lang="nl-NL" sz="2400" i="1"/>
              <a:t> meer leren (en oefenen) met werkvormen die je kunt inzetten in het onderwijs.</a:t>
            </a:r>
          </a:p>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3</a:t>
            </a:fld>
            <a:endParaRPr lang="nl-NL"/>
          </a:p>
        </p:txBody>
      </p:sp>
    </p:spTree>
    <p:extLst>
      <p:ext uri="{BB962C8B-B14F-4D97-AF65-F5344CB8AC3E}">
        <p14:creationId xmlns:p14="http://schemas.microsoft.com/office/powerpoint/2010/main" val="53629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inhoud van de training delen: eerst over de vorm:</a:t>
            </a:r>
          </a:p>
          <a:p>
            <a:pPr marL="171450" indent="-171450">
              <a:buFont typeface="Arial" panose="020B0604020202020204" pitchFamily="34" charset="0"/>
              <a:buChar char="•"/>
            </a:pPr>
            <a:r>
              <a:rPr lang="nl-NL"/>
              <a:t>10 bijeenkomsten. Na de startbijeenkomst vandaag, 8 vervolgbijeenkomsten plus 1 bijeenkomst op het gebied van burgerschap door een andere docent.</a:t>
            </a:r>
          </a:p>
          <a:p>
            <a:pPr marL="171450" indent="-171450">
              <a:buFont typeface="Arial" panose="020B0604020202020204" pitchFamily="34" charset="0"/>
              <a:buChar char="•"/>
            </a:pPr>
            <a:r>
              <a:rPr lang="nl-NL"/>
              <a:t>Verschillende thema’s</a:t>
            </a:r>
          </a:p>
          <a:p>
            <a:pPr marL="171450" indent="-171450">
              <a:buFont typeface="Arial" panose="020B0604020202020204" pitchFamily="34" charset="0"/>
              <a:buChar char="•"/>
            </a:pPr>
            <a:r>
              <a:rPr lang="nl-NL"/>
              <a:t>Etc. </a:t>
            </a:r>
          </a:p>
          <a:p>
            <a:pPr marL="171450" indent="-171450">
              <a:buFont typeface="Arial" panose="020B0604020202020204" pitchFamily="34" charset="0"/>
              <a:buChar char="•"/>
            </a:pPr>
            <a:endParaRPr lang="nl-NL"/>
          </a:p>
          <a:p>
            <a:pPr marL="0" indent="0">
              <a:buFont typeface="Arial" panose="020B0604020202020204" pitchFamily="34" charset="0"/>
              <a:buNone/>
            </a:pPr>
            <a:r>
              <a:rPr lang="nl-NL"/>
              <a:t>De volgende slides helpen je verder.</a:t>
            </a:r>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4</a:t>
            </a:fld>
            <a:endParaRPr lang="nl-NL"/>
          </a:p>
        </p:txBody>
      </p:sp>
    </p:spTree>
    <p:extLst>
      <p:ext uri="{BB962C8B-B14F-4D97-AF65-F5344CB8AC3E}">
        <p14:creationId xmlns:p14="http://schemas.microsoft.com/office/powerpoint/2010/main" val="185296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inhoud van de training delen: eerst over de vorm:</a:t>
            </a:r>
          </a:p>
          <a:p>
            <a:pPr marL="171450" indent="-171450">
              <a:buFont typeface="Arial" panose="020B0604020202020204" pitchFamily="34" charset="0"/>
              <a:buChar char="•"/>
            </a:pPr>
            <a:r>
              <a:rPr lang="nl-NL"/>
              <a:t>10 bijeenkomsten. Na de startbijeenkomst vandaag, 8 vervolgbijeenkomsten plus 1 bijeenkomst op het gebied van burgerschap door een andere docent.</a:t>
            </a:r>
          </a:p>
          <a:p>
            <a:pPr marL="171450" indent="-171450">
              <a:buFont typeface="Arial" panose="020B0604020202020204" pitchFamily="34" charset="0"/>
              <a:buChar char="•"/>
            </a:pPr>
            <a:r>
              <a:rPr lang="nl-NL"/>
              <a:t>Dit zijn de data: je kunt ze later ook noteren in je agenda.</a:t>
            </a:r>
          </a:p>
          <a:p>
            <a:pPr marL="171450" indent="-171450">
              <a:buFont typeface="Arial" panose="020B0604020202020204" pitchFamily="34" charset="0"/>
              <a:buChar char="•"/>
            </a:pPr>
            <a:r>
              <a:rPr lang="nl-NL"/>
              <a:t>Wij zullen bijhouden wie deel neemt aan de training.</a:t>
            </a:r>
          </a:p>
          <a:p>
            <a:pPr marL="171450" indent="-171450">
              <a:buFont typeface="Arial" panose="020B0604020202020204" pitchFamily="34" charset="0"/>
              <a:buChar char="•"/>
            </a:pPr>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5</a:t>
            </a:fld>
            <a:endParaRPr lang="nl-NL"/>
          </a:p>
        </p:txBody>
      </p:sp>
    </p:spTree>
    <p:extLst>
      <p:ext uri="{BB962C8B-B14F-4D97-AF65-F5344CB8AC3E}">
        <p14:creationId xmlns:p14="http://schemas.microsoft.com/office/powerpoint/2010/main" val="205664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inhoud van de training delen. Globaal:</a:t>
            </a:r>
          </a:p>
          <a:p>
            <a:pPr marL="171450" indent="-171450">
              <a:buFont typeface="Arial" panose="020B0604020202020204" pitchFamily="34" charset="0"/>
              <a:buChar char="•"/>
            </a:pPr>
            <a:r>
              <a:rPr lang="nl-NL"/>
              <a:t>Verschillende thema’s die aanbod komen (opnoemen).</a:t>
            </a:r>
          </a:p>
          <a:p>
            <a:pPr marL="628650" lvl="1" indent="-171450">
              <a:buFont typeface="Arial" panose="020B0604020202020204" pitchFamily="34" charset="0"/>
              <a:buChar char="•"/>
            </a:pPr>
            <a:r>
              <a:rPr lang="nl-NL"/>
              <a:t>Je kunt heel kort aanstippen wat je gaat behandelen in bijeenkomst.</a:t>
            </a:r>
          </a:p>
          <a:p>
            <a:pPr marL="171450" indent="-171450">
              <a:buFont typeface="Arial" panose="020B0604020202020204" pitchFamily="34" charset="0"/>
              <a:buChar char="•"/>
            </a:pPr>
            <a:r>
              <a:rPr lang="nl-NL"/>
              <a:t>Vragen stellen aan de groep:</a:t>
            </a:r>
          </a:p>
          <a:p>
            <a:pPr marL="628650" lvl="1" indent="-171450">
              <a:buFont typeface="Arial" panose="020B0604020202020204" pitchFamily="34" charset="0"/>
              <a:buChar char="•"/>
            </a:pPr>
            <a:r>
              <a:rPr lang="nl-NL"/>
              <a:t>Spreken deze onderwerpen je aan?</a:t>
            </a:r>
          </a:p>
          <a:p>
            <a:pPr marL="628650" lvl="1" indent="-171450">
              <a:buFont typeface="Arial" panose="020B0604020202020204" pitchFamily="34" charset="0"/>
              <a:buChar char="•"/>
            </a:pPr>
            <a:r>
              <a:rPr lang="nl-NL"/>
              <a:t>Mis je iets? </a:t>
            </a:r>
            <a:r>
              <a:rPr lang="nl-NL" err="1"/>
              <a:t>Zoja</a:t>
            </a:r>
            <a:r>
              <a:rPr lang="nl-NL"/>
              <a:t>, laat het weten – ook later.</a:t>
            </a:r>
          </a:p>
          <a:p>
            <a:pPr marL="171450" lvl="0" indent="-171450">
              <a:buFont typeface="Arial" panose="020B0604020202020204" pitchFamily="34" charset="0"/>
              <a:buChar char="•"/>
            </a:pPr>
            <a:r>
              <a:rPr lang="nl-NL"/>
              <a:t>Laat je niet verleiden al meer over de inhoud te vertellen: dat komt later en de tijd die we nu besteden is kostbaar.</a:t>
            </a:r>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6</a:t>
            </a:fld>
            <a:endParaRPr lang="nl-NL"/>
          </a:p>
        </p:txBody>
      </p:sp>
    </p:spTree>
    <p:extLst>
      <p:ext uri="{BB962C8B-B14F-4D97-AF65-F5344CB8AC3E}">
        <p14:creationId xmlns:p14="http://schemas.microsoft.com/office/powerpoint/2010/main" val="229939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Lesdoelen en leerdoelen per bijeenkomst:</a:t>
            </a:r>
          </a:p>
          <a:p>
            <a:pPr marL="171450" indent="-171450">
              <a:buFont typeface="Arial" panose="020B0604020202020204" pitchFamily="34" charset="0"/>
              <a:buChar char="•"/>
            </a:pPr>
            <a:r>
              <a:rPr lang="nl-NL"/>
              <a:t>Waarom werken met les/leerdoelen?</a:t>
            </a:r>
          </a:p>
          <a:p>
            <a:pPr marL="628650" lvl="1" indent="-171450">
              <a:buFont typeface="Arial" panose="020B0604020202020204" pitchFamily="34" charset="0"/>
              <a:buChar char="•"/>
            </a:pPr>
            <a:r>
              <a:rPr lang="nl-NL" err="1"/>
              <a:t>Lesdoel</a:t>
            </a:r>
            <a:r>
              <a:rPr lang="nl-NL"/>
              <a:t> is een inhoudelijke doel waarmee een docent iets wil bereiken in de les (Het ‘wat’ van een </a:t>
            </a:r>
            <a:r>
              <a:rPr lang="nl-NL" err="1"/>
              <a:t>lesdoel</a:t>
            </a:r>
            <a:r>
              <a:rPr lang="nl-NL"/>
              <a:t>); leerdoel is wat een leerling of cursist geleerd moet hebben als gevolg van het onderwijs/cursus heeft gevolg (meer een lange termijn, meer gericht op vaardigheden/kennis/attitudes).</a:t>
            </a:r>
          </a:p>
          <a:p>
            <a:pPr marL="628650" lvl="1" indent="-171450">
              <a:buFont typeface="Arial" panose="020B0604020202020204" pitchFamily="34" charset="0"/>
              <a:buChar char="•"/>
            </a:pPr>
            <a:r>
              <a:rPr lang="nl-NL"/>
              <a:t>Zonder les/leerdoel weet je niet of iets succesvol is geweest of niet.</a:t>
            </a:r>
          </a:p>
          <a:p>
            <a:pPr marL="628650" lvl="1" indent="-171450">
              <a:buFont typeface="Arial" panose="020B0604020202020204" pitchFamily="34" charset="0"/>
              <a:buChar char="•"/>
            </a:pPr>
            <a:r>
              <a:rPr lang="nl-NL"/>
              <a:t>Zij geven daarom gelegenheid voor evaluatie én feedback.</a:t>
            </a:r>
          </a:p>
          <a:p>
            <a:pPr marL="1085850" lvl="2" indent="-171450">
              <a:buFont typeface="Arial" panose="020B0604020202020204" pitchFamily="34" charset="0"/>
              <a:buChar char="•"/>
            </a:pPr>
            <a:r>
              <a:rPr lang="nl-NL"/>
              <a:t>Leg uit wat feedback is. Veel mensen weten dat niet!</a:t>
            </a:r>
          </a:p>
          <a:p>
            <a:pPr marL="628650" lvl="1" indent="-171450">
              <a:buFont typeface="Arial" panose="020B0604020202020204" pitchFamily="34" charset="0"/>
              <a:buChar char="•"/>
            </a:pPr>
            <a:r>
              <a:rPr lang="nl-NL"/>
              <a:t>Zij geven richting aan het leerproces.</a:t>
            </a:r>
          </a:p>
          <a:p>
            <a:pPr marL="1085850" lvl="2" indent="-171450">
              <a:buFont typeface="Arial" panose="020B0604020202020204" pitchFamily="34" charset="0"/>
              <a:buChar char="•"/>
            </a:pPr>
            <a:r>
              <a:rPr lang="nl-NL"/>
              <a:t>Duidelijke en uitdagende doelen zorgen voor betere concentratie/focus.</a:t>
            </a:r>
          </a:p>
          <a:p>
            <a:pPr marL="628650" lvl="1" indent="-171450">
              <a:buFont typeface="Arial" panose="020B0604020202020204" pitchFamily="34" charset="0"/>
              <a:buChar char="•"/>
            </a:pPr>
            <a:r>
              <a:rPr lang="nl-NL"/>
              <a:t>Wij hopen dat jullie hier ook mee kunnen werken in jouw onderwijs hier in de moskee.</a:t>
            </a:r>
          </a:p>
          <a:p>
            <a:pPr marL="628650" lvl="1" indent="-171450">
              <a:buFont typeface="Arial" panose="020B0604020202020204" pitchFamily="34" charset="0"/>
              <a:buChar char="•"/>
            </a:pPr>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7</a:t>
            </a:fld>
            <a:endParaRPr lang="nl-NL"/>
          </a:p>
        </p:txBody>
      </p:sp>
    </p:spTree>
    <p:extLst>
      <p:ext uri="{BB962C8B-B14F-4D97-AF65-F5344CB8AC3E}">
        <p14:creationId xmlns:p14="http://schemas.microsoft.com/office/powerpoint/2010/main" val="160294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Praktische tips…</a:t>
            </a:r>
          </a:p>
          <a:p>
            <a:pPr marL="171450" indent="-171450">
              <a:buFont typeface="Arial" panose="020B0604020202020204" pitchFamily="34" charset="0"/>
              <a:buChar char="•"/>
            </a:pPr>
            <a:r>
              <a:rPr lang="nl-NL"/>
              <a:t>Tips en tricks zijn adviezen, handigheden, kunstjes. We hebben ze allemaal, de één wat meer dan de ander. Sommigen zijn er beter in dan anderen.</a:t>
            </a:r>
          </a:p>
          <a:p>
            <a:pPr marL="171450" indent="-171450">
              <a:buFont typeface="Arial" panose="020B0604020202020204" pitchFamily="34" charset="0"/>
              <a:buChar char="•"/>
            </a:pPr>
            <a:r>
              <a:rPr lang="nl-NL"/>
              <a:t>Praktische tips delen is waardevol en inzet ervan vergemakkelijkt het lesgeven.</a:t>
            </a:r>
          </a:p>
          <a:p>
            <a:pPr marL="628650" lvl="1" indent="-171450">
              <a:buFont typeface="Arial" panose="020B0604020202020204" pitchFamily="34" charset="0"/>
              <a:buChar char="•"/>
            </a:pPr>
            <a:r>
              <a:rPr lang="nl-NL"/>
              <a:t>Voorbeeld: leerlingen hebben geen zin, zijn ongemotiveerd. Er zijn veel manieren om leerlingen te motiveren, sommigen zijn heel sterk theoretisch onderbouwd. Je kunt ook een praktische tip geven die vaak werkt, bijvoorbeeld door beweging te introduceren in een les.</a:t>
            </a:r>
          </a:p>
          <a:p>
            <a:pPr marL="171450" lvl="0" indent="-171450">
              <a:buFont typeface="Arial" panose="020B0604020202020204" pitchFamily="34" charset="0"/>
              <a:buChar char="•"/>
            </a:pPr>
            <a:r>
              <a:rPr lang="nl-NL"/>
              <a:t>Ik geef uit eigen ervaringen tips, maar ik verwacht van jullie ook deze met elkaar te delen.</a:t>
            </a:r>
          </a:p>
          <a:p>
            <a:pPr marL="0" indent="0">
              <a:buFont typeface="Arial" panose="020B0604020202020204" pitchFamily="34" charset="0"/>
              <a:buNone/>
            </a:pPr>
            <a:endParaRPr lang="nl-NL"/>
          </a:p>
          <a:p>
            <a:pPr marL="0" indent="0">
              <a:buFont typeface="Arial" panose="020B0604020202020204" pitchFamily="34" charset="0"/>
              <a:buNone/>
            </a:pPr>
            <a:r>
              <a:rPr lang="nl-NL"/>
              <a:t>Werkvormen…</a:t>
            </a:r>
          </a:p>
          <a:p>
            <a:pPr marL="171450" indent="-171450">
              <a:buFont typeface="Arial" panose="020B0604020202020204" pitchFamily="34" charset="0"/>
              <a:buChar char="•"/>
            </a:pPr>
            <a:r>
              <a:rPr lang="nl-NL"/>
              <a:t>In de bijeenkomsten gaan we aan de slag met werkvormen. Vandaag hebben we al verschillende werkvormen toegepast.</a:t>
            </a:r>
          </a:p>
          <a:p>
            <a:pPr marL="628650" lvl="1" indent="-171450">
              <a:buFont typeface="Arial" panose="020B0604020202020204" pitchFamily="34" charset="0"/>
              <a:buChar char="•"/>
            </a:pPr>
            <a:r>
              <a:rPr lang="nl-NL"/>
              <a:t>Heeft iemand enig idee welke? &gt; Laat ze eerst begrijpen wat een werkvorm is, d.w.z. een manier om leerlingen/cursisten met de inhoud van een les om te gaan. Laat ze dan een aantal opsommen kort.</a:t>
            </a:r>
          </a:p>
          <a:p>
            <a:pPr marL="628650" lvl="1" indent="-171450">
              <a:buFont typeface="Arial" panose="020B0604020202020204" pitchFamily="34" charset="0"/>
              <a:buChar char="•"/>
            </a:pPr>
            <a:r>
              <a:rPr lang="nl-NL"/>
              <a:t>Het is een leerdoel (denk aan het verschil met een </a:t>
            </a:r>
            <a:r>
              <a:rPr lang="nl-NL" err="1"/>
              <a:t>lesdoel</a:t>
            </a:r>
            <a:r>
              <a:rPr lang="nl-NL"/>
              <a:t>) om jullie een groter/breder repertoire aan ideeën van werkvormen te bieden.</a:t>
            </a:r>
          </a:p>
          <a:p>
            <a:pPr marL="628650" lvl="1" indent="-171450">
              <a:buFont typeface="Arial" panose="020B0604020202020204" pitchFamily="34" charset="0"/>
              <a:buChar char="•"/>
            </a:pPr>
            <a:r>
              <a:rPr lang="nl-NL"/>
              <a:t>Het is voor mij ook een leerdoel om er niet alleen over te denken en te praten, maar ook ermee in de praktijk aan de slag te gaan vandaag en de komende bijeenkomsten.</a:t>
            </a:r>
          </a:p>
          <a:p>
            <a:pPr marL="628650" lvl="1" indent="-171450">
              <a:buFont typeface="Arial" panose="020B0604020202020204" pitchFamily="34" charset="0"/>
              <a:buChar char="•"/>
            </a:pPr>
            <a:endParaRPr lang="nl-NL"/>
          </a:p>
          <a:p>
            <a:pPr marL="0" lvl="0" indent="0">
              <a:buFont typeface="Arial" panose="020B0604020202020204" pitchFamily="34" charset="0"/>
              <a:buNone/>
            </a:pPr>
            <a:r>
              <a:rPr lang="nl-NL"/>
              <a:t>Theorie…</a:t>
            </a:r>
          </a:p>
          <a:p>
            <a:pPr marL="171450" lvl="0" indent="-171450">
              <a:buFont typeface="Arial" panose="020B0604020202020204" pitchFamily="34" charset="0"/>
              <a:buChar char="•"/>
            </a:pPr>
            <a:r>
              <a:rPr lang="nl-NL"/>
              <a:t>Uiteraard komt er ook theorie voorbij. Wat is theorie? Theorie is een geheel aan ideeën, denkbeelden, verklaringen.</a:t>
            </a:r>
          </a:p>
          <a:p>
            <a:pPr marL="628650" lvl="1" indent="-171450">
              <a:buFont typeface="Arial" panose="020B0604020202020204" pitchFamily="34" charset="0"/>
              <a:buChar char="•"/>
            </a:pPr>
            <a:r>
              <a:rPr lang="nl-NL"/>
              <a:t>Waarom is theorie belangrijk voor ons? </a:t>
            </a:r>
            <a:r>
              <a:rPr lang="nl-NL" b="0" i="0">
                <a:solidFill>
                  <a:srgbClr val="4D5156"/>
                </a:solidFill>
                <a:effectLst/>
                <a:highlight>
                  <a:srgbClr val="FFFFFF"/>
                </a:highlight>
                <a:latin typeface="arial" panose="020B0604020202020204" pitchFamily="34" charset="0"/>
              </a:rPr>
              <a:t>Je kunt er dingen mee verklaren, bekritiseren, aantonen, toetsen of voorspellen.</a:t>
            </a:r>
          </a:p>
          <a:p>
            <a:pPr marL="628650" lvl="1" indent="-171450">
              <a:buFont typeface="Arial" panose="020B0604020202020204" pitchFamily="34" charset="0"/>
              <a:buChar char="•"/>
            </a:pPr>
            <a:r>
              <a:rPr lang="nl-NL" b="0" i="0">
                <a:solidFill>
                  <a:srgbClr val="4D5156"/>
                </a:solidFill>
                <a:effectLst/>
                <a:highlight>
                  <a:srgbClr val="FFFFFF"/>
                </a:highlight>
                <a:latin typeface="arial" panose="020B0604020202020204" pitchFamily="34" charset="0"/>
              </a:rPr>
              <a:t>Ik zal jullie ook boekentips geven over de inzet van werkvormen in het onderwijs, over pedagogische en didactische vaardigheden, zoals klassenmanagement en instructie geven.</a:t>
            </a:r>
            <a:endParaRPr lang="nl-NL"/>
          </a:p>
          <a:p>
            <a:pPr marL="628650" lvl="1" indent="-171450">
              <a:buFont typeface="Arial" panose="020B0604020202020204" pitchFamily="34" charset="0"/>
              <a:buChar char="•"/>
            </a:pPr>
            <a:endParaRPr lang="nl-NL"/>
          </a:p>
          <a:p>
            <a:pPr marL="457200" lvl="1" indent="0">
              <a:buFont typeface="Arial" panose="020B0604020202020204" pitchFamily="34" charset="0"/>
              <a:buNone/>
            </a:pPr>
            <a:endParaRPr lang="nl-NL"/>
          </a:p>
          <a:p>
            <a:pPr marL="628650" lvl="1" indent="-171450">
              <a:buFont typeface="Arial" panose="020B0604020202020204" pitchFamily="34" charset="0"/>
              <a:buChar char="•"/>
            </a:pPr>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8</a:t>
            </a:fld>
            <a:endParaRPr lang="nl-NL"/>
          </a:p>
        </p:txBody>
      </p:sp>
    </p:spTree>
    <p:extLst>
      <p:ext uri="{BB962C8B-B14F-4D97-AF65-F5344CB8AC3E}">
        <p14:creationId xmlns:p14="http://schemas.microsoft.com/office/powerpoint/2010/main" val="324794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Vragen, ervaringen delen…</a:t>
            </a:r>
          </a:p>
          <a:p>
            <a:pPr marL="171450" indent="-171450">
              <a:buFont typeface="Arial" panose="020B0604020202020204" pitchFamily="34" charset="0"/>
              <a:buChar char="•"/>
            </a:pPr>
            <a:r>
              <a:rPr lang="nl-NL"/>
              <a:t>Ik ga niet alleen zenden. Ik ga geen monoloog houden. We gaan veelal in dialoog: tweegesprekken en groepsgesprekken/ervaringen voeren. We leren veel door met elkaar ervaringen, ideeën en opvattingen te delen. Perspectief uitwisselen is belangrijk. </a:t>
            </a:r>
          </a:p>
          <a:p>
            <a:pPr marL="171450" indent="-171450">
              <a:buFont typeface="Arial" panose="020B0604020202020204" pitchFamily="34" charset="0"/>
              <a:buChar char="•"/>
            </a:pPr>
            <a:r>
              <a:rPr lang="nl-NL"/>
              <a:t>Je kunt elkaar daarom altijd vragen stellen. Je kunt mij vragen stellen en ik zal jullie ook vragen stellen.</a:t>
            </a:r>
          </a:p>
          <a:p>
            <a:pPr marL="628650" lvl="1" indent="-171450">
              <a:buFont typeface="Arial" panose="020B0604020202020204" pitchFamily="34" charset="0"/>
              <a:buChar char="•"/>
            </a:pPr>
            <a:r>
              <a:rPr lang="nl-NL"/>
              <a:t>Goede vragen stellen helpt je om dingen te begrijpen.</a:t>
            </a:r>
          </a:p>
          <a:p>
            <a:pPr marL="628650" lvl="1" indent="-171450">
              <a:buFont typeface="Arial" panose="020B0604020202020204" pitchFamily="34" charset="0"/>
              <a:buChar char="•"/>
            </a:pPr>
            <a:r>
              <a:rPr lang="nl-NL"/>
              <a:t>Een vraag stellen geeft ook aan dat je luistert.</a:t>
            </a:r>
          </a:p>
          <a:p>
            <a:pPr marL="628650" lvl="1" indent="-171450">
              <a:buFont typeface="Arial" panose="020B0604020202020204" pitchFamily="34" charset="0"/>
              <a:buChar char="•"/>
            </a:pPr>
            <a:r>
              <a:rPr lang="nl-NL"/>
              <a:t>Vragen stellen stimuleert leren bij leerlingen.</a:t>
            </a:r>
          </a:p>
          <a:p>
            <a:pPr marL="628650" lvl="1" indent="-171450">
              <a:buFont typeface="Arial" panose="020B0604020202020204" pitchFamily="34" charset="0"/>
              <a:buChar char="•"/>
            </a:pPr>
            <a:r>
              <a:rPr lang="nl-NL"/>
              <a:t>De inzet van vragen in onderwijs is heel belangrijk om velerlei redenen</a:t>
            </a:r>
          </a:p>
          <a:p>
            <a:pPr marL="628650" lvl="1" indent="-171450">
              <a:buFont typeface="Arial" panose="020B0604020202020204" pitchFamily="34" charset="0"/>
              <a:buChar char="•"/>
            </a:pPr>
            <a:r>
              <a:rPr lang="nl-NL"/>
              <a:t>Boekentip: ‘Vragen staat vrij’, zie foto omslag van het boek.</a:t>
            </a:r>
          </a:p>
          <a:p>
            <a:pPr marL="457200" lvl="1" indent="0">
              <a:buFont typeface="Arial" panose="020B0604020202020204" pitchFamily="34" charset="0"/>
              <a:buNone/>
            </a:pPr>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9</a:t>
            </a:fld>
            <a:endParaRPr lang="nl-NL"/>
          </a:p>
        </p:txBody>
      </p:sp>
    </p:spTree>
    <p:extLst>
      <p:ext uri="{BB962C8B-B14F-4D97-AF65-F5344CB8AC3E}">
        <p14:creationId xmlns:p14="http://schemas.microsoft.com/office/powerpoint/2010/main" val="155011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Meteen naar de volgende slide…</a:t>
            </a:r>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10</a:t>
            </a:fld>
            <a:endParaRPr lang="nl-NL"/>
          </a:p>
        </p:txBody>
      </p:sp>
    </p:spTree>
    <p:extLst>
      <p:ext uri="{BB962C8B-B14F-4D97-AF65-F5344CB8AC3E}">
        <p14:creationId xmlns:p14="http://schemas.microsoft.com/office/powerpoint/2010/main" val="182279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pPr rtl="0"/>
            <a:r>
              <a:rPr lang="nl-NL" noProof="0"/>
              <a:t>maandag 1 februari 20XX</a:t>
            </a:r>
          </a:p>
        </p:txBody>
      </p:sp>
      <p:sp>
        <p:nvSpPr>
          <p:cNvPr id="5" name="Footer Placeholder 4"/>
          <p:cNvSpPr>
            <a:spLocks noGrp="1"/>
          </p:cNvSpPr>
          <p:nvPr>
            <p:ph type="ftr" sz="quarter" idx="11"/>
          </p:nvPr>
        </p:nvSpPr>
        <p:spPr/>
        <p:txBody>
          <a:bodyPr/>
          <a:lstStyle/>
          <a:p>
            <a:pPr rtl="0"/>
            <a:endParaRPr lang="nl-NL" b="0" noProof="0"/>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194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endParaRPr lang="nl-NL" b="0" noProof="0"/>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36798711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endParaRPr lang="nl-NL" b="0" noProof="0"/>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2747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Afsluit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C97D6C-07B7-434E-BBAE-19379570CC2E}"/>
              </a:ext>
            </a:extLst>
          </p:cNvPr>
          <p:cNvSpPr>
            <a:spLocks noGrp="1"/>
          </p:cNvSpPr>
          <p:nvPr>
            <p:ph type="title"/>
          </p:nvPr>
        </p:nvSpPr>
        <p:spPr>
          <a:xfrm>
            <a:off x="8643193" y="457201"/>
            <a:ext cx="3091607" cy="1727643"/>
          </a:xfrm>
        </p:spPr>
        <p:txBody>
          <a:bodyPr rtlCol="0" anchor="b">
            <a:normAutofit/>
          </a:bodyPr>
          <a:lstStyle/>
          <a:p>
            <a:pPr rtl="0"/>
            <a:r>
              <a:rPr lang="nl-NL" sz="2800" noProof="0"/>
              <a:t>Klik om stijl te bewerken</a:t>
            </a:r>
          </a:p>
        </p:txBody>
      </p:sp>
      <p:sp>
        <p:nvSpPr>
          <p:cNvPr id="9" name="Tijdelijke aanduiding voor afbeelding 8">
            <a:extLst>
              <a:ext uri="{FF2B5EF4-FFF2-40B4-BE49-F238E27FC236}">
                <a16:creationId xmlns:a16="http://schemas.microsoft.com/office/drawing/2014/main" id="{DA2D2C88-FFBE-4F25-871F-68A09C5F530F}"/>
              </a:ext>
            </a:extLst>
          </p:cNvPr>
          <p:cNvSpPr>
            <a:spLocks noGrp="1"/>
          </p:cNvSpPr>
          <p:nvPr>
            <p:ph type="pic" sz="quarter" idx="13"/>
          </p:nvPr>
        </p:nvSpPr>
        <p:spPr>
          <a:xfrm>
            <a:off x="0" y="0"/>
            <a:ext cx="8119872" cy="6409944"/>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endParaRPr lang="nl-NL" noProof="0">
              <a:solidFill>
                <a:schemeClr val="bg1"/>
              </a:solidFill>
            </a:endParaRPr>
          </a:p>
        </p:txBody>
      </p:sp>
      <p:sp>
        <p:nvSpPr>
          <p:cNvPr id="8" name="Tijdelijke aanduiding voor inhoud 7">
            <a:extLst>
              <a:ext uri="{FF2B5EF4-FFF2-40B4-BE49-F238E27FC236}">
                <a16:creationId xmlns:a16="http://schemas.microsoft.com/office/drawing/2014/main" id="{8D0529A2-5928-42C4-B397-6AEE7520D2C9}"/>
              </a:ext>
            </a:extLst>
          </p:cNvPr>
          <p:cNvSpPr>
            <a:spLocks noGrp="1"/>
          </p:cNvSpPr>
          <p:nvPr>
            <p:ph sz="quarter" idx="14" hasCustomPrompt="1"/>
          </p:nvPr>
        </p:nvSpPr>
        <p:spPr>
          <a:xfrm>
            <a:off x="8643938" y="2530475"/>
            <a:ext cx="3023806" cy="3427413"/>
          </a:xfrm>
        </p:spPr>
        <p:txBody>
          <a:bodyPr rtlCol="0"/>
          <a:lstStyle>
            <a:lvl1pPr>
              <a:buNone/>
              <a:defRPr sz="2000"/>
            </a:lvl1pPr>
            <a:lvl2pPr>
              <a:buNone/>
              <a:defRPr sz="2000"/>
            </a:lvl2pPr>
            <a:lvl3pPr>
              <a:buNone/>
              <a:defRPr sz="2000"/>
            </a:lvl3pPr>
            <a:lvl4pPr>
              <a:buNone/>
              <a:defRPr sz="2000"/>
            </a:lvl4pPr>
            <a:lvl5pPr>
              <a:buNone/>
              <a:defRPr sz="20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47438449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grpSp>
        <p:nvGrpSpPr>
          <p:cNvPr id="43" name="Groep 42">
            <a:extLst>
              <a:ext uri="{FF2B5EF4-FFF2-40B4-BE49-F238E27FC236}">
                <a16:creationId xmlns:a16="http://schemas.microsoft.com/office/drawing/2014/main" id="{306F3896-19D4-4232-82CE-6C81979F6FE1}"/>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44" name="Rechthoek 43">
              <a:extLst>
                <a:ext uri="{FF2B5EF4-FFF2-40B4-BE49-F238E27FC236}">
                  <a16:creationId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5" name="Rechthoek 44">
              <a:extLst>
                <a:ext uri="{FF2B5EF4-FFF2-40B4-BE49-F238E27FC236}">
                  <a16:creationId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38" name="Rechthoek 37">
            <a:extLst>
              <a:ext uri="{FF2B5EF4-FFF2-40B4-BE49-F238E27FC236}">
                <a16:creationId xmlns:a16="http://schemas.microsoft.com/office/drawing/2014/main" id="{6F7B3B56-B1E0-482A-BCB7-F6DFF267F460}"/>
              </a:ext>
              <a:ext uri="{C183D7F6-B498-43B3-948B-1728B52AA6E4}">
                <adec:decorative xmlns:adec="http://schemas.microsoft.com/office/drawing/2017/decorative" val="1"/>
              </a:ext>
            </a:extLst>
          </p:cNvPr>
          <p:cNvSpPr/>
          <p:nvPr userDrawn="1"/>
        </p:nvSpPr>
        <p:spPr>
          <a:xfrm rot="16200000" flipH="1">
            <a:off x="-1184687" y="1185453"/>
            <a:ext cx="6408742"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Rechthoek 25">
            <a:extLst>
              <a:ext uri="{FF2B5EF4-FFF2-40B4-BE49-F238E27FC236}">
                <a16:creationId xmlns:a16="http://schemas.microsoft.com/office/drawing/2014/main" id="{1966FDA2-772B-4D2A-AB6A-EE70A258E8F2}"/>
              </a:ext>
              <a:ext uri="{C183D7F6-B498-43B3-948B-1728B52AA6E4}">
                <adec:decorative xmlns:adec="http://schemas.microsoft.com/office/drawing/2017/decorative" val="1"/>
              </a:ext>
            </a:extLst>
          </p:cNvPr>
          <p:cNvSpPr/>
          <p:nvPr userDrawn="1"/>
        </p:nvSpPr>
        <p:spPr>
          <a:xfrm rot="16200000" flipH="1">
            <a:off x="1043780" y="3413921"/>
            <a:ext cx="1951041"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7" name="Vrije vorm: Shape 26">
            <a:extLst>
              <a:ext uri="{FF2B5EF4-FFF2-40B4-BE49-F238E27FC236}">
                <a16:creationId xmlns:a16="http://schemas.microsoft.com/office/drawing/2014/main" id="{113291B3-B6EE-40A3-8DD7-FA478AD26ED6}"/>
              </a:ext>
              <a:ext uri="{C183D7F6-B498-43B3-948B-1728B52AA6E4}">
                <adec:decorative xmlns:adec="http://schemas.microsoft.com/office/drawing/2017/decorative" val="1"/>
              </a:ext>
            </a:extLst>
          </p:cNvPr>
          <p:cNvSpPr/>
          <p:nvPr userDrawn="1"/>
        </p:nvSpPr>
        <p:spPr>
          <a:xfrm rot="20635413">
            <a:off x="-364225" y="1757079"/>
            <a:ext cx="3900087"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8" name="Rechthoek 27">
            <a:extLst>
              <a:ext uri="{FF2B5EF4-FFF2-40B4-BE49-F238E27FC236}">
                <a16:creationId xmlns:a16="http://schemas.microsoft.com/office/drawing/2014/main" id="{CD997F7F-035E-456B-A91D-449104462481}"/>
              </a:ext>
              <a:ext uri="{C183D7F6-B498-43B3-948B-1728B52AA6E4}">
                <adec:decorative xmlns:adec="http://schemas.microsoft.com/office/drawing/2017/decorative" val="1"/>
              </a:ext>
            </a:extLst>
          </p:cNvPr>
          <p:cNvSpPr/>
          <p:nvPr userDrawn="1"/>
        </p:nvSpPr>
        <p:spPr>
          <a:xfrm rot="5400000" flipH="1">
            <a:off x="47595" y="413658"/>
            <a:ext cx="4400609"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Titel 1">
            <a:extLst>
              <a:ext uri="{FF2B5EF4-FFF2-40B4-BE49-F238E27FC236}">
                <a16:creationId xmlns:a16="http://schemas.microsoft.com/office/drawing/2014/main" id="{10052647-C66D-4244-962F-2AA82F920071}"/>
              </a:ext>
            </a:extLst>
          </p:cNvPr>
          <p:cNvSpPr>
            <a:spLocks noGrp="1"/>
          </p:cNvSpPr>
          <p:nvPr>
            <p:ph type="title"/>
          </p:nvPr>
        </p:nvSpPr>
        <p:spPr>
          <a:xfrm>
            <a:off x="518616" y="586633"/>
            <a:ext cx="3125336" cy="3611584"/>
          </a:xfrm>
        </p:spPr>
        <p:txBody>
          <a:bodyPr rtlCol="0"/>
          <a:lstStyle>
            <a:lvl1pPr>
              <a:defRPr>
                <a:solidFill>
                  <a:schemeClr val="bg1"/>
                </a:solidFill>
              </a:defRPr>
            </a:lvl1pPr>
          </a:lstStyle>
          <a:p>
            <a:pPr rtl="0"/>
            <a:r>
              <a:rPr lang="nl-NL" noProof="0">
                <a:solidFill>
                  <a:schemeClr val="bg1"/>
                </a:solidFill>
              </a:rPr>
              <a:t>Klik om stijl te bewerken</a:t>
            </a:r>
          </a:p>
        </p:txBody>
      </p:sp>
      <p:sp>
        <p:nvSpPr>
          <p:cNvPr id="30" name="Tijdelijke aanduiding voor voettekst 4">
            <a:extLst>
              <a:ext uri="{FF2B5EF4-FFF2-40B4-BE49-F238E27FC236}">
                <a16:creationId xmlns:a16="http://schemas.microsoft.com/office/drawing/2014/main" id="{43D0BC76-B58B-4508-A4FF-DC3D3ADB54CE}"/>
              </a:ext>
            </a:extLst>
          </p:cNvPr>
          <p:cNvSpPr>
            <a:spLocks noGrp="1"/>
          </p:cNvSpPr>
          <p:nvPr>
            <p:ph type="ftr" sz="quarter" idx="11"/>
          </p:nvPr>
        </p:nvSpPr>
        <p:spPr>
          <a:xfrm rot="5400000">
            <a:off x="-1828801" y="1912217"/>
            <a:ext cx="4114800" cy="457200"/>
          </a:xfrm>
        </p:spPr>
        <p:txBody>
          <a:bodyPr rtlCol="0"/>
          <a:lstStyle>
            <a:lvl1pPr>
              <a:defRPr>
                <a:solidFill>
                  <a:schemeClr val="bg1"/>
                </a:solidFill>
              </a:defRPr>
            </a:lvl1pPr>
          </a:lstStyle>
          <a:p>
            <a:pPr rtl="0"/>
            <a:endParaRPr lang="nl-NL" noProof="0">
              <a:solidFill>
                <a:schemeClr val="bg1"/>
              </a:solidFill>
            </a:endParaRPr>
          </a:p>
        </p:txBody>
      </p:sp>
      <p:sp>
        <p:nvSpPr>
          <p:cNvPr id="3" name="Tijdelijke aanduiding voor inhoud 2">
            <a:extLst>
              <a:ext uri="{FF2B5EF4-FFF2-40B4-BE49-F238E27FC236}">
                <a16:creationId xmlns:a16="http://schemas.microsoft.com/office/drawing/2014/main" id="{50A73B76-2F23-43F4-BD43-914BAEE88CF6}"/>
              </a:ext>
            </a:extLst>
          </p:cNvPr>
          <p:cNvSpPr>
            <a:spLocks noGrp="1"/>
          </p:cNvSpPr>
          <p:nvPr>
            <p:ph sz="quarter" idx="16" hasCustomPrompt="1"/>
          </p:nvPr>
        </p:nvSpPr>
        <p:spPr>
          <a:xfrm>
            <a:off x="4778375" y="863600"/>
            <a:ext cx="3441700" cy="5130800"/>
          </a:xfrm>
        </p:spPr>
        <p:txBody>
          <a:bodyPr rtlCol="0" anchor="ctr">
            <a:normAutofit/>
          </a:bodyPr>
          <a:lstStyle>
            <a:lvl1pPr>
              <a:buNone/>
              <a:defRPr sz="1800"/>
            </a:lvl1pPr>
            <a:lvl2pPr>
              <a:buNone/>
              <a:defRPr/>
            </a:lvl2pPr>
            <a:lvl3pPr>
              <a:buNone/>
              <a:defRPr/>
            </a:lvl3pPr>
            <a:lvl4pPr>
              <a:buNone/>
              <a:defRPr/>
            </a:lvl4pPr>
            <a:lvl5pPr>
              <a:buNone/>
              <a:defRPr/>
            </a:lvl5pPr>
          </a:lstStyle>
          <a:p>
            <a:pPr lvl="0" rtl="0"/>
            <a:r>
              <a:rPr lang="nl-NL" noProof="0"/>
              <a:t>Object</a:t>
            </a:r>
          </a:p>
        </p:txBody>
      </p:sp>
      <p:sp>
        <p:nvSpPr>
          <p:cNvPr id="40" name="Tijdelijke aanduiding voor afbeelding 39">
            <a:extLst>
              <a:ext uri="{FF2B5EF4-FFF2-40B4-BE49-F238E27FC236}">
                <a16:creationId xmlns:a16="http://schemas.microsoft.com/office/drawing/2014/main" id="{25D66CC0-A06E-4254-AAF8-8DA80B01936E}"/>
              </a:ext>
            </a:extLst>
          </p:cNvPr>
          <p:cNvSpPr>
            <a:spLocks noGrp="1"/>
          </p:cNvSpPr>
          <p:nvPr>
            <p:ph type="pic" sz="quarter" idx="13"/>
          </p:nvPr>
        </p:nvSpPr>
        <p:spPr>
          <a:xfrm>
            <a:off x="8787384" y="8686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1" name="Tijdelijke aanduiding voor afbeelding 39">
            <a:extLst>
              <a:ext uri="{FF2B5EF4-FFF2-40B4-BE49-F238E27FC236}">
                <a16:creationId xmlns:a16="http://schemas.microsoft.com/office/drawing/2014/main" id="{9E32C36A-291F-44F8-81D5-1899179E0AED}"/>
              </a:ext>
            </a:extLst>
          </p:cNvPr>
          <p:cNvSpPr>
            <a:spLocks noGrp="1"/>
          </p:cNvSpPr>
          <p:nvPr>
            <p:ph type="pic" sz="quarter" idx="14"/>
          </p:nvPr>
        </p:nvSpPr>
        <p:spPr>
          <a:xfrm>
            <a:off x="8787384" y="2688336"/>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2" name="Tijdelijke aanduiding voor afbeelding 39">
            <a:extLst>
              <a:ext uri="{FF2B5EF4-FFF2-40B4-BE49-F238E27FC236}">
                <a16:creationId xmlns:a16="http://schemas.microsoft.com/office/drawing/2014/main" id="{E44311D2-BC20-4706-9F00-7D9178FB0A2F}"/>
              </a:ext>
            </a:extLst>
          </p:cNvPr>
          <p:cNvSpPr>
            <a:spLocks noGrp="1"/>
          </p:cNvSpPr>
          <p:nvPr>
            <p:ph type="pic" sz="quarter" idx="15"/>
          </p:nvPr>
        </p:nvSpPr>
        <p:spPr>
          <a:xfrm>
            <a:off x="8787384" y="45262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35" name="Tijdelijke aanduiding voor datum 3">
            <a:extLst>
              <a:ext uri="{FF2B5EF4-FFF2-40B4-BE49-F238E27FC236}">
                <a16:creationId xmlns:a16="http://schemas.microsoft.com/office/drawing/2014/main" id="{B0C91521-9FA7-4A68-9C94-30DAE875F3AF}"/>
              </a:ext>
            </a:extLst>
          </p:cNvPr>
          <p:cNvSpPr>
            <a:spLocks noGrp="1"/>
          </p:cNvSpPr>
          <p:nvPr>
            <p:ph type="dt" sz="half" idx="10"/>
          </p:nvPr>
        </p:nvSpPr>
        <p:spPr>
          <a:xfrm>
            <a:off x="7910111" y="6409170"/>
            <a:ext cx="3702392" cy="448830"/>
          </a:xfrm>
        </p:spPr>
        <p:txBody>
          <a:bodyPr rtlCol="0"/>
          <a:lstStyle>
            <a:lvl1pPr>
              <a:defRPr>
                <a:solidFill>
                  <a:schemeClr val="bg1"/>
                </a:solidFill>
              </a:defRPr>
            </a:lvl1pPr>
          </a:lstStyle>
          <a:p>
            <a:pPr rtl="0"/>
            <a:r>
              <a:rPr lang="nl-NL" noProof="0"/>
              <a:t>maandag 1 februari 20XX</a:t>
            </a:r>
          </a:p>
        </p:txBody>
      </p:sp>
      <p:sp>
        <p:nvSpPr>
          <p:cNvPr id="36" name="Tijdelijke aanduiding voor dianummer 5">
            <a:extLst>
              <a:ext uri="{FF2B5EF4-FFF2-40B4-BE49-F238E27FC236}">
                <a16:creationId xmlns:a16="http://schemas.microsoft.com/office/drawing/2014/main" id="{43143B3C-F960-42CF-BBA0-4990E987477B}"/>
              </a:ext>
            </a:extLst>
          </p:cNvPr>
          <p:cNvSpPr>
            <a:spLocks noGrp="1"/>
          </p:cNvSpPr>
          <p:nvPr>
            <p:ph type="sldNum" sz="quarter" idx="12"/>
          </p:nvPr>
        </p:nvSpPr>
        <p:spPr>
          <a:xfrm>
            <a:off x="11669678" y="6408742"/>
            <a:ext cx="438652" cy="448830"/>
          </a:xfrm>
        </p:spPr>
        <p:txBody>
          <a:bodyPr rtlCol="0"/>
          <a:lstStyle>
            <a:lvl1pPr>
              <a:defRPr>
                <a:solidFill>
                  <a:schemeClr val="bg1"/>
                </a:solidFill>
              </a:defRPr>
            </a:lvl1pPr>
          </a:lstStyle>
          <a:p>
            <a:pPr rtl="0"/>
            <a:fld id="{39A857F5-96C8-461D-A78C-38E92FE1C522}" type="slidenum">
              <a:rPr lang="nl-NL" noProof="0" smtClean="0"/>
              <a:pPr rtl="0"/>
              <a:t>‹nr.›</a:t>
            </a:fld>
            <a:endParaRPr lang="nl-NL" noProof="0"/>
          </a:p>
        </p:txBody>
      </p:sp>
    </p:spTree>
    <p:extLst>
      <p:ext uri="{BB962C8B-B14F-4D97-AF65-F5344CB8AC3E}">
        <p14:creationId xmlns:p14="http://schemas.microsoft.com/office/powerpoint/2010/main" val="285923775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ectie-einde">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alpha val="0"/>
                </a:schemeClr>
              </a:gs>
              <a:gs pos="99000">
                <a:schemeClr val="accent2">
                  <a:lumMod val="75000"/>
                  <a:alpha val="87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8" name="Rechthoek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Ovaal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0" name="Titel 1">
            <a:extLst>
              <a:ext uri="{FF2B5EF4-FFF2-40B4-BE49-F238E27FC236}">
                <a16:creationId xmlns:a16="http://schemas.microsoft.com/office/drawing/2014/main" id="{0A3C02BB-F8E9-47C7-AF5B-34F4E0DF2CA3}"/>
              </a:ext>
            </a:extLst>
          </p:cNvPr>
          <p:cNvSpPr>
            <a:spLocks noGrp="1"/>
          </p:cNvSpPr>
          <p:nvPr>
            <p:ph type="ctrTitle"/>
          </p:nvPr>
        </p:nvSpPr>
        <p:spPr>
          <a:xfrm>
            <a:off x="929154" y="987237"/>
            <a:ext cx="4506259" cy="2976491"/>
          </a:xfrm>
        </p:spPr>
        <p:txBody>
          <a:bodyPr rtlCol="0" anchor="b">
            <a:normAutofit/>
          </a:bodyPr>
          <a:lstStyle>
            <a:lvl1pPr>
              <a:defRPr>
                <a:solidFill>
                  <a:schemeClr val="bg1"/>
                </a:solidFill>
              </a:defRPr>
            </a:lvl1pPr>
          </a:lstStyle>
          <a:p>
            <a:pPr algn="l" rtl="0"/>
            <a:r>
              <a:rPr lang="nl-NL" noProof="0">
                <a:solidFill>
                  <a:schemeClr val="bg1"/>
                </a:solidFill>
              </a:rPr>
              <a:t>Klik om stijl te bewerken</a:t>
            </a:r>
          </a:p>
        </p:txBody>
      </p:sp>
      <p:sp>
        <p:nvSpPr>
          <p:cNvPr id="41" name="Subtitel 2">
            <a:extLst>
              <a:ext uri="{FF2B5EF4-FFF2-40B4-BE49-F238E27FC236}">
                <a16:creationId xmlns:a16="http://schemas.microsoft.com/office/drawing/2014/main" id="{585BD763-B468-4FE3-BCE8-C2E276B77B2C}"/>
              </a:ext>
            </a:extLst>
          </p:cNvPr>
          <p:cNvSpPr>
            <a:spLocks noGrp="1"/>
          </p:cNvSpPr>
          <p:nvPr>
            <p:ph type="subTitle" idx="1"/>
          </p:nvPr>
        </p:nvSpPr>
        <p:spPr>
          <a:xfrm>
            <a:off x="929154" y="4393824"/>
            <a:ext cx="4506259" cy="1597145"/>
          </a:xfrm>
        </p:spPr>
        <p:txBody>
          <a:bodyPr rtlCol="0">
            <a:normAutofit/>
          </a:bodyPr>
          <a:lstStyle>
            <a:lvl1pPr>
              <a:buNone/>
              <a:defRPr>
                <a:solidFill>
                  <a:schemeClr val="bg1"/>
                </a:solidFill>
              </a:defRPr>
            </a:lvl1pPr>
          </a:lstStyle>
          <a:p>
            <a:pPr algn="l" rtl="0"/>
            <a:r>
              <a:rPr lang="nl-NL" sz="1400" noProof="0">
                <a:solidFill>
                  <a:schemeClr val="bg1"/>
                </a:solidFill>
              </a:rPr>
              <a:t>Klikken om de ondertitelstijl van het model te bewerken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endParaRPr lang="nl-NL" noProof="0">
              <a:solidFill>
                <a:schemeClr val="bg1"/>
              </a:solidFill>
            </a:endParaRPr>
          </a:p>
        </p:txBody>
      </p:sp>
      <p:sp>
        <p:nvSpPr>
          <p:cNvPr id="46" name="Tijdelijke aanduiding voor afbeelding 45">
            <a:extLst>
              <a:ext uri="{FF2B5EF4-FFF2-40B4-BE49-F238E27FC236}">
                <a16:creationId xmlns:a16="http://schemas.microsoft.com/office/drawing/2014/main" id="{D482A36A-6BEB-495C-8399-9E9EA28C2B3B}"/>
              </a:ext>
            </a:extLst>
          </p:cNvPr>
          <p:cNvSpPr>
            <a:spLocks noGrp="1"/>
          </p:cNvSpPr>
          <p:nvPr>
            <p:ph type="pic" sz="quarter" idx="13"/>
          </p:nvPr>
        </p:nvSpPr>
        <p:spPr>
          <a:xfrm>
            <a:off x="6931152" y="627063"/>
            <a:ext cx="4195763" cy="2674937"/>
          </a:xfrm>
          <a:solidFill>
            <a:schemeClr val="accent6"/>
          </a:solidFill>
        </p:spPr>
        <p:txBody>
          <a:bodyPr rtlCol="0"/>
          <a:lstStyle/>
          <a:p>
            <a:pPr rtl="0"/>
            <a:r>
              <a:rPr lang="nl-NL" noProof="0"/>
              <a:t>Klik op het pictogram als u een afbeelding wilt toevoegen</a:t>
            </a:r>
          </a:p>
        </p:txBody>
      </p:sp>
      <p:sp>
        <p:nvSpPr>
          <p:cNvPr id="47" name="Tijdelijke aanduiding voor afbeelding 45">
            <a:extLst>
              <a:ext uri="{FF2B5EF4-FFF2-40B4-BE49-F238E27FC236}">
                <a16:creationId xmlns:a16="http://schemas.microsoft.com/office/drawing/2014/main" id="{23DC67C7-2D14-4866-B487-E6C7EF2D18DB}"/>
              </a:ext>
            </a:extLst>
          </p:cNvPr>
          <p:cNvSpPr>
            <a:spLocks noGrp="1"/>
          </p:cNvSpPr>
          <p:nvPr>
            <p:ph type="pic" sz="quarter" idx="14"/>
          </p:nvPr>
        </p:nvSpPr>
        <p:spPr>
          <a:xfrm>
            <a:off x="6931152" y="3621024"/>
            <a:ext cx="4195763" cy="2674937"/>
          </a:xfrm>
          <a:solidFill>
            <a:schemeClr val="accent6"/>
          </a:solidFill>
        </p:spPr>
        <p:txBody>
          <a:bodyPr rtlCol="0"/>
          <a:lstStyle/>
          <a:p>
            <a:pPr rtl="0"/>
            <a:r>
              <a:rPr lang="nl-NL" noProof="0"/>
              <a:t>Klik op het pictogram als u een afbeelding wilt toevoegen</a:t>
            </a:r>
          </a:p>
        </p:txBody>
      </p:sp>
      <p:sp>
        <p:nvSpPr>
          <p:cNvPr id="48" name="Tijdelijke aanduiding voor datum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rtlCol="0"/>
          <a:lstStyle/>
          <a:p>
            <a:pPr rtl="0"/>
            <a:r>
              <a:rPr lang="nl-NL" noProof="0"/>
              <a:t>maandag 1 februari 20XX</a:t>
            </a:r>
          </a:p>
        </p:txBody>
      </p:sp>
      <p:sp>
        <p:nvSpPr>
          <p:cNvPr id="49" name="Tijdelijke aanduiding voor dianummer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82255113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endParaRPr lang="nl-NL" noProof="0">
              <a:solidFill>
                <a:schemeClr val="bg1"/>
              </a:solidFill>
            </a:endParaRP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71599" y="2603500"/>
            <a:ext cx="10190163" cy="3468688"/>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269037502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endParaRPr lang="nl-NL" noProof="0">
              <a:solidFill>
                <a:schemeClr val="bg1"/>
              </a:solidFill>
            </a:endParaRP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20803" y="2865438"/>
            <a:ext cx="10240960" cy="2708655"/>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123344322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Samenvattin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01A8306-2063-4EE3-B249-F2AA08C30ACA}"/>
              </a:ext>
              <a:ext uri="{C183D7F6-B498-43B3-948B-1728B52AA6E4}">
                <adec:decorative xmlns:adec="http://schemas.microsoft.com/office/drawing/2017/decorative" val="1"/>
              </a:ext>
            </a:extLst>
          </p:cNvPr>
          <p:cNvSpPr/>
          <p:nvPr userDrawn="1"/>
        </p:nvSpPr>
        <p:spPr>
          <a:xfrm flipH="1">
            <a:off x="0" y="0"/>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 name="Rechthoek 5">
            <a:extLst>
              <a:ext uri="{FF2B5EF4-FFF2-40B4-BE49-F238E27FC236}">
                <a16:creationId xmlns:a16="http://schemas.microsoft.com/office/drawing/2014/main" id="{D3E64438-1D32-4E70-8582-6A520002B9F1}"/>
              </a:ext>
              <a:ext uri="{C183D7F6-B498-43B3-948B-1728B52AA6E4}">
                <adec:decorative xmlns:adec="http://schemas.microsoft.com/office/drawing/2017/decorative" val="1"/>
              </a:ext>
            </a:extLst>
          </p:cNvPr>
          <p:cNvSpPr/>
          <p:nvPr userDrawn="1"/>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E4954AC3-129F-4075-B216-D22A2C24021F}"/>
              </a:ext>
              <a:ext uri="{C183D7F6-B498-43B3-948B-1728B52AA6E4}">
                <adec:decorative xmlns:adec="http://schemas.microsoft.com/office/drawing/2017/decorative" val="1"/>
              </a:ext>
            </a:extLst>
          </p:cNvPr>
          <p:cNvSpPr/>
          <p:nvPr userDrawn="1"/>
        </p:nvSpPr>
        <p:spPr>
          <a:xfrm rot="5400000" flipH="1">
            <a:off x="-170122" y="389706"/>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717117C9-4AC1-4174-8CED-D839A05086FE}"/>
              </a:ext>
              <a:ext uri="{C183D7F6-B498-43B3-948B-1728B52AA6E4}">
                <adec:decorative xmlns:adec="http://schemas.microsoft.com/office/drawing/2017/decorative" val="1"/>
              </a:ext>
            </a:extLst>
          </p:cNvPr>
          <p:cNvSpPr/>
          <p:nvPr userDrawn="1"/>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Titel 1">
            <a:extLst>
              <a:ext uri="{FF2B5EF4-FFF2-40B4-BE49-F238E27FC236}">
                <a16:creationId xmlns:a16="http://schemas.microsoft.com/office/drawing/2014/main" id="{FDBA4B60-FD16-4BB9-99BE-945815DB043E}"/>
              </a:ext>
            </a:extLst>
          </p:cNvPr>
          <p:cNvSpPr>
            <a:spLocks noGrp="1"/>
          </p:cNvSpPr>
          <p:nvPr>
            <p:ph type="title"/>
          </p:nvPr>
        </p:nvSpPr>
        <p:spPr>
          <a:xfrm>
            <a:off x="914400" y="758997"/>
            <a:ext cx="3319895" cy="5381177"/>
          </a:xfrm>
        </p:spPr>
        <p:txBody>
          <a:bodyPr rtlCol="0" anchor="ctr">
            <a:normAutofit/>
          </a:bodyPr>
          <a:lstStyle>
            <a:lvl1pPr>
              <a:defRPr>
                <a:solidFill>
                  <a:schemeClr val="bg1"/>
                </a:solidFill>
              </a:defRPr>
            </a:lvl1pPr>
          </a:lstStyle>
          <a:p>
            <a:pPr rtl="0"/>
            <a:r>
              <a:rPr lang="nl-NL" sz="3200" noProof="0">
                <a:solidFill>
                  <a:schemeClr val="bg1"/>
                </a:solidFill>
              </a:rPr>
              <a:t>Klik om stijl te bewerken</a:t>
            </a:r>
          </a:p>
        </p:txBody>
      </p:sp>
      <p:sp>
        <p:nvSpPr>
          <p:cNvPr id="8" name="Vrije vorm: Shape 7">
            <a:extLst>
              <a:ext uri="{FF2B5EF4-FFF2-40B4-BE49-F238E27FC236}">
                <a16:creationId xmlns:a16="http://schemas.microsoft.com/office/drawing/2014/main" id="{3648B8AB-3038-447E-A760-83F9D9900314}"/>
              </a:ext>
              <a:ext uri="{C183D7F6-B498-43B3-948B-1728B52AA6E4}">
                <adec:decorative xmlns:adec="http://schemas.microsoft.com/office/drawing/2017/decorative" val="1"/>
              </a:ext>
            </a:extLst>
          </p:cNvPr>
          <p:cNvSpPr/>
          <p:nvPr userDrawn="1"/>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endParaRPr lang="nl-NL" noProof="0">
              <a:solidFill>
                <a:schemeClr val="bg1"/>
              </a:solidFill>
            </a:endParaRPr>
          </a:p>
        </p:txBody>
      </p:sp>
      <p:sp>
        <p:nvSpPr>
          <p:cNvPr id="16" name="Tijdelijke aanduiding voor afbeelding 15">
            <a:extLst>
              <a:ext uri="{FF2B5EF4-FFF2-40B4-BE49-F238E27FC236}">
                <a16:creationId xmlns:a16="http://schemas.microsoft.com/office/drawing/2014/main" id="{F4B1264E-7B5A-4325-840D-E1994D41EFF0}"/>
              </a:ext>
            </a:extLst>
          </p:cNvPr>
          <p:cNvSpPr>
            <a:spLocks noGrp="1"/>
          </p:cNvSpPr>
          <p:nvPr>
            <p:ph type="pic" sz="quarter" idx="13"/>
          </p:nvPr>
        </p:nvSpPr>
        <p:spPr>
          <a:xfrm>
            <a:off x="4608576" y="758952"/>
            <a:ext cx="2962656" cy="2514600"/>
          </a:xfrm>
          <a:solidFill>
            <a:schemeClr val="accent6"/>
          </a:solidFill>
        </p:spPr>
        <p:txBody>
          <a:bodyPr rtlCol="0"/>
          <a:lstStyle/>
          <a:p>
            <a:pPr rtl="0"/>
            <a:r>
              <a:rPr lang="nl-NL" noProof="0"/>
              <a:t>Klik op het pictogram als u een afbeelding wilt toevoegen</a:t>
            </a:r>
          </a:p>
        </p:txBody>
      </p:sp>
      <p:sp>
        <p:nvSpPr>
          <p:cNvPr id="17" name="Tijdelijke aanduiding voor afbeelding 15">
            <a:extLst>
              <a:ext uri="{FF2B5EF4-FFF2-40B4-BE49-F238E27FC236}">
                <a16:creationId xmlns:a16="http://schemas.microsoft.com/office/drawing/2014/main" id="{30B566CA-63FC-43A4-A9E1-7EC3164CB40A}"/>
              </a:ext>
            </a:extLst>
          </p:cNvPr>
          <p:cNvSpPr>
            <a:spLocks noGrp="1"/>
          </p:cNvSpPr>
          <p:nvPr>
            <p:ph type="pic" sz="quarter" idx="14"/>
          </p:nvPr>
        </p:nvSpPr>
        <p:spPr>
          <a:xfrm>
            <a:off x="4608576" y="3593592"/>
            <a:ext cx="2962656" cy="2514600"/>
          </a:xfrm>
          <a:solidFill>
            <a:schemeClr val="accent6"/>
          </a:solidFill>
        </p:spPr>
        <p:txBody>
          <a:bodyPr rtlCol="0"/>
          <a:lstStyle/>
          <a:p>
            <a:pPr rtl="0"/>
            <a:r>
              <a:rPr lang="nl-NL" noProof="0"/>
              <a:t>Klik op het pictogram als u een afbeelding wilt toevoegen</a:t>
            </a:r>
          </a:p>
        </p:txBody>
      </p:sp>
      <p:sp>
        <p:nvSpPr>
          <p:cNvPr id="12" name="Tijdelijke aanduiding voor inhoud 11">
            <a:extLst>
              <a:ext uri="{FF2B5EF4-FFF2-40B4-BE49-F238E27FC236}">
                <a16:creationId xmlns:a16="http://schemas.microsoft.com/office/drawing/2014/main" id="{7DBD15FE-44A7-4CA5-815B-71FF4994DB1C}"/>
              </a:ext>
            </a:extLst>
          </p:cNvPr>
          <p:cNvSpPr>
            <a:spLocks noGrp="1"/>
          </p:cNvSpPr>
          <p:nvPr>
            <p:ph sz="quarter" idx="15" hasCustomPrompt="1"/>
          </p:nvPr>
        </p:nvSpPr>
        <p:spPr>
          <a:xfrm>
            <a:off x="8089901" y="693738"/>
            <a:ext cx="3522980" cy="5446712"/>
          </a:xfrm>
        </p:spPr>
        <p:txBody>
          <a:bodyPr rtlCol="0" anchor="ctr"/>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63306896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ABBCEB0-C572-483A-88B2-C65A607EC239}"/>
              </a:ext>
              <a:ext uri="{C183D7F6-B498-43B3-948B-1728B52AA6E4}">
                <adec:decorative xmlns:adec="http://schemas.microsoft.com/office/drawing/2017/decorative" val="1"/>
              </a:ext>
            </a:extLst>
          </p:cNvPr>
          <p:cNvSpPr/>
          <p:nvPr userDrawn="1"/>
        </p:nvSpPr>
        <p:spPr>
          <a:xfrm>
            <a:off x="-1" y="-428"/>
            <a:ext cx="12192001" cy="2386759"/>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764DDF8D-E0F6-454C-9BC5-15EF5630F5EA}"/>
              </a:ext>
              <a:ext uri="{C183D7F6-B498-43B3-948B-1728B52AA6E4}">
                <adec:decorative xmlns:adec="http://schemas.microsoft.com/office/drawing/2017/decorative" val="1"/>
              </a:ext>
            </a:extLst>
          </p:cNvPr>
          <p:cNvSpPr/>
          <p:nvPr userDrawn="1"/>
        </p:nvSpPr>
        <p:spPr>
          <a:xfrm rot="10800000" flipH="1">
            <a:off x="4817660" y="8011"/>
            <a:ext cx="7374340" cy="2378309"/>
          </a:xfrm>
          <a:prstGeom prst="rect">
            <a:avLst/>
          </a:prstGeom>
          <a:gradFill>
            <a:gsLst>
              <a:gs pos="0">
                <a:schemeClr val="accent5">
                  <a:alpha val="0"/>
                </a:schemeClr>
              </a:gs>
              <a:gs pos="100000">
                <a:schemeClr val="accent2"/>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Titel 10">
            <a:extLst>
              <a:ext uri="{FF2B5EF4-FFF2-40B4-BE49-F238E27FC236}">
                <a16:creationId xmlns:a16="http://schemas.microsoft.com/office/drawing/2014/main" id="{382B2655-24B6-4245-8B87-EE7F13887984}"/>
              </a:ext>
            </a:extLst>
          </p:cNvPr>
          <p:cNvSpPr>
            <a:spLocks noGrp="1"/>
          </p:cNvSpPr>
          <p:nvPr>
            <p:ph type="title" hasCustomPrompt="1"/>
          </p:nvPr>
        </p:nvSpPr>
        <p:spPr>
          <a:xfrm>
            <a:off x="1371600" y="580030"/>
            <a:ext cx="10240903" cy="1009934"/>
          </a:xfrm>
        </p:spPr>
        <p:txBody>
          <a:bodyPr rtlCol="0" anchor="ctr"/>
          <a:lstStyle>
            <a:lvl1pPr>
              <a:defRPr>
                <a:solidFill>
                  <a:schemeClr val="bg1"/>
                </a:solidFill>
              </a:defRPr>
            </a:lvl1pPr>
          </a:lstStyle>
          <a:p>
            <a:pPr rtl="0"/>
            <a:r>
              <a:rPr lang="nl-NL" noProof="0">
                <a:solidFill>
                  <a:schemeClr val="bg1"/>
                </a:solidFill>
              </a:rPr>
              <a:t>team</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endParaRPr lang="nl-NL" noProof="0">
              <a:solidFill>
                <a:schemeClr val="bg1"/>
              </a:solidFill>
            </a:endParaRPr>
          </a:p>
        </p:txBody>
      </p:sp>
      <p:sp>
        <p:nvSpPr>
          <p:cNvPr id="15" name="Tijdelijke aanduiding voor afbeelding 14">
            <a:extLst>
              <a:ext uri="{FF2B5EF4-FFF2-40B4-BE49-F238E27FC236}">
                <a16:creationId xmlns:a16="http://schemas.microsoft.com/office/drawing/2014/main" id="{E1866142-B2E0-46DB-B8B4-2078CE78043D}"/>
              </a:ext>
            </a:extLst>
          </p:cNvPr>
          <p:cNvSpPr>
            <a:spLocks noGrp="1"/>
          </p:cNvSpPr>
          <p:nvPr>
            <p:ph type="pic" sz="quarter" idx="13"/>
          </p:nvPr>
        </p:nvSpPr>
        <p:spPr>
          <a:xfrm>
            <a:off x="1045013"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7" name="Tijdelijke aanduiding voor afbeelding 16">
            <a:extLst>
              <a:ext uri="{FF2B5EF4-FFF2-40B4-BE49-F238E27FC236}">
                <a16:creationId xmlns:a16="http://schemas.microsoft.com/office/drawing/2014/main" id="{C386A221-28CD-49DF-AF22-78815A6E2F2D}"/>
              </a:ext>
            </a:extLst>
          </p:cNvPr>
          <p:cNvSpPr>
            <a:spLocks noGrp="1"/>
          </p:cNvSpPr>
          <p:nvPr>
            <p:ph type="pic" sz="quarter" idx="14"/>
          </p:nvPr>
        </p:nvSpPr>
        <p:spPr>
          <a:xfrm>
            <a:off x="3657600"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3671C398-D779-4B1A-BD2F-395D1F3F8D2D}"/>
              </a:ext>
            </a:extLst>
          </p:cNvPr>
          <p:cNvSpPr>
            <a:spLocks noGrp="1"/>
          </p:cNvSpPr>
          <p:nvPr>
            <p:ph type="pic" sz="quarter" idx="15"/>
          </p:nvPr>
        </p:nvSpPr>
        <p:spPr>
          <a:xfrm>
            <a:off x="6281928"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9" name="Tijdelijke aanduiding voor afbeelding 18">
            <a:extLst>
              <a:ext uri="{FF2B5EF4-FFF2-40B4-BE49-F238E27FC236}">
                <a16:creationId xmlns:a16="http://schemas.microsoft.com/office/drawing/2014/main" id="{C283C6BE-C8D0-4726-B217-58FE337E5E8D}"/>
              </a:ext>
            </a:extLst>
          </p:cNvPr>
          <p:cNvSpPr>
            <a:spLocks noGrp="1"/>
          </p:cNvSpPr>
          <p:nvPr>
            <p:ph type="pic" sz="quarter" idx="16"/>
          </p:nvPr>
        </p:nvSpPr>
        <p:spPr>
          <a:xfrm>
            <a:off x="8897112"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20" name="Tijdelijke aanduiding voor tekst 14">
            <a:extLst>
              <a:ext uri="{FF2B5EF4-FFF2-40B4-BE49-F238E27FC236}">
                <a16:creationId xmlns:a16="http://schemas.microsoft.com/office/drawing/2014/main" id="{035F3E11-74CF-4460-9FF3-DD91B5E570CF}"/>
              </a:ext>
            </a:extLst>
          </p:cNvPr>
          <p:cNvSpPr>
            <a:spLocks noGrp="1"/>
          </p:cNvSpPr>
          <p:nvPr>
            <p:ph type="body" sz="quarter" idx="17" hasCustomPrompt="1"/>
          </p:nvPr>
        </p:nvSpPr>
        <p:spPr>
          <a:xfrm>
            <a:off x="1031368" y="4466873"/>
            <a:ext cx="2286000" cy="274320"/>
          </a:xfrm>
        </p:spPr>
        <p:txBody>
          <a:bodyPr rtlCol="0"/>
          <a:lstStyle>
            <a:lvl1pPr algn="ctr">
              <a:lnSpc>
                <a:spcPct val="100000"/>
              </a:lnSpc>
              <a:buNone/>
              <a:defRPr sz="1800" b="1"/>
            </a:lvl1pPr>
          </a:lstStyle>
          <a:p>
            <a:pPr lvl="0" rtl="0"/>
            <a:r>
              <a:rPr lang="nl-NL" noProof="0"/>
              <a:t>Naam</a:t>
            </a:r>
          </a:p>
        </p:txBody>
      </p:sp>
      <p:sp>
        <p:nvSpPr>
          <p:cNvPr id="24" name="Tijdelijke aanduiding voor tekst 14">
            <a:extLst>
              <a:ext uri="{FF2B5EF4-FFF2-40B4-BE49-F238E27FC236}">
                <a16:creationId xmlns:a16="http://schemas.microsoft.com/office/drawing/2014/main" id="{7D857D03-665D-4D33-B7E8-B85D42470B0B}"/>
              </a:ext>
            </a:extLst>
          </p:cNvPr>
          <p:cNvSpPr>
            <a:spLocks noGrp="1"/>
          </p:cNvSpPr>
          <p:nvPr>
            <p:ph type="body" sz="quarter" idx="21" hasCustomPrompt="1"/>
          </p:nvPr>
        </p:nvSpPr>
        <p:spPr>
          <a:xfrm>
            <a:off x="1045013" y="4877332"/>
            <a:ext cx="2286000" cy="594360"/>
          </a:xfrm>
        </p:spPr>
        <p:txBody>
          <a:bodyPr rtlCol="0"/>
          <a:lstStyle>
            <a:lvl1pPr algn="ctr">
              <a:lnSpc>
                <a:spcPct val="100000"/>
              </a:lnSpc>
              <a:buNone/>
              <a:defRPr sz="1600"/>
            </a:lvl1pPr>
          </a:lstStyle>
          <a:p>
            <a:pPr lvl="0" rtl="0"/>
            <a:r>
              <a:rPr lang="nl-NL" noProof="0"/>
              <a:t>Titel</a:t>
            </a:r>
          </a:p>
        </p:txBody>
      </p:sp>
      <p:sp>
        <p:nvSpPr>
          <p:cNvPr id="28" name="Tijdelijke aanduiding voor tekst 14">
            <a:extLst>
              <a:ext uri="{FF2B5EF4-FFF2-40B4-BE49-F238E27FC236}">
                <a16:creationId xmlns:a16="http://schemas.microsoft.com/office/drawing/2014/main" id="{65D2C286-1A79-4B52-82F1-D52060269369}"/>
              </a:ext>
            </a:extLst>
          </p:cNvPr>
          <p:cNvSpPr>
            <a:spLocks noGrp="1"/>
          </p:cNvSpPr>
          <p:nvPr>
            <p:ph type="body" sz="quarter" idx="22" hasCustomPrompt="1"/>
          </p:nvPr>
        </p:nvSpPr>
        <p:spPr>
          <a:xfrm>
            <a:off x="3667663" y="4466873"/>
            <a:ext cx="2286000" cy="274320"/>
          </a:xfrm>
        </p:spPr>
        <p:txBody>
          <a:bodyPr rtlCol="0"/>
          <a:lstStyle>
            <a:lvl1pPr algn="ctr">
              <a:lnSpc>
                <a:spcPct val="100000"/>
              </a:lnSpc>
              <a:buNone/>
              <a:defRPr sz="1800" b="1"/>
            </a:lvl1pPr>
          </a:lstStyle>
          <a:p>
            <a:pPr lvl="0" rtl="0"/>
            <a:r>
              <a:rPr lang="nl-NL" noProof="0"/>
              <a:t>Naam</a:t>
            </a:r>
          </a:p>
        </p:txBody>
      </p:sp>
      <p:sp>
        <p:nvSpPr>
          <p:cNvPr id="29" name="Tijdelijke aanduiding voor tekst 14">
            <a:extLst>
              <a:ext uri="{FF2B5EF4-FFF2-40B4-BE49-F238E27FC236}">
                <a16:creationId xmlns:a16="http://schemas.microsoft.com/office/drawing/2014/main" id="{F0B53ABB-D4AE-4C0B-9902-0C1763EE403B}"/>
              </a:ext>
            </a:extLst>
          </p:cNvPr>
          <p:cNvSpPr>
            <a:spLocks noGrp="1"/>
          </p:cNvSpPr>
          <p:nvPr>
            <p:ph type="body" sz="quarter" idx="23" hasCustomPrompt="1"/>
          </p:nvPr>
        </p:nvSpPr>
        <p:spPr>
          <a:xfrm>
            <a:off x="3681308" y="4877332"/>
            <a:ext cx="2286000" cy="594360"/>
          </a:xfrm>
        </p:spPr>
        <p:txBody>
          <a:bodyPr rtlCol="0"/>
          <a:lstStyle>
            <a:lvl1pPr algn="ctr">
              <a:lnSpc>
                <a:spcPct val="100000"/>
              </a:lnSpc>
              <a:buNone/>
              <a:defRPr sz="1600"/>
            </a:lvl1pPr>
          </a:lstStyle>
          <a:p>
            <a:pPr lvl="0" rtl="0"/>
            <a:r>
              <a:rPr lang="nl-NL" noProof="0"/>
              <a:t>Titel</a:t>
            </a:r>
          </a:p>
        </p:txBody>
      </p:sp>
      <p:sp>
        <p:nvSpPr>
          <p:cNvPr id="30" name="Tijdelijke aanduiding voor tekst 14">
            <a:extLst>
              <a:ext uri="{FF2B5EF4-FFF2-40B4-BE49-F238E27FC236}">
                <a16:creationId xmlns:a16="http://schemas.microsoft.com/office/drawing/2014/main" id="{3AE87779-12F2-4327-ADEE-3F31BFB8D359}"/>
              </a:ext>
            </a:extLst>
          </p:cNvPr>
          <p:cNvSpPr>
            <a:spLocks noGrp="1"/>
          </p:cNvSpPr>
          <p:nvPr>
            <p:ph type="body" sz="quarter" idx="24" hasCustomPrompt="1"/>
          </p:nvPr>
        </p:nvSpPr>
        <p:spPr>
          <a:xfrm>
            <a:off x="6290307" y="4466873"/>
            <a:ext cx="2286000" cy="274320"/>
          </a:xfrm>
        </p:spPr>
        <p:txBody>
          <a:bodyPr rtlCol="0"/>
          <a:lstStyle>
            <a:lvl1pPr algn="ctr">
              <a:lnSpc>
                <a:spcPct val="100000"/>
              </a:lnSpc>
              <a:buNone/>
              <a:defRPr sz="1800" b="1"/>
            </a:lvl1pPr>
          </a:lstStyle>
          <a:p>
            <a:pPr lvl="0" rtl="0"/>
            <a:r>
              <a:rPr lang="nl-NL" noProof="0"/>
              <a:t>Naam</a:t>
            </a:r>
          </a:p>
        </p:txBody>
      </p:sp>
      <p:sp>
        <p:nvSpPr>
          <p:cNvPr id="31" name="Tijdelijke aanduiding voor tekst 14">
            <a:extLst>
              <a:ext uri="{FF2B5EF4-FFF2-40B4-BE49-F238E27FC236}">
                <a16:creationId xmlns:a16="http://schemas.microsoft.com/office/drawing/2014/main" id="{0DCB8055-0EA2-426F-989D-AC9932A17A1B}"/>
              </a:ext>
            </a:extLst>
          </p:cNvPr>
          <p:cNvSpPr>
            <a:spLocks noGrp="1"/>
          </p:cNvSpPr>
          <p:nvPr>
            <p:ph type="body" sz="quarter" idx="25" hasCustomPrompt="1"/>
          </p:nvPr>
        </p:nvSpPr>
        <p:spPr>
          <a:xfrm>
            <a:off x="6303952" y="4877332"/>
            <a:ext cx="2286000" cy="594360"/>
          </a:xfrm>
        </p:spPr>
        <p:txBody>
          <a:bodyPr rtlCol="0"/>
          <a:lstStyle>
            <a:lvl1pPr algn="ctr">
              <a:lnSpc>
                <a:spcPct val="100000"/>
              </a:lnSpc>
              <a:buNone/>
              <a:defRPr sz="1600"/>
            </a:lvl1pPr>
          </a:lstStyle>
          <a:p>
            <a:pPr lvl="0" rtl="0"/>
            <a:r>
              <a:rPr lang="nl-NL" noProof="0"/>
              <a:t>Titel</a:t>
            </a:r>
          </a:p>
        </p:txBody>
      </p:sp>
      <p:sp>
        <p:nvSpPr>
          <p:cNvPr id="32" name="Tijdelijke aanduiding voor tekst 14">
            <a:extLst>
              <a:ext uri="{FF2B5EF4-FFF2-40B4-BE49-F238E27FC236}">
                <a16:creationId xmlns:a16="http://schemas.microsoft.com/office/drawing/2014/main" id="{308EC59B-41AE-4F1B-9364-A00C479F76B9}"/>
              </a:ext>
            </a:extLst>
          </p:cNvPr>
          <p:cNvSpPr>
            <a:spLocks noGrp="1"/>
          </p:cNvSpPr>
          <p:nvPr>
            <p:ph type="body" sz="quarter" idx="26" hasCustomPrompt="1"/>
          </p:nvPr>
        </p:nvSpPr>
        <p:spPr>
          <a:xfrm>
            <a:off x="8924408" y="4466873"/>
            <a:ext cx="2286000" cy="274320"/>
          </a:xfrm>
        </p:spPr>
        <p:txBody>
          <a:bodyPr rtlCol="0"/>
          <a:lstStyle>
            <a:lvl1pPr algn="ctr">
              <a:lnSpc>
                <a:spcPct val="100000"/>
              </a:lnSpc>
              <a:buNone/>
              <a:defRPr sz="1800" b="1"/>
            </a:lvl1pPr>
          </a:lstStyle>
          <a:p>
            <a:pPr lvl="0" rtl="0"/>
            <a:r>
              <a:rPr lang="nl-NL" noProof="0"/>
              <a:t>Naam</a:t>
            </a:r>
          </a:p>
        </p:txBody>
      </p:sp>
      <p:sp>
        <p:nvSpPr>
          <p:cNvPr id="33" name="Tijdelijke aanduiding voor tekst 14">
            <a:extLst>
              <a:ext uri="{FF2B5EF4-FFF2-40B4-BE49-F238E27FC236}">
                <a16:creationId xmlns:a16="http://schemas.microsoft.com/office/drawing/2014/main" id="{BC3965F4-D2B3-4353-A638-332A3F4E704F}"/>
              </a:ext>
            </a:extLst>
          </p:cNvPr>
          <p:cNvSpPr>
            <a:spLocks noGrp="1"/>
          </p:cNvSpPr>
          <p:nvPr>
            <p:ph type="body" sz="quarter" idx="27" hasCustomPrompt="1"/>
          </p:nvPr>
        </p:nvSpPr>
        <p:spPr>
          <a:xfrm>
            <a:off x="8938053" y="4877332"/>
            <a:ext cx="2286000" cy="594360"/>
          </a:xfrm>
        </p:spPr>
        <p:txBody>
          <a:bodyPr rtlCol="0"/>
          <a:lstStyle>
            <a:lvl1pPr algn="ctr">
              <a:lnSpc>
                <a:spcPct val="100000"/>
              </a:lnSpc>
              <a:buNone/>
              <a:defRPr sz="1600"/>
            </a:lvl1pPr>
          </a:lstStyle>
          <a:p>
            <a:pPr lvl="0" rtl="0"/>
            <a:r>
              <a:rPr lang="nl-NL" noProof="0"/>
              <a:t>Titel</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39936211"/>
      </p:ext>
    </p:extLst>
  </p:cSld>
  <p:clrMapOvr>
    <a:masterClrMapping/>
  </p:clrMapOvr>
  <p:hf hdr="0"/>
  <p:extLst>
    <p:ext uri="{DCECCB84-F9BA-43D5-87BE-67443E8EF086}">
      <p15:sldGuideLst xmlns:p15="http://schemas.microsoft.com/office/powerpoint/2012/main">
        <p15:guide id="1" pos="1368">
          <p15:clr>
            <a:srgbClr val="FBAE40"/>
          </p15:clr>
        </p15:guide>
        <p15:guide id="2" pos="3024">
          <p15:clr>
            <a:srgbClr val="FBAE40"/>
          </p15:clr>
        </p15:guide>
        <p15:guide id="3" pos="4680">
          <p15:clr>
            <a:srgbClr val="FBAE40"/>
          </p15:clr>
        </p15:guide>
        <p15:guide id="4" pos="63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useBgFill="1">
        <p:nvSpPr>
          <p:cNvPr id="15" name="Rechthoek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Rechthoek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 17">
            <a:extLst>
              <a:ext uri="{FF2B5EF4-FFF2-40B4-BE49-F238E27FC236}">
                <a16:creationId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0">
              <a:buFont typeface="Arial" panose="020B0604020202020204" pitchFamily="34" charset="0"/>
              <a:buChar char="•"/>
            </a:pPr>
            <a:endParaRPr lang="nl-NL" noProof="0"/>
          </a:p>
        </p:txBody>
      </p:sp>
      <p:sp>
        <p:nvSpPr>
          <p:cNvPr id="19" name="Titel 6">
            <a:extLst>
              <a:ext uri="{FF2B5EF4-FFF2-40B4-BE49-F238E27FC236}">
                <a16:creationId xmlns:a16="http://schemas.microsoft.com/office/drawing/2014/main" id="{ED6FD0CF-1406-477D-A12B-53DC561BD054}"/>
              </a:ext>
            </a:extLst>
          </p:cNvPr>
          <p:cNvSpPr>
            <a:spLocks noGrp="1"/>
          </p:cNvSpPr>
          <p:nvPr>
            <p:ph type="ctrTitle"/>
          </p:nvPr>
        </p:nvSpPr>
        <p:spPr>
          <a:xfrm>
            <a:off x="782918" y="1028700"/>
            <a:ext cx="10614211" cy="1152712"/>
          </a:xfrm>
        </p:spPr>
        <p:txBody>
          <a:bodyPr rtlCol="0"/>
          <a:lstStyle>
            <a:lvl1pPr algn="ctr">
              <a:defRPr>
                <a:solidFill>
                  <a:schemeClr val="bg1"/>
                </a:solidFill>
              </a:defRPr>
            </a:lvl1pPr>
          </a:lstStyle>
          <a:p>
            <a:pPr rtl="0"/>
            <a:r>
              <a:rPr lang="nl-NL" noProof="0">
                <a:solidFill>
                  <a:schemeClr val="bg1"/>
                </a:solidFill>
              </a:rPr>
              <a:t>Klik om stijl te bewerken</a:t>
            </a:r>
          </a:p>
        </p:txBody>
      </p:sp>
      <p:sp>
        <p:nvSpPr>
          <p:cNvPr id="20" name="Vrije vorm: Shape 19">
            <a:extLst>
              <a:ext uri="{FF2B5EF4-FFF2-40B4-BE49-F238E27FC236}">
                <a16:creationId xmlns:a16="http://schemas.microsoft.com/office/drawing/2014/main" id="{230DFABF-2A96-46EC-8C35-1C4A9D0A0739}"/>
              </a:ext>
            </a:extLst>
          </p:cNvPr>
          <p:cNvSpPr/>
          <p:nvPr userDrawn="1"/>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1" name="Subtitel 7">
            <a:extLst>
              <a:ext uri="{FF2B5EF4-FFF2-40B4-BE49-F238E27FC236}">
                <a16:creationId xmlns:a16="http://schemas.microsoft.com/office/drawing/2014/main" id="{A943203E-4446-4D2D-AFEE-C3BCE7522010}"/>
              </a:ext>
            </a:extLst>
          </p:cNvPr>
          <p:cNvSpPr>
            <a:spLocks noGrp="1"/>
          </p:cNvSpPr>
          <p:nvPr>
            <p:ph type="subTitle" idx="1"/>
          </p:nvPr>
        </p:nvSpPr>
        <p:spPr>
          <a:xfrm>
            <a:off x="1524000" y="2408518"/>
            <a:ext cx="9144000" cy="609600"/>
          </a:xfrm>
        </p:spPr>
        <p:txBody>
          <a:bodyPr rtlCol="0">
            <a:normAutofit/>
          </a:bodyPr>
          <a:lstStyle>
            <a:lvl1pPr algn="ctr">
              <a:buNone/>
              <a:defRPr>
                <a:solidFill>
                  <a:schemeClr val="bg1"/>
                </a:solidFill>
              </a:defRPr>
            </a:lvl1pPr>
          </a:lstStyle>
          <a:p>
            <a:pPr rtl="0"/>
            <a:r>
              <a:rPr lang="nl-NL" sz="1400" b="0" noProof="0">
                <a:solidFill>
                  <a:schemeClr val="bg1"/>
                </a:solidFill>
                <a:latin typeface="+mj-lt"/>
              </a:rPr>
              <a:t>Klikken om de ondertitelstijl van het model te bewerken</a:t>
            </a:r>
          </a:p>
        </p:txBody>
      </p:sp>
      <p:sp>
        <p:nvSpPr>
          <p:cNvPr id="23" name="Tijdelijke aanduiding voor afbeelding 22">
            <a:extLst>
              <a:ext uri="{FF2B5EF4-FFF2-40B4-BE49-F238E27FC236}">
                <a16:creationId xmlns:a16="http://schemas.microsoft.com/office/drawing/2014/main" id="{D7662E6F-0458-41D6-A36A-37011FA74BF8}"/>
              </a:ext>
            </a:extLst>
          </p:cNvPr>
          <p:cNvSpPr>
            <a:spLocks noGrp="1"/>
          </p:cNvSpPr>
          <p:nvPr>
            <p:ph type="pic" sz="quarter" idx="13"/>
          </p:nvPr>
        </p:nvSpPr>
        <p:spPr>
          <a:xfrm>
            <a:off x="2343302" y="3351746"/>
            <a:ext cx="7519558" cy="3506255"/>
          </a:xfrm>
          <a:custGeom>
            <a:avLst/>
            <a:gdLst>
              <a:gd name="connsiteX0" fmla="*/ 3759779 w 7519558"/>
              <a:gd name="connsiteY0" fmla="*/ 0 h 3506255"/>
              <a:gd name="connsiteX1" fmla="*/ 7513560 w 7519558"/>
              <a:gd name="connsiteY1" fmla="*/ 3387468 h 3506255"/>
              <a:gd name="connsiteX2" fmla="*/ 7519558 w 7519558"/>
              <a:gd name="connsiteY2" fmla="*/ 3506255 h 3506255"/>
              <a:gd name="connsiteX3" fmla="*/ 0 w 7519558"/>
              <a:gd name="connsiteY3" fmla="*/ 3506255 h 3506255"/>
              <a:gd name="connsiteX4" fmla="*/ 5998 w 7519558"/>
              <a:gd name="connsiteY4" fmla="*/ 3387468 h 3506255"/>
              <a:gd name="connsiteX5" fmla="*/ 3759779 w 7519558"/>
              <a:gd name="connsiteY5" fmla="*/ 0 h 350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Tree>
    <p:extLst>
      <p:ext uri="{BB962C8B-B14F-4D97-AF65-F5344CB8AC3E}">
        <p14:creationId xmlns:p14="http://schemas.microsoft.com/office/powerpoint/2010/main" val="76223459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endParaRPr lang="nl-NL" b="0" noProof="0"/>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35431267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nleid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0A4A873-9306-44F1-9047-F853F0082D08}"/>
              </a:ext>
            </a:extLst>
          </p:cNvPr>
          <p:cNvSpPr>
            <a:spLocks noGrp="1"/>
          </p:cNvSpPr>
          <p:nvPr>
            <p:ph type="title"/>
          </p:nvPr>
        </p:nvSpPr>
        <p:spPr>
          <a:xfrm>
            <a:off x="4769893" y="457200"/>
            <a:ext cx="6230956" cy="1569368"/>
          </a:xfrm>
        </p:spPr>
        <p:txBody>
          <a:bodyPr rtlCol="0"/>
          <a:lstStyle/>
          <a:p>
            <a:pPr rtl="0"/>
            <a:r>
              <a:rPr lang="nl-NL" noProof="0"/>
              <a:t>Klik om stijl te bewerken</a:t>
            </a:r>
          </a:p>
        </p:txBody>
      </p:sp>
      <p:sp>
        <p:nvSpPr>
          <p:cNvPr id="12" name="Tijdelijke aanduiding voor afbeelding 11">
            <a:extLst>
              <a:ext uri="{FF2B5EF4-FFF2-40B4-BE49-F238E27FC236}">
                <a16:creationId xmlns:a16="http://schemas.microsoft.com/office/drawing/2014/main" id="{50B5C48D-A262-4537-89A8-437CBFD860EC}"/>
              </a:ext>
            </a:extLst>
          </p:cNvPr>
          <p:cNvSpPr>
            <a:spLocks noGrp="1"/>
          </p:cNvSpPr>
          <p:nvPr>
            <p:ph type="pic" sz="quarter" idx="13"/>
          </p:nvPr>
        </p:nvSpPr>
        <p:spPr>
          <a:xfrm>
            <a:off x="0" y="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endParaRPr lang="nl-NL" noProof="0">
              <a:solidFill>
                <a:schemeClr val="bg1"/>
              </a:solidFill>
            </a:endParaRPr>
          </a:p>
        </p:txBody>
      </p:sp>
      <p:sp>
        <p:nvSpPr>
          <p:cNvPr id="13" name="Tijdelijke aanduiding voor afbeelding 11">
            <a:extLst>
              <a:ext uri="{FF2B5EF4-FFF2-40B4-BE49-F238E27FC236}">
                <a16:creationId xmlns:a16="http://schemas.microsoft.com/office/drawing/2014/main" id="{6702E7C4-3925-41D8-8339-6521FE726B22}"/>
              </a:ext>
            </a:extLst>
          </p:cNvPr>
          <p:cNvSpPr>
            <a:spLocks noGrp="1"/>
          </p:cNvSpPr>
          <p:nvPr>
            <p:ph type="pic" sz="quarter" idx="14"/>
          </p:nvPr>
        </p:nvSpPr>
        <p:spPr>
          <a:xfrm>
            <a:off x="0" y="160347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4" name="Tijdelijke aanduiding voor afbeelding 11">
            <a:extLst>
              <a:ext uri="{FF2B5EF4-FFF2-40B4-BE49-F238E27FC236}">
                <a16:creationId xmlns:a16="http://schemas.microsoft.com/office/drawing/2014/main" id="{D748BF23-0309-4049-B999-7977CE56B287}"/>
              </a:ext>
            </a:extLst>
          </p:cNvPr>
          <p:cNvSpPr>
            <a:spLocks noGrp="1"/>
          </p:cNvSpPr>
          <p:nvPr>
            <p:ph type="pic" sz="quarter" idx="15"/>
          </p:nvPr>
        </p:nvSpPr>
        <p:spPr>
          <a:xfrm>
            <a:off x="0" y="320694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5" name="Tijdelijke aanduiding voor afbeelding 11">
            <a:extLst>
              <a:ext uri="{FF2B5EF4-FFF2-40B4-BE49-F238E27FC236}">
                <a16:creationId xmlns:a16="http://schemas.microsoft.com/office/drawing/2014/main" id="{342D563E-638C-4E20-9FB7-739D6E4A9A9E}"/>
              </a:ext>
            </a:extLst>
          </p:cNvPr>
          <p:cNvSpPr>
            <a:spLocks noGrp="1"/>
          </p:cNvSpPr>
          <p:nvPr>
            <p:ph type="pic" sz="quarter" idx="16"/>
          </p:nvPr>
        </p:nvSpPr>
        <p:spPr>
          <a:xfrm>
            <a:off x="0" y="4810409"/>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7" name="Tijdelijke aanduiding voor inhoud 6">
            <a:extLst>
              <a:ext uri="{FF2B5EF4-FFF2-40B4-BE49-F238E27FC236}">
                <a16:creationId xmlns:a16="http://schemas.microsoft.com/office/drawing/2014/main" id="{CDCF384C-15B5-46CF-BA28-3C6898C9A979}"/>
              </a:ext>
            </a:extLst>
          </p:cNvPr>
          <p:cNvSpPr>
            <a:spLocks noGrp="1"/>
          </p:cNvSpPr>
          <p:nvPr>
            <p:ph sz="quarter" idx="17" hasCustomPrompt="1"/>
          </p:nvPr>
        </p:nvSpPr>
        <p:spPr>
          <a:xfrm>
            <a:off x="4770438" y="2368550"/>
            <a:ext cx="6230411" cy="3390900"/>
          </a:xfrm>
        </p:spPr>
        <p:txBody>
          <a:bodyPr rtlCol="0"/>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Inhoud</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009047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itaat">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B46EB34-1B8B-4396-BFD2-98D14076D4B8}"/>
              </a:ext>
              <a:ext uri="{C183D7F6-B498-43B3-948B-1728B52AA6E4}">
                <adec:decorative xmlns:adec="http://schemas.microsoft.com/office/drawing/2017/decorative" val="1"/>
              </a:ext>
            </a:extLst>
          </p:cNvPr>
          <p:cNvSpPr/>
          <p:nvPr userDrawn="1"/>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F3E69A3D-D17E-4FD6-87AB-82FA30AC072A}"/>
              </a:ext>
              <a:ext uri="{C183D7F6-B498-43B3-948B-1728B52AA6E4}">
                <adec:decorative xmlns:adec="http://schemas.microsoft.com/office/drawing/2017/decorative" val="1"/>
              </a:ext>
            </a:extLst>
          </p:cNvPr>
          <p:cNvSpPr/>
          <p:nvPr userDrawn="1"/>
        </p:nvSpPr>
        <p:spPr>
          <a:xfrm rot="10800000" flipH="1">
            <a:off x="4038600" y="4463552"/>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Shape 7">
            <a:extLst>
              <a:ext uri="{FF2B5EF4-FFF2-40B4-BE49-F238E27FC236}">
                <a16:creationId xmlns:a16="http://schemas.microsoft.com/office/drawing/2014/main" id="{CAE216A4-83E5-4AF8-83B6-82171757BA87}"/>
              </a:ext>
              <a:ext uri="{C183D7F6-B498-43B3-948B-1728B52AA6E4}">
                <adec:decorative xmlns:adec="http://schemas.microsoft.com/office/drawing/2017/decorative" val="1"/>
              </a:ext>
            </a:extLst>
          </p:cNvPr>
          <p:cNvSpPr/>
          <p:nvPr userDrawn="1"/>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9" name="Rechthoek 8">
            <a:extLst>
              <a:ext uri="{FF2B5EF4-FFF2-40B4-BE49-F238E27FC236}">
                <a16:creationId xmlns:a16="http://schemas.microsoft.com/office/drawing/2014/main" id="{E743141D-24A2-4BE2-B276-C20C06CB9601}"/>
              </a:ext>
              <a:ext uri="{C183D7F6-B498-43B3-948B-1728B52AA6E4}">
                <adec:decorative xmlns:adec="http://schemas.microsoft.com/office/drawing/2017/decorative" val="1"/>
              </a:ext>
            </a:extLst>
          </p:cNvPr>
          <p:cNvSpPr/>
          <p:nvPr userDrawn="1"/>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Titel 6">
            <a:extLst>
              <a:ext uri="{FF2B5EF4-FFF2-40B4-BE49-F238E27FC236}">
                <a16:creationId xmlns:a16="http://schemas.microsoft.com/office/drawing/2014/main" id="{A35F720A-671B-47F4-88B8-83CD2FE3B3EF}"/>
              </a:ext>
            </a:extLst>
          </p:cNvPr>
          <p:cNvSpPr>
            <a:spLocks noGrp="1"/>
          </p:cNvSpPr>
          <p:nvPr>
            <p:ph type="ctrTitle"/>
          </p:nvPr>
        </p:nvSpPr>
        <p:spPr>
          <a:xfrm>
            <a:off x="1383807" y="4611271"/>
            <a:ext cx="10229073" cy="1171556"/>
          </a:xfrm>
        </p:spPr>
        <p:txBody>
          <a:bodyPr rtlCol="0">
            <a:normAutofit/>
          </a:bodyPr>
          <a:lstStyle>
            <a:lvl1pPr>
              <a:defRPr>
                <a:solidFill>
                  <a:schemeClr val="bg1"/>
                </a:solidFill>
              </a:defRPr>
            </a:lvl1pPr>
          </a:lstStyle>
          <a:p>
            <a:pPr algn="l" rtl="0"/>
            <a:r>
              <a:rPr lang="nl-NL" sz="3600" noProof="0">
                <a:solidFill>
                  <a:schemeClr val="bg1"/>
                </a:solidFill>
              </a:rPr>
              <a:t>Klik om stijl te bewerken</a:t>
            </a:r>
          </a:p>
        </p:txBody>
      </p:sp>
      <p:sp>
        <p:nvSpPr>
          <p:cNvPr id="13" name="Tijdelijke aanduiding voor inhoud 7">
            <a:extLst>
              <a:ext uri="{FF2B5EF4-FFF2-40B4-BE49-F238E27FC236}">
                <a16:creationId xmlns:a16="http://schemas.microsoft.com/office/drawing/2014/main" id="{38168417-C3D6-45B7-898A-D94F37EA6C69}"/>
              </a:ext>
            </a:extLst>
          </p:cNvPr>
          <p:cNvSpPr>
            <a:spLocks noGrp="1"/>
          </p:cNvSpPr>
          <p:nvPr>
            <p:ph type="subTitle" idx="1"/>
          </p:nvPr>
        </p:nvSpPr>
        <p:spPr>
          <a:xfrm>
            <a:off x="1371601" y="5970897"/>
            <a:ext cx="9448800" cy="429904"/>
          </a:xfrm>
        </p:spPr>
        <p:txBody>
          <a:bodyPr rtlCol="0">
            <a:normAutofit/>
          </a:bodyPr>
          <a:lstStyle>
            <a:lvl1pPr>
              <a:buNone/>
              <a:defRPr>
                <a:solidFill>
                  <a:schemeClr val="bg1"/>
                </a:solidFill>
              </a:defRPr>
            </a:lvl1pPr>
          </a:lstStyle>
          <a:p>
            <a:pPr algn="l" rtl="0">
              <a:lnSpc>
                <a:spcPct val="100000"/>
              </a:lnSpc>
            </a:pPr>
            <a:r>
              <a:rPr lang="nl-NL" sz="1200" noProof="0">
                <a:solidFill>
                  <a:schemeClr val="bg1"/>
                </a:solidFill>
              </a:rPr>
              <a:t>Klikken om de ondertitelstijl van het model te bewerken</a:t>
            </a:r>
          </a:p>
        </p:txBody>
      </p:sp>
      <p:sp>
        <p:nvSpPr>
          <p:cNvPr id="12" name="Tijdelijke aanduiding voor afbeelding 11">
            <a:extLst>
              <a:ext uri="{FF2B5EF4-FFF2-40B4-BE49-F238E27FC236}">
                <a16:creationId xmlns:a16="http://schemas.microsoft.com/office/drawing/2014/main" id="{7B0F7C81-3A6B-4709-B144-6A0DFEF3B80C}"/>
              </a:ext>
            </a:extLst>
          </p:cNvPr>
          <p:cNvSpPr>
            <a:spLocks noGrp="1"/>
          </p:cNvSpPr>
          <p:nvPr>
            <p:ph type="pic" sz="quarter" idx="13"/>
          </p:nvPr>
        </p:nvSpPr>
        <p:spPr>
          <a:xfrm>
            <a:off x="0" y="0"/>
            <a:ext cx="12188952" cy="4462272"/>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endParaRPr lang="nl-NL" noProof="0">
              <a:solidFill>
                <a:schemeClr val="bg1"/>
              </a:solidFill>
            </a:endParaRP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3388377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3 kolom">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D453288-3D76-40C1-BE00-223AB28F13DF}"/>
              </a:ext>
            </a:extLst>
          </p:cNvPr>
          <p:cNvSpPr>
            <a:spLocks noGrp="1"/>
          </p:cNvSpPr>
          <p:nvPr>
            <p:ph type="title" hasCustomPrompt="1"/>
          </p:nvPr>
        </p:nvSpPr>
        <p:spPr/>
        <p:txBody>
          <a:bodyPr rtlCol="0"/>
          <a:lstStyle/>
          <a:p>
            <a:pPr rtl="0"/>
            <a:r>
              <a:rPr lang="nl-NL" noProof="0"/>
              <a:t>Klik om de titelstijl van het model te bewerken</a:t>
            </a:r>
          </a:p>
        </p:txBody>
      </p:sp>
      <p:sp>
        <p:nvSpPr>
          <p:cNvPr id="8" name="Tijdelijke aanduiding voor voettekst 7">
            <a:extLst>
              <a:ext uri="{FF2B5EF4-FFF2-40B4-BE49-F238E27FC236}">
                <a16:creationId xmlns:a16="http://schemas.microsoft.com/office/drawing/2014/main" id="{CE9EC6C3-0950-4AFE-936A-9AB5D227844D}"/>
              </a:ext>
            </a:extLst>
          </p:cNvPr>
          <p:cNvSpPr>
            <a:spLocks noGrp="1"/>
          </p:cNvSpPr>
          <p:nvPr>
            <p:ph type="ftr" sz="quarter" idx="11"/>
          </p:nvPr>
        </p:nvSpPr>
        <p:spPr/>
        <p:txBody>
          <a:bodyPr rtlCol="0"/>
          <a:lstStyle/>
          <a:p>
            <a:pPr rtl="0"/>
            <a:endParaRPr lang="nl-NL" noProof="0"/>
          </a:p>
        </p:txBody>
      </p:sp>
      <p:sp>
        <p:nvSpPr>
          <p:cNvPr id="3" name="Tijdelijke aanduiding voor tekst 2">
            <a:extLst>
              <a:ext uri="{FF2B5EF4-FFF2-40B4-BE49-F238E27FC236}">
                <a16:creationId xmlns:a16="http://schemas.microsoft.com/office/drawing/2014/main" id="{82036E0D-26A5-455A-A8BD-70DA8BC03EB2}"/>
              </a:ext>
            </a:extLst>
          </p:cNvPr>
          <p:cNvSpPr>
            <a:spLocks noGrp="1"/>
          </p:cNvSpPr>
          <p:nvPr>
            <p:ph type="body" idx="1" hasCustomPrompt="1"/>
          </p:nvPr>
        </p:nvSpPr>
        <p:spPr>
          <a:xfrm>
            <a:off x="1371600" y="2112264"/>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7FD4EA0-094D-4056-9032-BFB44B40896B}"/>
              </a:ext>
            </a:extLst>
          </p:cNvPr>
          <p:cNvSpPr>
            <a:spLocks noGrp="1"/>
          </p:cNvSpPr>
          <p:nvPr>
            <p:ph sz="half" idx="2" hasCustomPrompt="1"/>
          </p:nvPr>
        </p:nvSpPr>
        <p:spPr>
          <a:xfrm>
            <a:off x="1371600" y="3018472"/>
            <a:ext cx="3200400" cy="3104856"/>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5FC0CCE8-718F-4620-8B4A-C60EEA7B884D}"/>
              </a:ext>
            </a:extLst>
          </p:cNvPr>
          <p:cNvSpPr>
            <a:spLocks noGrp="1"/>
          </p:cNvSpPr>
          <p:nvPr>
            <p:ph type="body" sz="quarter" idx="3" hasCustomPrompt="1"/>
          </p:nvPr>
        </p:nvSpPr>
        <p:spPr>
          <a:xfrm>
            <a:off x="4892040" y="2109976"/>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56CE86DF-0069-4D31-BDD3-A9A2F9B7B468}"/>
              </a:ext>
            </a:extLst>
          </p:cNvPr>
          <p:cNvSpPr>
            <a:spLocks noGrp="1"/>
          </p:cNvSpPr>
          <p:nvPr>
            <p:ph sz="quarter" idx="4" hasCustomPrompt="1"/>
          </p:nvPr>
        </p:nvSpPr>
        <p:spPr>
          <a:xfrm>
            <a:off x="4892040" y="3016183"/>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1" name="Tijdelijke aanduiding voor tekst 4">
            <a:extLst>
              <a:ext uri="{FF2B5EF4-FFF2-40B4-BE49-F238E27FC236}">
                <a16:creationId xmlns:a16="http://schemas.microsoft.com/office/drawing/2014/main" id="{5A7CDD05-39F5-4344-992F-995A7F9E8237}"/>
              </a:ext>
            </a:extLst>
          </p:cNvPr>
          <p:cNvSpPr>
            <a:spLocks noGrp="1"/>
          </p:cNvSpPr>
          <p:nvPr>
            <p:ph type="body" sz="quarter" idx="13" hasCustomPrompt="1"/>
          </p:nvPr>
        </p:nvSpPr>
        <p:spPr>
          <a:xfrm>
            <a:off x="8412480" y="2112263"/>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93C996A2-0E21-4652-A9DD-F74F8BC04053}"/>
              </a:ext>
            </a:extLst>
          </p:cNvPr>
          <p:cNvSpPr>
            <a:spLocks noGrp="1"/>
          </p:cNvSpPr>
          <p:nvPr>
            <p:ph sz="quarter" idx="14" hasCustomPrompt="1"/>
          </p:nvPr>
        </p:nvSpPr>
        <p:spPr>
          <a:xfrm>
            <a:off x="8412480" y="3018470"/>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1A5ED06-FE54-4B86-A8D4-07D0EB08C3AB}"/>
              </a:ext>
            </a:extLst>
          </p:cNvPr>
          <p:cNvSpPr>
            <a:spLocks noGrp="1"/>
          </p:cNvSpPr>
          <p:nvPr>
            <p:ph type="dt" sz="half" idx="10"/>
          </p:nvPr>
        </p:nvSpPr>
        <p:spPr/>
        <p:txBody>
          <a:bodyPr rtlCol="0"/>
          <a:lstStyle/>
          <a:p>
            <a:pPr rtl="0"/>
            <a:r>
              <a:rPr lang="nl-NL" noProof="0"/>
              <a:t>maandag 1 februari 20XX</a:t>
            </a:r>
          </a:p>
        </p:txBody>
      </p:sp>
      <p:sp>
        <p:nvSpPr>
          <p:cNvPr id="9" name="Tijdelijke aanduiding voor dianumm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90067447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endParaRPr lang="nl-NL" b="0" noProof="0"/>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4790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endParaRPr lang="nl-NL" b="0" noProof="0"/>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45522702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pPr rtl="0"/>
            <a:r>
              <a:rPr lang="nl-NL" noProof="0"/>
              <a:t>maandag 1 februari 20XX</a:t>
            </a:r>
          </a:p>
        </p:txBody>
      </p:sp>
      <p:sp>
        <p:nvSpPr>
          <p:cNvPr id="8" name="Footer Placeholder 7"/>
          <p:cNvSpPr>
            <a:spLocks noGrp="1"/>
          </p:cNvSpPr>
          <p:nvPr>
            <p:ph type="ftr" sz="quarter" idx="11"/>
          </p:nvPr>
        </p:nvSpPr>
        <p:spPr/>
        <p:txBody>
          <a:bodyPr/>
          <a:lstStyle/>
          <a:p>
            <a:pPr rtl="0"/>
            <a:endParaRPr lang="nl-NL" b="0" noProof="0"/>
          </a:p>
        </p:txBody>
      </p:sp>
      <p:sp>
        <p:nvSpPr>
          <p:cNvPr id="9" name="Slide Number Placeholder 8"/>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50963049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pPr rtl="0"/>
            <a:r>
              <a:rPr lang="nl-NL" noProof="0"/>
              <a:t>maandag 1 februari 20XX</a:t>
            </a:r>
          </a:p>
        </p:txBody>
      </p:sp>
      <p:sp>
        <p:nvSpPr>
          <p:cNvPr id="4" name="Footer Placeholder 3"/>
          <p:cNvSpPr>
            <a:spLocks noGrp="1"/>
          </p:cNvSpPr>
          <p:nvPr>
            <p:ph type="ftr" sz="quarter" idx="11"/>
          </p:nvPr>
        </p:nvSpPr>
        <p:spPr/>
        <p:txBody>
          <a:bodyPr/>
          <a:lstStyle/>
          <a:p>
            <a:pPr rtl="0"/>
            <a:endParaRPr lang="nl-NL" b="0" noProof="0"/>
          </a:p>
        </p:txBody>
      </p:sp>
      <p:sp>
        <p:nvSpPr>
          <p:cNvPr id="5" name="Slide Number Placeholder 4"/>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14735427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nl-NL" noProof="0"/>
              <a:t>maandag 1 februari 20XX</a:t>
            </a:r>
          </a:p>
        </p:txBody>
      </p:sp>
      <p:sp>
        <p:nvSpPr>
          <p:cNvPr id="3" name="Footer Placeholder 2"/>
          <p:cNvSpPr>
            <a:spLocks noGrp="1"/>
          </p:cNvSpPr>
          <p:nvPr>
            <p:ph type="ftr" sz="quarter" idx="11"/>
          </p:nvPr>
        </p:nvSpPr>
        <p:spPr/>
        <p:txBody>
          <a:bodyPr/>
          <a:lstStyle/>
          <a:p>
            <a:pPr rtl="0"/>
            <a:endParaRPr lang="nl-NL" noProof="0"/>
          </a:p>
        </p:txBody>
      </p:sp>
      <p:sp>
        <p:nvSpPr>
          <p:cNvPr id="4" name="Slide Number Placeholder 3"/>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62264585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endParaRPr lang="nl-NL" noProof="0"/>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40910023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endParaRPr lang="nl-NL" noProof="0"/>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09231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r>
              <a:rPr lang="nl-NL" noProof="0"/>
              <a:t>maandag 1 februari 20XX</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nl-NL" b="0" noProof="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C01389E6-C847-4AD0-B56D-D205B2EAB1EE}" type="slidenum">
              <a:rPr lang="nl-NL" noProof="0" smtClean="0"/>
              <a:pPr rtl="0"/>
              <a:t>‹nr.›</a:t>
            </a:fld>
            <a:endParaRPr lang="nl-NL" noProof="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ep 7">
            <a:extLst>
              <a:ext uri="{FF2B5EF4-FFF2-40B4-BE49-F238E27FC236}">
                <a16:creationId xmlns:a16="http://schemas.microsoft.com/office/drawing/2014/main" id="{8B8A7361-0244-49BA-997B-9BC1E8F1F52B}"/>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9" name="Rechthoek 8">
              <a:extLst>
                <a:ext uri="{FF2B5EF4-FFF2-40B4-BE49-F238E27FC236}">
                  <a16:creationId xmlns:a16="http://schemas.microsoft.com/office/drawing/2014/main" id="{F6C0BAC4-9830-4923-842B-13EB08969EB9}"/>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94F36A5A-785D-444A-9F53-58B5D3DDABD1}"/>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Tree>
    <p:extLst>
      <p:ext uri="{BB962C8B-B14F-4D97-AF65-F5344CB8AC3E}">
        <p14:creationId xmlns:p14="http://schemas.microsoft.com/office/powerpoint/2010/main" val="4054578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0" name="Straight Connector 103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888786" y="461591"/>
            <a:ext cx="3626770" cy="1643865"/>
          </a:xfrm>
        </p:spPr>
        <p:txBody>
          <a:bodyPr vert="horz" lIns="91440" tIns="45720" rIns="91440" bIns="45720" rtlCol="0" anchor="ctr">
            <a:noAutofit/>
          </a:bodyPr>
          <a:lstStyle/>
          <a:p>
            <a:r>
              <a:rPr lang="en-US" sz="3200" err="1"/>
              <a:t>Professionalisering</a:t>
            </a:r>
            <a:r>
              <a:rPr lang="en-US" sz="3200"/>
              <a:t> &amp; </a:t>
            </a:r>
            <a:r>
              <a:rPr lang="en-US" sz="3200" err="1"/>
              <a:t>kwaliteitsverbetering</a:t>
            </a:r>
            <a:r>
              <a:rPr lang="en-US" sz="3200"/>
              <a:t> </a:t>
            </a:r>
            <a:br>
              <a:rPr lang="en-US" sz="3200"/>
            </a:br>
            <a:r>
              <a:rPr lang="en-US" sz="3200"/>
              <a:t>van het </a:t>
            </a:r>
            <a:r>
              <a:rPr lang="en-US" sz="3200" err="1"/>
              <a:t>informeel</a:t>
            </a:r>
            <a:r>
              <a:rPr lang="en-US" sz="3200"/>
              <a:t> </a:t>
            </a:r>
            <a:r>
              <a:rPr lang="en-US" sz="3200" err="1"/>
              <a:t>islamitisch</a:t>
            </a:r>
            <a:r>
              <a:rPr lang="en-US" sz="3200"/>
              <a:t> </a:t>
            </a:r>
            <a:r>
              <a:rPr lang="en-US" sz="3200" err="1"/>
              <a:t>onderwijs</a:t>
            </a:r>
            <a:endParaRPr lang="en-US" sz="3200"/>
          </a:p>
        </p:txBody>
      </p:sp>
      <p:sp>
        <p:nvSpPr>
          <p:cNvPr id="12" name="Ondertitel 2">
            <a:extLst>
              <a:ext uri="{FF2B5EF4-FFF2-40B4-BE49-F238E27FC236}">
                <a16:creationId xmlns:a16="http://schemas.microsoft.com/office/drawing/2014/main" id="{A5B32ED3-B939-B30E-C5C9-3A9D35303154}"/>
              </a:ext>
            </a:extLst>
          </p:cNvPr>
          <p:cNvSpPr txBox="1">
            <a:spLocks/>
          </p:cNvSpPr>
          <p:nvPr/>
        </p:nvSpPr>
        <p:spPr>
          <a:xfrm>
            <a:off x="952242" y="2926080"/>
            <a:ext cx="5160786" cy="2839241"/>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t>Training </a:t>
            </a:r>
            <a:r>
              <a:rPr lang="en-US" sz="2800" dirty="0" err="1"/>
              <a:t>Moskeedocenten</a:t>
            </a:r>
            <a:r>
              <a:rPr lang="en-US" sz="2800" dirty="0"/>
              <a:t> les 1</a:t>
            </a:r>
          </a:p>
          <a:p>
            <a:endParaRPr lang="en-US" sz="2800" dirty="0"/>
          </a:p>
          <a:p>
            <a:pPr marL="0" indent="0">
              <a:buNone/>
            </a:pPr>
            <a:r>
              <a:rPr lang="en-US" sz="2800" dirty="0"/>
              <a:t>  </a:t>
            </a:r>
          </a:p>
        </p:txBody>
      </p:sp>
      <p:pic>
        <p:nvPicPr>
          <p:cNvPr id="1026" name="Picture 2">
            <a:extLst>
              <a:ext uri="{FF2B5EF4-FFF2-40B4-BE49-F238E27FC236}">
                <a16:creationId xmlns:a16="http://schemas.microsoft.com/office/drawing/2014/main" id="{7DD52571-3368-EA85-8BC2-2ADD264B1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93" r="9091"/>
          <a:stretch/>
        </p:blipFill>
        <p:spPr bwMode="auto">
          <a:xfrm>
            <a:off x="7100870" y="2621485"/>
            <a:ext cx="4709842" cy="2621443"/>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highlight>
                  <a:srgbClr val="FFFF00"/>
                </a:highlight>
              </a:rPr>
              <a:t>woensda</a:t>
            </a:r>
            <a:r>
              <a:rPr lang="en-US" noProof="0">
                <a:highlight>
                  <a:srgbClr val="FFFF00"/>
                </a:highlight>
              </a:rPr>
              <a:t>g 1</a:t>
            </a:r>
            <a:r>
              <a:rPr lang="en-US" noProof="0"/>
              <a:t>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endParaRPr lang="en-US" kern="1200" cap="all" baseline="0" noProof="0">
              <a:solidFill>
                <a:schemeClr val="tx1">
                  <a:lumMod val="95000"/>
                  <a:lumOff val="5000"/>
                </a:schemeClr>
              </a:solidFill>
              <a:latin typeface="+mj-lt"/>
              <a:ea typeface="+mn-ea"/>
              <a:cs typeface="+mn-cs"/>
            </a:endParaRPr>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1043" y="5764807"/>
            <a:ext cx="2258511" cy="533009"/>
          </a:xfrm>
        </p:spPr>
      </p:pic>
      <p:sp>
        <p:nvSpPr>
          <p:cNvPr id="7" name="Tijdelijke aanduiding voor dianummer 6">
            <a:extLst>
              <a:ext uri="{FF2B5EF4-FFF2-40B4-BE49-F238E27FC236}">
                <a16:creationId xmlns:a16="http://schemas.microsoft.com/office/drawing/2014/main" id="{1E028060-2F06-0C12-3B74-ADCE7DBB499C}"/>
              </a:ext>
            </a:extLst>
          </p:cNvPr>
          <p:cNvSpPr>
            <a:spLocks noGrp="1"/>
          </p:cNvSpPr>
          <p:nvPr>
            <p:ph type="sldNum" sz="quarter" idx="12"/>
          </p:nvPr>
        </p:nvSpPr>
        <p:spPr/>
        <p:txBody>
          <a:bodyPr/>
          <a:lstStyle/>
          <a:p>
            <a:fld id="{C01389E6-C847-4AD0-B56D-D205B2EAB1EE}" type="slidenum">
              <a:rPr lang="nl-NL" noProof="0" smtClean="0"/>
              <a:t>1</a:t>
            </a:fld>
            <a:endParaRPr lang="nl-NL"/>
          </a:p>
        </p:txBody>
      </p:sp>
    </p:spTree>
    <p:extLst>
      <p:ext uri="{BB962C8B-B14F-4D97-AF65-F5344CB8AC3E}">
        <p14:creationId xmlns:p14="http://schemas.microsoft.com/office/powerpoint/2010/main" val="48119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endParaRPr lang="nl-NL" noProof="0">
              <a:solidFill>
                <a:schemeClr val="bg1"/>
              </a:solidFill>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10</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err="1"/>
              <a:t>Inhoud</a:t>
            </a:r>
            <a:r>
              <a:rPr lang="en-US" sz="4400"/>
              <a:t>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5464629" cy="800219"/>
          </a:xfrm>
          <a:prstGeom prst="rect">
            <a:avLst/>
          </a:prstGeom>
          <a:noFill/>
        </p:spPr>
        <p:txBody>
          <a:bodyPr wrap="square" rtlCol="0">
            <a:spAutoFit/>
          </a:bodyPr>
          <a:lstStyle/>
          <a:p>
            <a:pPr marL="285750" indent="-285750">
              <a:buFont typeface="Wingdings" panose="05000000000000000000" pitchFamily="2" charset="2"/>
              <a:buChar char="§"/>
            </a:pPr>
            <a:r>
              <a:rPr lang="nl-NL" sz="2800"/>
              <a:t>Helder wat ‘wij’ willen brengen?</a:t>
            </a:r>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73576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29" name="Straight Connector 5128">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el 1">
            <a:extLst>
              <a:ext uri="{FF2B5EF4-FFF2-40B4-BE49-F238E27FC236}">
                <a16:creationId xmlns:a16="http://schemas.microsoft.com/office/drawing/2014/main" id="{4B4570A1-8FEF-E28C-5DDE-553D2C9D3094}"/>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sz="4000"/>
              <a:t>Wat </a:t>
            </a:r>
            <a:r>
              <a:rPr lang="en-US" sz="4000" err="1"/>
              <a:t>willen</a:t>
            </a:r>
            <a:r>
              <a:rPr lang="en-US" sz="4000"/>
              <a:t> </a:t>
            </a:r>
            <a:r>
              <a:rPr lang="en-US" sz="4000" err="1"/>
              <a:t>jullie</a:t>
            </a:r>
            <a:r>
              <a:rPr lang="en-US" sz="4000"/>
              <a:t>?</a:t>
            </a:r>
          </a:p>
        </p:txBody>
      </p:sp>
      <p:pic>
        <p:nvPicPr>
          <p:cNvPr id="5122" name="Picture 2" descr="Inventarisatie ICT-behoefte">
            <a:extLst>
              <a:ext uri="{FF2B5EF4-FFF2-40B4-BE49-F238E27FC236}">
                <a16:creationId xmlns:a16="http://schemas.microsoft.com/office/drawing/2014/main" id="{13F499C7-0C3A-640A-CABD-332E763D11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97018" y="2927880"/>
            <a:ext cx="2824865" cy="1850504"/>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endParaRPr lang="en-US" kern="1200" cap="all" baseline="0" noProof="0">
              <a:solidFill>
                <a:schemeClr val="tx1">
                  <a:lumMod val="95000"/>
                  <a:lumOff val="5000"/>
                </a:schemeClr>
              </a:solidFill>
              <a:latin typeface="+mj-lt"/>
              <a:ea typeface="+mn-ea"/>
              <a:cs typeface="+mn-cs"/>
            </a:endParaRP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11</a:t>
            </a:fld>
            <a:endParaRPr lang="en-US" noProof="0"/>
          </a:p>
        </p:txBody>
      </p:sp>
      <p:sp>
        <p:nvSpPr>
          <p:cNvPr id="9" name="Tekstvak 8">
            <a:extLst>
              <a:ext uri="{FF2B5EF4-FFF2-40B4-BE49-F238E27FC236}">
                <a16:creationId xmlns:a16="http://schemas.microsoft.com/office/drawing/2014/main" id="{8ABBE19F-1779-3E0D-3F26-41273ED272CE}"/>
              </a:ext>
            </a:extLst>
          </p:cNvPr>
          <p:cNvSpPr txBox="1"/>
          <p:nvPr/>
        </p:nvSpPr>
        <p:spPr>
          <a:xfrm>
            <a:off x="611459" y="2654275"/>
            <a:ext cx="6736927" cy="209288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t>Behoeften van </a:t>
            </a:r>
            <a:r>
              <a:rPr lang="nl-NL" sz="2800" i="1"/>
              <a:t>jullie </a:t>
            </a:r>
            <a:r>
              <a:rPr lang="nl-NL" sz="2800"/>
              <a:t>is belangrijker</a:t>
            </a:r>
            <a:endParaRPr lang="nl-NL"/>
          </a:p>
          <a:p>
            <a:pPr marL="285750" indent="-285750">
              <a:buFont typeface="Wingdings" panose="05000000000000000000" pitchFamily="2" charset="2"/>
              <a:buChar char="§"/>
            </a:pPr>
            <a:endParaRPr lang="nl-NL" sz="2800"/>
          </a:p>
          <a:p>
            <a:endParaRPr lang="nl-NL" sz="2800"/>
          </a:p>
          <a:p>
            <a:pPr marL="285750" indent="-285750">
              <a:buFont typeface="Wingdings" panose="05000000000000000000" pitchFamily="2" charset="2"/>
              <a:buChar char="§"/>
            </a:pPr>
            <a:r>
              <a:rPr lang="nl-NL" sz="2800"/>
              <a:t>Werkvorm: duo's</a:t>
            </a:r>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271793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182C3-3401-6336-8269-3C428A7D7556}"/>
              </a:ext>
            </a:extLst>
          </p:cNvPr>
          <p:cNvSpPr>
            <a:spLocks noGrp="1"/>
          </p:cNvSpPr>
          <p:nvPr>
            <p:ph type="title"/>
          </p:nvPr>
        </p:nvSpPr>
        <p:spPr/>
        <p:txBody>
          <a:bodyPr/>
          <a:lstStyle/>
          <a:p>
            <a:r>
              <a:rPr lang="nl-NL">
                <a:ea typeface="+mj-lt"/>
                <a:cs typeface="+mj-lt"/>
              </a:rPr>
              <a:t>Maatschappelijke context</a:t>
            </a:r>
            <a:endParaRPr lang="nl-NL"/>
          </a:p>
        </p:txBody>
      </p:sp>
      <p:sp>
        <p:nvSpPr>
          <p:cNvPr id="3" name="Tijdelijke aanduiding voor voettekst 2">
            <a:extLst>
              <a:ext uri="{FF2B5EF4-FFF2-40B4-BE49-F238E27FC236}">
                <a16:creationId xmlns:a16="http://schemas.microsoft.com/office/drawing/2014/main" id="{007EA268-AEEE-7B63-C4ED-A76737345C66}"/>
              </a:ext>
            </a:extLst>
          </p:cNvPr>
          <p:cNvSpPr>
            <a:spLocks noGrp="1"/>
          </p:cNvSpPr>
          <p:nvPr>
            <p:ph type="ftr" sz="quarter" idx="11"/>
          </p:nvPr>
        </p:nvSpPr>
        <p:spPr/>
        <p:txBody>
          <a:bodyPr/>
          <a:lstStyle/>
          <a:p>
            <a:pPr rtl="0"/>
            <a:endParaRPr lang="nl-NL" noProof="0">
              <a:solidFill>
                <a:schemeClr val="bg1"/>
              </a:solidFill>
            </a:endParaRPr>
          </a:p>
        </p:txBody>
      </p:sp>
      <p:sp>
        <p:nvSpPr>
          <p:cNvPr id="5" name="Tijdelijke aanduiding voor datum 4">
            <a:extLst>
              <a:ext uri="{FF2B5EF4-FFF2-40B4-BE49-F238E27FC236}">
                <a16:creationId xmlns:a16="http://schemas.microsoft.com/office/drawing/2014/main" id="{E5DF5C3F-8E34-3DAF-6BB3-A2F08F649BED}"/>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4CE1E5B9-F3B0-7B43-1160-0148CE184951}"/>
              </a:ext>
            </a:extLst>
          </p:cNvPr>
          <p:cNvSpPr>
            <a:spLocks noGrp="1"/>
          </p:cNvSpPr>
          <p:nvPr>
            <p:ph type="sldNum" sz="quarter" idx="12"/>
          </p:nvPr>
        </p:nvSpPr>
        <p:spPr/>
        <p:txBody>
          <a:bodyPr/>
          <a:lstStyle/>
          <a:p>
            <a:pPr rtl="0"/>
            <a:fld id="{C01389E6-C847-4AD0-B56D-D205B2EAB1EE}" type="slidenum">
              <a:rPr lang="nl-NL" noProof="0" smtClean="0"/>
              <a:t>12</a:t>
            </a:fld>
            <a:endParaRPr lang="nl-NL" noProof="0"/>
          </a:p>
        </p:txBody>
      </p:sp>
      <p:sp>
        <p:nvSpPr>
          <p:cNvPr id="8" name="Tijdelijke aanduiding voor inhoud 7">
            <a:extLst>
              <a:ext uri="{FF2B5EF4-FFF2-40B4-BE49-F238E27FC236}">
                <a16:creationId xmlns:a16="http://schemas.microsoft.com/office/drawing/2014/main" id="{421F9D48-1909-9B3E-8BFC-6D3E54BBE3F5}"/>
              </a:ext>
            </a:extLst>
          </p:cNvPr>
          <p:cNvSpPr>
            <a:spLocks noGrp="1"/>
          </p:cNvSpPr>
          <p:nvPr>
            <p:ph idx="1"/>
          </p:nvPr>
        </p:nvSpPr>
        <p:spPr>
          <a:xfrm>
            <a:off x="1371599" y="2603500"/>
            <a:ext cx="7573484" cy="3037368"/>
          </a:xfrm>
        </p:spPr>
        <p:txBody>
          <a:bodyPr vert="horz" lIns="45720" tIns="45720" rIns="45720" bIns="45720" rtlCol="0" anchor="t">
            <a:normAutofit/>
          </a:bodyPr>
          <a:lstStyle/>
          <a:p>
            <a:pPr>
              <a:buFont typeface="Wingdings" panose="020B0602020104020603" pitchFamily="34" charset="0"/>
              <a:buChar char="§"/>
            </a:pPr>
            <a:r>
              <a:rPr lang="nl-NL" sz="2800"/>
              <a:t>Informeel onderwijs in NL</a:t>
            </a:r>
          </a:p>
          <a:p>
            <a:pPr>
              <a:buFont typeface="Wingdings" panose="020B0602020104020603" pitchFamily="34" charset="0"/>
              <a:buChar char="§"/>
            </a:pPr>
            <a:r>
              <a:rPr lang="nl-NL" sz="2800"/>
              <a:t>Perspectief van ouders </a:t>
            </a:r>
          </a:p>
          <a:p>
            <a:pPr>
              <a:buFont typeface="Wingdings" panose="020B0602020104020603" pitchFamily="34" charset="0"/>
              <a:buChar char="§"/>
            </a:pPr>
            <a:r>
              <a:rPr lang="nl-NL" sz="2800"/>
              <a:t>Perspectief van de media</a:t>
            </a:r>
          </a:p>
        </p:txBody>
      </p:sp>
    </p:spTree>
    <p:extLst>
      <p:ext uri="{BB962C8B-B14F-4D97-AF65-F5344CB8AC3E}">
        <p14:creationId xmlns:p14="http://schemas.microsoft.com/office/powerpoint/2010/main" val="307607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31C74-9733-4D42-9F91-DB3DABB55888}"/>
              </a:ext>
            </a:extLst>
          </p:cNvPr>
          <p:cNvSpPr>
            <a:spLocks noGrp="1"/>
          </p:cNvSpPr>
          <p:nvPr>
            <p:ph type="title"/>
          </p:nvPr>
        </p:nvSpPr>
        <p:spPr/>
        <p:txBody>
          <a:bodyPr>
            <a:normAutofit/>
          </a:bodyPr>
          <a:lstStyle/>
          <a:p>
            <a:r>
              <a:rPr lang="nl-NL" sz="4000" b="1">
                <a:ea typeface="+mj-lt"/>
                <a:cs typeface="+mj-lt"/>
              </a:rPr>
              <a:t>Moskeeën/weekendscholen in NL</a:t>
            </a:r>
            <a:endParaRPr lang="nl-NL" sz="4000" b="1"/>
          </a:p>
        </p:txBody>
      </p:sp>
      <p:sp>
        <p:nvSpPr>
          <p:cNvPr id="3" name="Tijdelijke aanduiding voor voettekst 2">
            <a:extLst>
              <a:ext uri="{FF2B5EF4-FFF2-40B4-BE49-F238E27FC236}">
                <a16:creationId xmlns:a16="http://schemas.microsoft.com/office/drawing/2014/main" id="{5D4E4CE8-6841-54EC-E0EA-892E28807B7B}"/>
              </a:ext>
            </a:extLst>
          </p:cNvPr>
          <p:cNvSpPr>
            <a:spLocks noGrp="1"/>
          </p:cNvSpPr>
          <p:nvPr>
            <p:ph type="ftr" sz="quarter" idx="11"/>
          </p:nvPr>
        </p:nvSpPr>
        <p:spPr/>
        <p:txBody>
          <a:bodyPr/>
          <a:lstStyle/>
          <a:p>
            <a:pPr rtl="0"/>
            <a:endParaRPr lang="nl-NL" noProof="0">
              <a:solidFill>
                <a:schemeClr val="bg1"/>
              </a:solidFill>
            </a:endParaRPr>
          </a:p>
        </p:txBody>
      </p:sp>
      <p:sp>
        <p:nvSpPr>
          <p:cNvPr id="4" name="Tijdelijke aanduiding voor inhoud 3">
            <a:extLst>
              <a:ext uri="{FF2B5EF4-FFF2-40B4-BE49-F238E27FC236}">
                <a16:creationId xmlns:a16="http://schemas.microsoft.com/office/drawing/2014/main" id="{3D187DB8-5FAF-5070-4652-BAB5F5D6CC2E}"/>
              </a:ext>
            </a:extLst>
          </p:cNvPr>
          <p:cNvSpPr>
            <a:spLocks noGrp="1"/>
          </p:cNvSpPr>
          <p:nvPr>
            <p:ph idx="1"/>
          </p:nvPr>
        </p:nvSpPr>
        <p:spPr/>
        <p:txBody>
          <a:bodyPr vert="horz" lIns="45720" tIns="45720" rIns="45720" bIns="45720" rtlCol="0" anchor="t">
            <a:noAutofit/>
          </a:bodyPr>
          <a:lstStyle/>
          <a:p>
            <a:pPr marL="171450" indent="-171450">
              <a:lnSpc>
                <a:spcPct val="100000"/>
              </a:lnSpc>
              <a:spcBef>
                <a:spcPts val="0"/>
              </a:spcBef>
              <a:spcAft>
                <a:spcPts val="0"/>
              </a:spcAft>
              <a:buFont typeface="Wingdings,Sans-Serif" panose="020B0602020104020603" pitchFamily="34" charset="0"/>
              <a:buChar char="§"/>
            </a:pPr>
            <a:r>
              <a:rPr lang="nl-NL" sz="2800">
                <a:latin typeface="TW Cen MT"/>
                <a:cs typeface="Arial"/>
              </a:rPr>
              <a:t>Informeel onderwijs in NL, dus ook moskeeonderwijs.</a:t>
            </a:r>
            <a:endParaRPr lang="en-US" sz="2800">
              <a:solidFill>
                <a:srgbClr val="444444"/>
              </a:solidFill>
              <a:latin typeface="TW Cen MT"/>
              <a:cs typeface="Arial"/>
            </a:endParaRPr>
          </a:p>
          <a:p>
            <a:pPr marL="628650" lvl="1" indent="-171450">
              <a:lnSpc>
                <a:spcPct val="100000"/>
              </a:lnSpc>
              <a:spcBef>
                <a:spcPts val="0"/>
              </a:spcBef>
              <a:spcAft>
                <a:spcPts val="0"/>
              </a:spcAft>
              <a:buFont typeface="Wingdings,Sans-Serif" panose="020B0602020104020603" pitchFamily="34" charset="0"/>
              <a:buChar char="§"/>
            </a:pPr>
            <a:r>
              <a:rPr lang="nl-NL" sz="2800">
                <a:latin typeface="TW Cen MT"/>
                <a:cs typeface="Arial"/>
              </a:rPr>
              <a:t>Meer dan 500 moskeeën.</a:t>
            </a:r>
            <a:endParaRPr lang="en-US" sz="2800">
              <a:solidFill>
                <a:srgbClr val="444444"/>
              </a:solidFill>
              <a:latin typeface="TW Cen MT"/>
              <a:cs typeface="Arial"/>
            </a:endParaRPr>
          </a:p>
          <a:p>
            <a:pPr marL="628650" lvl="1" indent="-171450">
              <a:lnSpc>
                <a:spcPct val="100000"/>
              </a:lnSpc>
              <a:spcBef>
                <a:spcPts val="0"/>
              </a:spcBef>
              <a:spcAft>
                <a:spcPts val="0"/>
              </a:spcAft>
              <a:buFont typeface="Wingdings,Sans-Serif" panose="020B0602020104020603" pitchFamily="34" charset="0"/>
              <a:buChar char="§"/>
            </a:pPr>
            <a:r>
              <a:rPr lang="nl-NL" sz="2800">
                <a:latin typeface="TW Cen MT"/>
                <a:cs typeface="Arial"/>
              </a:rPr>
              <a:t>Sommige moskeeën hebben meer dan 1000 leerlingen.</a:t>
            </a:r>
            <a:endParaRPr lang="nl-NL" sz="2800">
              <a:solidFill>
                <a:srgbClr val="000000"/>
              </a:solidFill>
              <a:latin typeface="TW Cen MT"/>
              <a:cs typeface="Arial"/>
            </a:endParaRPr>
          </a:p>
          <a:p>
            <a:pPr marL="628650" lvl="1" indent="-171450">
              <a:lnSpc>
                <a:spcPct val="100000"/>
              </a:lnSpc>
              <a:spcBef>
                <a:spcPts val="0"/>
              </a:spcBef>
              <a:spcAft>
                <a:spcPts val="0"/>
              </a:spcAft>
              <a:buFont typeface="Wingdings,Sans-Serif" panose="020B0602020104020603" pitchFamily="34" charset="0"/>
              <a:buChar char="§"/>
            </a:pPr>
            <a:r>
              <a:rPr lang="nl-NL" sz="2800">
                <a:latin typeface="TW Cen MT"/>
                <a:cs typeface="Arial"/>
              </a:rPr>
              <a:t>Veel uitdagingen in moskeeonderwijs: veel leerlingen, tekort aan onderwijzend personeel, vrijwilligers, etc. </a:t>
            </a:r>
            <a:endParaRPr lang="en-US" sz="2800">
              <a:solidFill>
                <a:srgbClr val="444444"/>
              </a:solidFill>
              <a:latin typeface="TW Cen MT"/>
              <a:cs typeface="Arial"/>
            </a:endParaRPr>
          </a:p>
          <a:p>
            <a:pPr marL="628650" lvl="1" indent="-171450">
              <a:lnSpc>
                <a:spcPct val="100000"/>
              </a:lnSpc>
              <a:spcBef>
                <a:spcPts val="0"/>
              </a:spcBef>
              <a:spcAft>
                <a:spcPts val="0"/>
              </a:spcAft>
              <a:buFont typeface="Wingdings,Sans-Serif" panose="020B0602020104020603" pitchFamily="34" charset="0"/>
              <a:buChar char="§"/>
            </a:pPr>
            <a:r>
              <a:rPr lang="nl-NL" sz="2800">
                <a:latin typeface="TW Cen MT"/>
                <a:cs typeface="Arial"/>
              </a:rPr>
              <a:t>Plus de uitdaging van buiten: overheid, media</a:t>
            </a:r>
          </a:p>
        </p:txBody>
      </p:sp>
      <p:sp>
        <p:nvSpPr>
          <p:cNvPr id="5" name="Tijdelijke aanduiding voor datum 4">
            <a:extLst>
              <a:ext uri="{FF2B5EF4-FFF2-40B4-BE49-F238E27FC236}">
                <a16:creationId xmlns:a16="http://schemas.microsoft.com/office/drawing/2014/main" id="{FFAFF735-0308-3519-36FF-9BB23CE99FD3}"/>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15B810DB-9E01-1D02-E7A1-7E09F25C4A06}"/>
              </a:ext>
            </a:extLst>
          </p:cNvPr>
          <p:cNvSpPr>
            <a:spLocks noGrp="1"/>
          </p:cNvSpPr>
          <p:nvPr>
            <p:ph type="sldNum" sz="quarter" idx="12"/>
          </p:nvPr>
        </p:nvSpPr>
        <p:spPr/>
        <p:txBody>
          <a:bodyPr/>
          <a:lstStyle/>
          <a:p>
            <a:pPr rtl="0"/>
            <a:fld id="{C01389E6-C847-4AD0-B56D-D205B2EAB1EE}" type="slidenum">
              <a:rPr lang="nl-NL" noProof="0" smtClean="0"/>
              <a:t>13</a:t>
            </a:fld>
            <a:endParaRPr lang="nl-NL" noProof="0"/>
          </a:p>
        </p:txBody>
      </p:sp>
    </p:spTree>
    <p:extLst>
      <p:ext uri="{BB962C8B-B14F-4D97-AF65-F5344CB8AC3E}">
        <p14:creationId xmlns:p14="http://schemas.microsoft.com/office/powerpoint/2010/main" val="250389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7B7DB-9DA5-5A40-E93B-886B2FD0ADEF}"/>
              </a:ext>
            </a:extLst>
          </p:cNvPr>
          <p:cNvSpPr>
            <a:spLocks noGrp="1"/>
          </p:cNvSpPr>
          <p:nvPr>
            <p:ph type="title"/>
          </p:nvPr>
        </p:nvSpPr>
        <p:spPr/>
        <p:txBody>
          <a:bodyPr/>
          <a:lstStyle/>
          <a:p>
            <a:r>
              <a:rPr lang="nl-NL"/>
              <a:t>Perspectief van ouders</a:t>
            </a:r>
          </a:p>
        </p:txBody>
      </p:sp>
      <p:sp>
        <p:nvSpPr>
          <p:cNvPr id="3" name="Tijdelijke aanduiding voor voettekst 2">
            <a:extLst>
              <a:ext uri="{FF2B5EF4-FFF2-40B4-BE49-F238E27FC236}">
                <a16:creationId xmlns:a16="http://schemas.microsoft.com/office/drawing/2014/main" id="{96DF84CB-A37C-FBC5-81D0-9B77D705CF29}"/>
              </a:ext>
            </a:extLst>
          </p:cNvPr>
          <p:cNvSpPr>
            <a:spLocks noGrp="1"/>
          </p:cNvSpPr>
          <p:nvPr>
            <p:ph type="ftr" sz="quarter" idx="11"/>
          </p:nvPr>
        </p:nvSpPr>
        <p:spPr/>
        <p:txBody>
          <a:bodyPr/>
          <a:lstStyle/>
          <a:p>
            <a:pPr rtl="0"/>
            <a:endParaRPr lang="nl-NL" noProof="0">
              <a:solidFill>
                <a:schemeClr val="bg1"/>
              </a:solidFill>
            </a:endParaRPr>
          </a:p>
        </p:txBody>
      </p:sp>
      <p:sp>
        <p:nvSpPr>
          <p:cNvPr id="4" name="Tijdelijke aanduiding voor inhoud 3">
            <a:extLst>
              <a:ext uri="{FF2B5EF4-FFF2-40B4-BE49-F238E27FC236}">
                <a16:creationId xmlns:a16="http://schemas.microsoft.com/office/drawing/2014/main" id="{A382B1E1-6217-492C-DF78-E6AC6FC952D9}"/>
              </a:ext>
            </a:extLst>
          </p:cNvPr>
          <p:cNvSpPr>
            <a:spLocks noGrp="1"/>
          </p:cNvSpPr>
          <p:nvPr>
            <p:ph idx="1"/>
          </p:nvPr>
        </p:nvSpPr>
        <p:spPr/>
        <p:txBody>
          <a:bodyPr vert="horz" lIns="45720" tIns="45720" rIns="45720" bIns="45720" rtlCol="0" anchor="t">
            <a:noAutofit/>
          </a:bodyPr>
          <a:lstStyle/>
          <a:p>
            <a:pPr marL="171450" indent="-171450">
              <a:lnSpc>
                <a:spcPct val="100000"/>
              </a:lnSpc>
              <a:spcBef>
                <a:spcPts val="0"/>
              </a:spcBef>
              <a:spcAft>
                <a:spcPts val="0"/>
              </a:spcAft>
              <a:buFont typeface="Wingdings,Sans-Serif" panose="020B0602020104020603" pitchFamily="34" charset="0"/>
              <a:buChar char="§"/>
            </a:pPr>
            <a:r>
              <a:rPr lang="nl-NL" sz="2800">
                <a:latin typeface="TW Cen MT"/>
                <a:cs typeface="Arial"/>
              </a:rPr>
              <a:t>Perspectief van ouders wordt steeds belangrijker:</a:t>
            </a:r>
            <a:endParaRPr lang="nl-NL" sz="2800">
              <a:solidFill>
                <a:srgbClr val="000000"/>
              </a:solidFill>
              <a:latin typeface="TW Cen MT"/>
              <a:cs typeface="Arial"/>
            </a:endParaRPr>
          </a:p>
          <a:p>
            <a:pPr marL="628650" lvl="1" indent="-171450">
              <a:lnSpc>
                <a:spcPct val="100000"/>
              </a:lnSpc>
              <a:spcBef>
                <a:spcPts val="0"/>
              </a:spcBef>
              <a:spcAft>
                <a:spcPts val="0"/>
              </a:spcAft>
              <a:buFont typeface="Wingdings,Sans-Serif" panose="020B0602020104020603" pitchFamily="34" charset="0"/>
              <a:buChar char="§"/>
            </a:pPr>
            <a:r>
              <a:rPr lang="nl-NL" sz="2800">
                <a:latin typeface="TW Cen MT"/>
                <a:cs typeface="Arial"/>
              </a:rPr>
              <a:t>Steeds meer moslimouders willen moskeeonderwijs dat aansluit bij hun wensen.</a:t>
            </a:r>
            <a:endParaRPr lang="en-US" sz="2800">
              <a:solidFill>
                <a:srgbClr val="444444"/>
              </a:solidFill>
              <a:latin typeface="TW Cen MT"/>
              <a:cs typeface="Arial"/>
            </a:endParaRPr>
          </a:p>
          <a:p>
            <a:pPr marL="628650" lvl="1" indent="-171450">
              <a:lnSpc>
                <a:spcPct val="100000"/>
              </a:lnSpc>
              <a:spcBef>
                <a:spcPts val="0"/>
              </a:spcBef>
              <a:spcAft>
                <a:spcPts val="0"/>
              </a:spcAft>
              <a:buFont typeface="Wingdings,Sans-Serif" panose="020B0602020104020603" pitchFamily="34" charset="0"/>
              <a:buChar char="§"/>
            </a:pPr>
            <a:r>
              <a:rPr lang="nl-NL" sz="2800">
                <a:latin typeface="TW Cen MT"/>
                <a:cs typeface="Arial"/>
              </a:rPr>
              <a:t>Ouders verwachten vrijwillige docenten die pedagogisch en didactisch bekwaam zijn.</a:t>
            </a:r>
            <a:endParaRPr lang="en-US" sz="2800">
              <a:solidFill>
                <a:srgbClr val="444444"/>
              </a:solidFill>
              <a:latin typeface="TW Cen MT"/>
              <a:cs typeface="Arial"/>
            </a:endParaRPr>
          </a:p>
          <a:p>
            <a:pPr marL="628650" lvl="1" indent="-171450">
              <a:lnSpc>
                <a:spcPct val="100000"/>
              </a:lnSpc>
              <a:spcBef>
                <a:spcPts val="0"/>
              </a:spcBef>
              <a:spcAft>
                <a:spcPts val="0"/>
              </a:spcAft>
              <a:buFont typeface="Wingdings,Sans-Serif" panose="020B0602020104020603" pitchFamily="34" charset="0"/>
              <a:buChar char="§"/>
            </a:pPr>
            <a:r>
              <a:rPr lang="nl-NL" sz="2800">
                <a:latin typeface="TW Cen MT"/>
                <a:cs typeface="Arial"/>
              </a:rPr>
              <a:t>Ouders willen docenten die oog hebben voor behoeften van het kind </a:t>
            </a:r>
            <a:endParaRPr lang="nl-NL" sz="2800">
              <a:solidFill>
                <a:srgbClr val="000000"/>
              </a:solidFill>
              <a:latin typeface="Arial"/>
              <a:cs typeface="Arial"/>
            </a:endParaRPr>
          </a:p>
          <a:p>
            <a:pPr marL="457200" lvl="1" indent="0">
              <a:lnSpc>
                <a:spcPct val="100000"/>
              </a:lnSpc>
              <a:spcBef>
                <a:spcPts val="0"/>
              </a:spcBef>
              <a:spcAft>
                <a:spcPts val="0"/>
              </a:spcAft>
              <a:buNone/>
            </a:pPr>
            <a:endParaRPr lang="nl-NL" sz="2000">
              <a:latin typeface="Arial"/>
              <a:cs typeface="Arial"/>
            </a:endParaRPr>
          </a:p>
        </p:txBody>
      </p:sp>
      <p:sp>
        <p:nvSpPr>
          <p:cNvPr id="5" name="Tijdelijke aanduiding voor datum 4">
            <a:extLst>
              <a:ext uri="{FF2B5EF4-FFF2-40B4-BE49-F238E27FC236}">
                <a16:creationId xmlns:a16="http://schemas.microsoft.com/office/drawing/2014/main" id="{D6611AFE-4B12-169E-21A3-35CEDED1DCBB}"/>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129B12F9-58AD-0F3D-258A-A28AB18C308C}"/>
              </a:ext>
            </a:extLst>
          </p:cNvPr>
          <p:cNvSpPr>
            <a:spLocks noGrp="1"/>
          </p:cNvSpPr>
          <p:nvPr>
            <p:ph type="sldNum" sz="quarter" idx="12"/>
          </p:nvPr>
        </p:nvSpPr>
        <p:spPr/>
        <p:txBody>
          <a:bodyPr/>
          <a:lstStyle/>
          <a:p>
            <a:pPr rtl="0"/>
            <a:fld id="{C01389E6-C847-4AD0-B56D-D205B2EAB1EE}" type="slidenum">
              <a:rPr lang="nl-NL" noProof="0" smtClean="0"/>
              <a:t>14</a:t>
            </a:fld>
            <a:endParaRPr lang="nl-NL" noProof="0"/>
          </a:p>
        </p:txBody>
      </p:sp>
    </p:spTree>
    <p:extLst>
      <p:ext uri="{BB962C8B-B14F-4D97-AF65-F5344CB8AC3E}">
        <p14:creationId xmlns:p14="http://schemas.microsoft.com/office/powerpoint/2010/main" val="340827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5B9ED-F54A-5627-731B-84960D9E8372}"/>
              </a:ext>
            </a:extLst>
          </p:cNvPr>
          <p:cNvSpPr>
            <a:spLocks noGrp="1"/>
          </p:cNvSpPr>
          <p:nvPr>
            <p:ph type="title"/>
          </p:nvPr>
        </p:nvSpPr>
        <p:spPr/>
        <p:txBody>
          <a:bodyPr/>
          <a:lstStyle/>
          <a:p>
            <a:r>
              <a:rPr lang="nl-NL"/>
              <a:t>Perspectief van de media</a:t>
            </a:r>
          </a:p>
        </p:txBody>
      </p:sp>
      <p:sp>
        <p:nvSpPr>
          <p:cNvPr id="3" name="Tijdelijke aanduiding voor voettekst 2">
            <a:extLst>
              <a:ext uri="{FF2B5EF4-FFF2-40B4-BE49-F238E27FC236}">
                <a16:creationId xmlns:a16="http://schemas.microsoft.com/office/drawing/2014/main" id="{83EA599A-9AB8-72DD-A4CE-A501EA380E75}"/>
              </a:ext>
            </a:extLst>
          </p:cNvPr>
          <p:cNvSpPr>
            <a:spLocks noGrp="1"/>
          </p:cNvSpPr>
          <p:nvPr>
            <p:ph type="ftr" sz="quarter" idx="11"/>
          </p:nvPr>
        </p:nvSpPr>
        <p:spPr/>
        <p:txBody>
          <a:bodyPr/>
          <a:lstStyle/>
          <a:p>
            <a:pPr rtl="0"/>
            <a:endParaRPr lang="nl-NL" noProof="0">
              <a:solidFill>
                <a:schemeClr val="bg1"/>
              </a:solidFill>
            </a:endParaRPr>
          </a:p>
        </p:txBody>
      </p:sp>
      <p:sp>
        <p:nvSpPr>
          <p:cNvPr id="4" name="Tijdelijke aanduiding voor inhoud 3">
            <a:extLst>
              <a:ext uri="{FF2B5EF4-FFF2-40B4-BE49-F238E27FC236}">
                <a16:creationId xmlns:a16="http://schemas.microsoft.com/office/drawing/2014/main" id="{B13D09C8-07B4-DE32-9B17-FA0E06571B2B}"/>
              </a:ext>
            </a:extLst>
          </p:cNvPr>
          <p:cNvSpPr>
            <a:spLocks noGrp="1"/>
          </p:cNvSpPr>
          <p:nvPr>
            <p:ph idx="1"/>
          </p:nvPr>
        </p:nvSpPr>
        <p:spPr>
          <a:xfrm>
            <a:off x="738995" y="2447353"/>
            <a:ext cx="11065295" cy="3624835"/>
          </a:xfrm>
        </p:spPr>
        <p:txBody>
          <a:bodyPr vert="horz" lIns="45720" tIns="45720" rIns="45720" bIns="45720" rtlCol="0" anchor="t">
            <a:noAutofit/>
          </a:bodyPr>
          <a:lstStyle/>
          <a:p>
            <a:pPr marL="457200" lvl="1" indent="0">
              <a:lnSpc>
                <a:spcPct val="100000"/>
              </a:lnSpc>
              <a:spcBef>
                <a:spcPts val="0"/>
              </a:spcBef>
              <a:spcAft>
                <a:spcPts val="0"/>
              </a:spcAft>
              <a:buNone/>
            </a:pPr>
            <a:r>
              <a:rPr lang="nl-NL" sz="2800">
                <a:solidFill>
                  <a:srgbClr val="191919"/>
                </a:solidFill>
                <a:latin typeface="TW Cen MT"/>
                <a:cs typeface="Arial"/>
              </a:rPr>
              <a:t>Media publiceert meestal negatief over moskee-onderwijs en maakt een verband met terrorisme en haat. </a:t>
            </a:r>
            <a:endParaRPr lang="nl-NL" sz="2800">
              <a:solidFill>
                <a:srgbClr val="231F20"/>
              </a:solidFill>
              <a:latin typeface="TW Cen MT"/>
              <a:cs typeface="Arial"/>
            </a:endParaRPr>
          </a:p>
          <a:p>
            <a:pPr marL="457200" lvl="1" indent="0">
              <a:lnSpc>
                <a:spcPct val="100000"/>
              </a:lnSpc>
              <a:spcBef>
                <a:spcPts val="0"/>
              </a:spcBef>
              <a:spcAft>
                <a:spcPts val="0"/>
              </a:spcAft>
              <a:buNone/>
            </a:pPr>
            <a:endParaRPr lang="nl-NL" sz="2800" i="1">
              <a:solidFill>
                <a:srgbClr val="231F20"/>
              </a:solidFill>
              <a:latin typeface="TW Cen MT"/>
            </a:endParaRPr>
          </a:p>
          <a:p>
            <a:pPr marL="0" indent="0">
              <a:buNone/>
            </a:pPr>
            <a:r>
              <a:rPr lang="nl-NL" sz="2800" i="1">
                <a:solidFill>
                  <a:srgbClr val="231F20"/>
                </a:solidFill>
                <a:latin typeface="TW Cen MT"/>
                <a:cs typeface="Arial"/>
              </a:rPr>
              <a:t>Nederlands Dagblad: </a:t>
            </a:r>
            <a:r>
              <a:rPr lang="nl-NL" sz="2800">
                <a:solidFill>
                  <a:srgbClr val="000000"/>
                </a:solidFill>
                <a:latin typeface="TW Cen MT"/>
              </a:rPr>
              <a:t>Onderzoek: westerse media schrijven vooral negatief over de islam (2022)</a:t>
            </a:r>
            <a:endParaRPr lang="nl-NL" sz="2800">
              <a:solidFill>
                <a:srgbClr val="231F20"/>
              </a:solidFill>
              <a:latin typeface="TW Cen MT"/>
              <a:cs typeface="Arial"/>
            </a:endParaRPr>
          </a:p>
          <a:p>
            <a:pPr marL="0" indent="0">
              <a:buNone/>
            </a:pPr>
            <a:r>
              <a:rPr lang="nl-NL" sz="2800">
                <a:solidFill>
                  <a:srgbClr val="212121"/>
                </a:solidFill>
                <a:latin typeface="TW Cen MT"/>
                <a:ea typeface="roboto"/>
                <a:cs typeface="roboto"/>
              </a:rPr>
              <a:t>Minister Dennis Wiersma wil dat de onderwijsinspectie toezicht gaat houden op ‘informeel onderwijs’. Daarmee wil hij vooral voorkomen dat er in het moskee-onderwijs radicale ideeën worden verspreid (januari 2024). </a:t>
            </a:r>
          </a:p>
          <a:p>
            <a:pPr>
              <a:buFont typeface="Wingdings" panose="020B0602020104020603" pitchFamily="34" charset="0"/>
              <a:buChar char="Ø"/>
            </a:pPr>
            <a:endParaRPr lang="nl-NL">
              <a:solidFill>
                <a:srgbClr val="000000"/>
              </a:solidFill>
              <a:latin typeface="Tw Cen MT" panose="020B0602020104020603"/>
              <a:cs typeface="Arial"/>
            </a:endParaRPr>
          </a:p>
        </p:txBody>
      </p:sp>
      <p:sp>
        <p:nvSpPr>
          <p:cNvPr id="5" name="Tijdelijke aanduiding voor datum 4">
            <a:extLst>
              <a:ext uri="{FF2B5EF4-FFF2-40B4-BE49-F238E27FC236}">
                <a16:creationId xmlns:a16="http://schemas.microsoft.com/office/drawing/2014/main" id="{4A473CA9-B9DC-72EB-1584-599520BA27F0}"/>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EDE6211F-2773-BAE6-A7E2-1324D1DCAB58}"/>
              </a:ext>
            </a:extLst>
          </p:cNvPr>
          <p:cNvSpPr>
            <a:spLocks noGrp="1"/>
          </p:cNvSpPr>
          <p:nvPr>
            <p:ph type="sldNum" sz="quarter" idx="12"/>
          </p:nvPr>
        </p:nvSpPr>
        <p:spPr/>
        <p:txBody>
          <a:bodyPr/>
          <a:lstStyle/>
          <a:p>
            <a:pPr rtl="0"/>
            <a:fld id="{C01389E6-C847-4AD0-B56D-D205B2EAB1EE}" type="slidenum">
              <a:rPr lang="nl-NL" noProof="0" smtClean="0"/>
              <a:t>15</a:t>
            </a:fld>
            <a:endParaRPr lang="nl-NL" noProof="0"/>
          </a:p>
        </p:txBody>
      </p:sp>
    </p:spTree>
    <p:extLst>
      <p:ext uri="{BB962C8B-B14F-4D97-AF65-F5344CB8AC3E}">
        <p14:creationId xmlns:p14="http://schemas.microsoft.com/office/powerpoint/2010/main" val="348674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63FF5-10A6-C802-9025-336DB9689F8A}"/>
              </a:ext>
            </a:extLst>
          </p:cNvPr>
          <p:cNvSpPr>
            <a:spLocks noGrp="1"/>
          </p:cNvSpPr>
          <p:nvPr>
            <p:ph type="title"/>
          </p:nvPr>
        </p:nvSpPr>
        <p:spPr/>
        <p:txBody>
          <a:bodyPr/>
          <a:lstStyle/>
          <a:p>
            <a:r>
              <a:rPr lang="nl-NL"/>
              <a:t>Evaluatie  deel  1 </a:t>
            </a:r>
          </a:p>
        </p:txBody>
      </p:sp>
      <p:sp>
        <p:nvSpPr>
          <p:cNvPr id="3" name="Tijdelijke aanduiding voor voettekst 2">
            <a:extLst>
              <a:ext uri="{FF2B5EF4-FFF2-40B4-BE49-F238E27FC236}">
                <a16:creationId xmlns:a16="http://schemas.microsoft.com/office/drawing/2014/main" id="{722E075F-D3E8-4547-4F76-9EDFDD6C2BDF}"/>
              </a:ext>
            </a:extLst>
          </p:cNvPr>
          <p:cNvSpPr>
            <a:spLocks noGrp="1"/>
          </p:cNvSpPr>
          <p:nvPr>
            <p:ph type="ftr" sz="quarter" idx="11"/>
          </p:nvPr>
        </p:nvSpPr>
        <p:spPr/>
        <p:txBody>
          <a:bodyPr/>
          <a:lstStyle/>
          <a:p>
            <a:pPr rtl="0"/>
            <a:endParaRPr lang="nl-NL" noProof="0">
              <a:solidFill>
                <a:schemeClr val="bg1"/>
              </a:solidFill>
            </a:endParaRPr>
          </a:p>
        </p:txBody>
      </p:sp>
      <p:sp>
        <p:nvSpPr>
          <p:cNvPr id="4" name="Tijdelijke aanduiding voor inhoud 3">
            <a:extLst>
              <a:ext uri="{FF2B5EF4-FFF2-40B4-BE49-F238E27FC236}">
                <a16:creationId xmlns:a16="http://schemas.microsoft.com/office/drawing/2014/main" id="{7E319DA8-A295-895A-629B-9313B73ED98F}"/>
              </a:ext>
            </a:extLst>
          </p:cNvPr>
          <p:cNvSpPr>
            <a:spLocks noGrp="1"/>
          </p:cNvSpPr>
          <p:nvPr>
            <p:ph idx="1"/>
          </p:nvPr>
        </p:nvSpPr>
        <p:spPr>
          <a:xfrm>
            <a:off x="566467" y="2430972"/>
            <a:ext cx="9514427" cy="4043781"/>
          </a:xfrm>
        </p:spPr>
        <p:txBody>
          <a:bodyPr vert="horz" lIns="45720" tIns="45720" rIns="45720" bIns="45720" rtlCol="0" anchor="t">
            <a:normAutofit/>
          </a:bodyPr>
          <a:lstStyle/>
          <a:p>
            <a:pPr marL="0" indent="0">
              <a:buNone/>
            </a:pPr>
            <a:r>
              <a:rPr lang="nl-NL" sz="2800"/>
              <a:t>Werkvorm: hoeken </a:t>
            </a:r>
          </a:p>
          <a:p>
            <a:pPr marL="0" indent="0">
              <a:buNone/>
            </a:pPr>
            <a:r>
              <a:rPr lang="nl-NL" sz="2800" b="1"/>
              <a:t>Vind je het tot nu toe leuk/ goed gaan?</a:t>
            </a:r>
          </a:p>
          <a:p>
            <a:pPr marL="0" indent="0">
              <a:buNone/>
            </a:pPr>
            <a:endParaRPr lang="nl-NL" sz="2800"/>
          </a:p>
          <a:p>
            <a:pPr marL="0" indent="0">
              <a:buNone/>
            </a:pPr>
            <a:r>
              <a:rPr lang="nl-NL" sz="2800"/>
              <a:t>Hoek 1: goed</a:t>
            </a:r>
          </a:p>
          <a:p>
            <a:pPr marL="0" indent="0">
              <a:buNone/>
            </a:pPr>
            <a:r>
              <a:rPr lang="nl-NL" sz="2800"/>
              <a:t>Hoek 2: een beetje</a:t>
            </a:r>
          </a:p>
          <a:p>
            <a:pPr marL="0" indent="0">
              <a:buNone/>
            </a:pPr>
            <a:r>
              <a:rPr lang="nl-NL" sz="2800"/>
              <a:t>Hoek 3: heel erg </a:t>
            </a:r>
          </a:p>
          <a:p>
            <a:pPr marL="0" indent="0">
              <a:buNone/>
            </a:pPr>
            <a:r>
              <a:rPr lang="nl-NL" sz="2800"/>
              <a:t>Hoek 4: weet niet / geen mening</a:t>
            </a:r>
          </a:p>
          <a:p>
            <a:pPr>
              <a:buFont typeface="Arial" panose="020B0602020104020603" pitchFamily="34" charset="0"/>
              <a:buChar char="•"/>
            </a:pPr>
            <a:endParaRPr lang="nl-NL" sz="3200"/>
          </a:p>
          <a:p>
            <a:pPr>
              <a:buFont typeface="Arial" panose="020B0602020104020603" pitchFamily="34" charset="0"/>
              <a:buChar char="•"/>
            </a:pPr>
            <a:endParaRPr lang="nl-NL"/>
          </a:p>
        </p:txBody>
      </p:sp>
      <p:sp>
        <p:nvSpPr>
          <p:cNvPr id="5" name="Tijdelijke aanduiding voor datum 4">
            <a:extLst>
              <a:ext uri="{FF2B5EF4-FFF2-40B4-BE49-F238E27FC236}">
                <a16:creationId xmlns:a16="http://schemas.microsoft.com/office/drawing/2014/main" id="{0545DC4F-30BA-2324-D0EF-B938D3C17769}"/>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73758E19-70F5-26C5-DDE2-EB35329C84E5}"/>
              </a:ext>
            </a:extLst>
          </p:cNvPr>
          <p:cNvSpPr>
            <a:spLocks noGrp="1"/>
          </p:cNvSpPr>
          <p:nvPr>
            <p:ph type="sldNum" sz="quarter" idx="12"/>
          </p:nvPr>
        </p:nvSpPr>
        <p:spPr/>
        <p:txBody>
          <a:bodyPr/>
          <a:lstStyle/>
          <a:p>
            <a:pPr rtl="0"/>
            <a:fld id="{C01389E6-C847-4AD0-B56D-D205B2EAB1EE}" type="slidenum">
              <a:rPr lang="nl-NL" noProof="0" smtClean="0"/>
              <a:t>16</a:t>
            </a:fld>
            <a:endParaRPr lang="nl-NL" noProof="0"/>
          </a:p>
        </p:txBody>
      </p:sp>
    </p:spTree>
    <p:extLst>
      <p:ext uri="{BB962C8B-B14F-4D97-AF65-F5344CB8AC3E}">
        <p14:creationId xmlns:p14="http://schemas.microsoft.com/office/powerpoint/2010/main" val="197452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371600" y="1139252"/>
            <a:ext cx="9076544" cy="890716"/>
          </a:xfrm>
        </p:spPr>
        <p:txBody>
          <a:bodyPr/>
          <a:lstStyle/>
          <a:p>
            <a:r>
              <a:rPr lang="nl-NL"/>
              <a:t>Afronding</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p:txBody>
          <a:bodyPr/>
          <a:lstStyle/>
          <a:p>
            <a:pPr rtl="0"/>
            <a:endParaRPr lang="nl-NL" noProof="0">
              <a:solidFill>
                <a:schemeClr val="bg1"/>
              </a:solidFill>
            </a:endParaRPr>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1043" y="5764807"/>
            <a:ext cx="2258511" cy="533009"/>
          </a:xfrm>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p:txBody>
          <a:bodyPr/>
          <a:lstStyle/>
          <a:p>
            <a:pPr rtl="0"/>
            <a:r>
              <a:rPr lang="nl-NL" err="1"/>
              <a:t>woensda</a:t>
            </a:r>
            <a:r>
              <a:rPr lang="nl-NL" noProof="0"/>
              <a:t>g 1 mei 2024</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p:txBody>
          <a:bodyPr/>
          <a:lstStyle/>
          <a:p>
            <a:pPr rtl="0"/>
            <a:fld id="{C01389E6-C847-4AD0-B56D-D205B2EAB1EE}" type="slidenum">
              <a:rPr lang="nl-NL" noProof="0" smtClean="0"/>
              <a:t>17</a:t>
            </a:fld>
            <a:endParaRPr lang="nl-NL" noProof="0"/>
          </a:p>
        </p:txBody>
      </p:sp>
      <p:pic>
        <p:nvPicPr>
          <p:cNvPr id="9218" name="Picture 2" descr="Bedankt en graag tot de volgende keer!! - Online tegeltjes bakken - WBVB  Rotterdam">
            <a:extLst>
              <a:ext uri="{FF2B5EF4-FFF2-40B4-BE49-F238E27FC236}">
                <a16:creationId xmlns:a16="http://schemas.microsoft.com/office/drawing/2014/main" id="{BE6DB758-A09A-FE2F-347E-C4AE7AD91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651" y="2669954"/>
            <a:ext cx="3245897" cy="324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6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FFDC9-498D-91C2-76A1-882B20AA417E}"/>
              </a:ext>
            </a:extLst>
          </p:cNvPr>
          <p:cNvSpPr>
            <a:spLocks noGrp="1"/>
          </p:cNvSpPr>
          <p:nvPr>
            <p:ph type="title"/>
          </p:nvPr>
        </p:nvSpPr>
        <p:spPr/>
        <p:txBody>
          <a:bodyPr/>
          <a:lstStyle/>
          <a:p>
            <a:endParaRPr lang="nl-NL"/>
          </a:p>
        </p:txBody>
      </p:sp>
      <p:sp>
        <p:nvSpPr>
          <p:cNvPr id="3" name="Tijdelijke aanduiding voor voettekst 2">
            <a:extLst>
              <a:ext uri="{FF2B5EF4-FFF2-40B4-BE49-F238E27FC236}">
                <a16:creationId xmlns:a16="http://schemas.microsoft.com/office/drawing/2014/main" id="{71E36C12-143B-BF2A-27D5-E6370D815054}"/>
              </a:ext>
            </a:extLst>
          </p:cNvPr>
          <p:cNvSpPr>
            <a:spLocks noGrp="1"/>
          </p:cNvSpPr>
          <p:nvPr>
            <p:ph type="ftr" sz="quarter" idx="11"/>
          </p:nvPr>
        </p:nvSpPr>
        <p:spPr/>
        <p:txBody>
          <a:bodyPr/>
          <a:lstStyle/>
          <a:p>
            <a:pPr rtl="0"/>
            <a:endParaRPr lang="nl-NL" noProof="0">
              <a:solidFill>
                <a:schemeClr val="bg1"/>
              </a:solidFill>
            </a:endParaRPr>
          </a:p>
        </p:txBody>
      </p:sp>
      <p:sp>
        <p:nvSpPr>
          <p:cNvPr id="4" name="Tijdelijke aanduiding voor inhoud 3">
            <a:extLst>
              <a:ext uri="{FF2B5EF4-FFF2-40B4-BE49-F238E27FC236}">
                <a16:creationId xmlns:a16="http://schemas.microsoft.com/office/drawing/2014/main" id="{B91BA059-6A36-313C-E356-07288F2129C0}"/>
              </a:ext>
            </a:extLst>
          </p:cNvPr>
          <p:cNvSpPr>
            <a:spLocks noGrp="1"/>
          </p:cNvSpPr>
          <p:nvPr>
            <p:ph idx="1"/>
          </p:nvPr>
        </p:nvSpPr>
        <p:spPr/>
        <p:txBody>
          <a:bodyPr/>
          <a:lstStyle/>
          <a:p>
            <a:endParaRPr lang="nl-NL"/>
          </a:p>
        </p:txBody>
      </p:sp>
      <p:sp>
        <p:nvSpPr>
          <p:cNvPr id="5" name="Tijdelijke aanduiding voor datum 4">
            <a:extLst>
              <a:ext uri="{FF2B5EF4-FFF2-40B4-BE49-F238E27FC236}">
                <a16:creationId xmlns:a16="http://schemas.microsoft.com/office/drawing/2014/main" id="{3E962E90-AD63-ADC1-082E-39E1103D04C9}"/>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AE8C28D7-330C-00C6-6C1C-0C714514F807}"/>
              </a:ext>
            </a:extLst>
          </p:cNvPr>
          <p:cNvSpPr>
            <a:spLocks noGrp="1"/>
          </p:cNvSpPr>
          <p:nvPr>
            <p:ph type="sldNum" sz="quarter" idx="12"/>
          </p:nvPr>
        </p:nvSpPr>
        <p:spPr/>
        <p:txBody>
          <a:bodyPr/>
          <a:lstStyle/>
          <a:p>
            <a:pPr rtl="0"/>
            <a:fld id="{C01389E6-C847-4AD0-B56D-D205B2EAB1EE}" type="slidenum">
              <a:rPr lang="nl-NL" noProof="0" smtClean="0"/>
              <a:t>18</a:t>
            </a:fld>
            <a:endParaRPr lang="nl-NL" noProof="0"/>
          </a:p>
        </p:txBody>
      </p:sp>
    </p:spTree>
    <p:extLst>
      <p:ext uri="{BB962C8B-B14F-4D97-AF65-F5344CB8AC3E}">
        <p14:creationId xmlns:p14="http://schemas.microsoft.com/office/powerpoint/2010/main" val="211166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endParaRPr lang="nl-NL" noProof="0">
              <a:solidFill>
                <a:schemeClr val="bg1"/>
              </a:solidFill>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2</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000"/>
              <a:t>Programma DAG  1</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295465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t>Opening en kennismaking</a:t>
            </a:r>
          </a:p>
          <a:p>
            <a:pPr marL="285750" indent="-285750">
              <a:buFont typeface="Wingdings" panose="05000000000000000000" pitchFamily="2" charset="2"/>
              <a:buChar char="§"/>
            </a:pPr>
            <a:r>
              <a:rPr lang="nl-NL" sz="2800"/>
              <a:t>Inhoud training</a:t>
            </a:r>
          </a:p>
          <a:p>
            <a:pPr marL="285750" indent="-285750">
              <a:buFont typeface="Wingdings" panose="05000000000000000000" pitchFamily="2" charset="2"/>
              <a:buChar char="§"/>
            </a:pPr>
            <a:r>
              <a:rPr lang="nl-NL" sz="2800"/>
              <a:t>Wat willen jullie?</a:t>
            </a:r>
          </a:p>
          <a:p>
            <a:pPr marL="285750" indent="-285750">
              <a:buFont typeface="Wingdings" panose="05000000000000000000" pitchFamily="2" charset="2"/>
              <a:buChar char="§"/>
            </a:pPr>
            <a:r>
              <a:rPr lang="nl-NL" sz="2800"/>
              <a:t>Maatschappelijke context</a:t>
            </a:r>
          </a:p>
          <a:p>
            <a:pPr marL="285750" indent="-285750">
              <a:buFont typeface="Wingdings" panose="05000000000000000000" pitchFamily="2" charset="2"/>
              <a:buChar char="§"/>
            </a:pPr>
            <a:r>
              <a:rPr lang="nl-NL" sz="2800"/>
              <a:t>Evaluatie deel 1</a:t>
            </a:r>
          </a:p>
          <a:p>
            <a:pPr marL="285750" indent="-285750">
              <a:buFont typeface="Wingdings" panose="05000000000000000000" pitchFamily="2" charset="2"/>
              <a:buChar char="§"/>
            </a:pPr>
            <a:r>
              <a:rPr lang="nl-NL" sz="2800"/>
              <a:t>Pauze</a:t>
            </a:r>
          </a:p>
          <a:p>
            <a:pPr marL="285750" indent="-285750">
              <a:buFont typeface="Wingdings" panose="05000000000000000000" pitchFamily="2" charset="2"/>
              <a:buChar char="§"/>
            </a:pPr>
            <a:endParaRPr lang="nl-NL"/>
          </a:p>
        </p:txBody>
      </p:sp>
      <p:sp>
        <p:nvSpPr>
          <p:cNvPr id="12" name="Tekstvak 11">
            <a:extLst>
              <a:ext uri="{FF2B5EF4-FFF2-40B4-BE49-F238E27FC236}">
                <a16:creationId xmlns:a16="http://schemas.microsoft.com/office/drawing/2014/main" id="{E133517F-EE1E-D674-0012-1A07A648023C}"/>
              </a:ext>
            </a:extLst>
          </p:cNvPr>
          <p:cNvSpPr txBox="1"/>
          <p:nvPr/>
        </p:nvSpPr>
        <p:spPr>
          <a:xfrm>
            <a:off x="6671955" y="2771177"/>
            <a:ext cx="4652211" cy="338554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t>11:30-11:45</a:t>
            </a:r>
          </a:p>
          <a:p>
            <a:pPr marL="285750" indent="-285750">
              <a:buFont typeface="Wingdings" panose="05000000000000000000" pitchFamily="2" charset="2"/>
              <a:buChar char="§"/>
            </a:pPr>
            <a:r>
              <a:rPr lang="nl-NL" sz="2800"/>
              <a:t>11:45-12:00</a:t>
            </a:r>
          </a:p>
          <a:p>
            <a:pPr marL="285750" indent="-285750">
              <a:buFont typeface="Wingdings" panose="05000000000000000000" pitchFamily="2" charset="2"/>
              <a:buChar char="§"/>
            </a:pPr>
            <a:r>
              <a:rPr lang="nl-NL" sz="2800"/>
              <a:t>12:00-12:15</a:t>
            </a:r>
          </a:p>
          <a:p>
            <a:pPr marL="285750" indent="-285750">
              <a:buFont typeface="Wingdings" panose="05000000000000000000" pitchFamily="2" charset="2"/>
              <a:buChar char="§"/>
            </a:pPr>
            <a:r>
              <a:rPr lang="nl-NL" sz="2800"/>
              <a:t>12:15-12:35</a:t>
            </a:r>
          </a:p>
          <a:p>
            <a:pPr marL="285750" indent="-285750">
              <a:buFont typeface="Wingdings" panose="05000000000000000000" pitchFamily="2" charset="2"/>
              <a:buChar char="§"/>
            </a:pPr>
            <a:r>
              <a:rPr lang="nl-NL" sz="2800"/>
              <a:t>12:35-12:45</a:t>
            </a:r>
          </a:p>
          <a:p>
            <a:pPr marL="285750" indent="-285750">
              <a:buFont typeface="Wingdings" panose="05000000000000000000" pitchFamily="2" charset="2"/>
              <a:buChar char="§"/>
            </a:pPr>
            <a:r>
              <a:rPr lang="nl-NL" sz="2800"/>
              <a:t>12.45-13.00</a:t>
            </a:r>
          </a:p>
          <a:p>
            <a:endParaRPr lang="nl-NL" sz="2800"/>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32980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1024128" y="585216"/>
            <a:ext cx="3133581" cy="1499616"/>
          </a:xfrm>
        </p:spPr>
        <p:txBody>
          <a:bodyPr vert="horz" lIns="91440" tIns="45720" rIns="91440" bIns="45720" rtlCol="0" anchor="ctr">
            <a:normAutofit/>
          </a:bodyPr>
          <a:lstStyle/>
          <a:p>
            <a:r>
              <a:rPr lang="en-US" sz="4000" err="1"/>
              <a:t>kennismaking</a:t>
            </a:r>
            <a:endParaRPr lang="en-US" sz="4000"/>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977661" y="2844014"/>
            <a:ext cx="7116110" cy="2686108"/>
          </a:xfrm>
          <a:prstGeom prst="rect">
            <a:avLst/>
          </a:prstGeom>
        </p:spPr>
        <p:txBody>
          <a:bodyPr vert="horz" lIns="45720" tIns="45720" rIns="45720" bIns="45720" rtlCol="0" anchor="t">
            <a:normAutofit/>
          </a:bodyPr>
          <a:lstStyle/>
          <a:p>
            <a:pPr marL="285750" indent="-285750">
              <a:buFont typeface="Wingdings" panose="05000000000000000000" pitchFamily="2" charset="2"/>
              <a:buChar char="§"/>
            </a:pPr>
            <a:r>
              <a:rPr lang="en-US" sz="2800"/>
              <a:t>Wie </a:t>
            </a:r>
            <a:r>
              <a:rPr lang="en-US" sz="2800" err="1"/>
              <a:t>zijn</a:t>
            </a:r>
            <a:r>
              <a:rPr lang="en-US" sz="2800"/>
              <a:t> </a:t>
            </a:r>
            <a:r>
              <a:rPr lang="en-US" sz="2800" err="1"/>
              <a:t>wij</a:t>
            </a:r>
            <a:r>
              <a:rPr lang="en-US" sz="2800"/>
              <a:t> </a:t>
            </a:r>
            <a:r>
              <a:rPr lang="en-US" sz="2800" err="1"/>
              <a:t>en</a:t>
            </a:r>
            <a:r>
              <a:rPr lang="en-US" sz="2800"/>
              <a:t> wat </a:t>
            </a:r>
            <a:r>
              <a:rPr lang="en-US" sz="2800" err="1"/>
              <a:t>komen</a:t>
            </a:r>
            <a:r>
              <a:rPr lang="en-US" sz="2800"/>
              <a:t> </a:t>
            </a:r>
            <a:r>
              <a:rPr lang="en-US" sz="2800" err="1"/>
              <a:t>wij</a:t>
            </a:r>
            <a:r>
              <a:rPr lang="en-US" sz="2800"/>
              <a:t> </a:t>
            </a:r>
            <a:r>
              <a:rPr lang="en-US" sz="2800" err="1"/>
              <a:t>doen</a:t>
            </a:r>
            <a:r>
              <a:rPr lang="en-US" sz="2800"/>
              <a:t>?</a:t>
            </a:r>
          </a:p>
          <a:p>
            <a:pPr marL="285750" indent="-285750">
              <a:buFont typeface="Wingdings" panose="05000000000000000000" pitchFamily="2" charset="2"/>
              <a:buChar char="§"/>
            </a:pPr>
            <a:r>
              <a:rPr lang="en-US" sz="2800"/>
              <a:t>Wie </a:t>
            </a:r>
            <a:r>
              <a:rPr lang="en-US" sz="2800" err="1"/>
              <a:t>zijn</a:t>
            </a:r>
            <a:r>
              <a:rPr lang="en-US" sz="2800"/>
              <a:t> </a:t>
            </a:r>
            <a:r>
              <a:rPr lang="en-US" sz="2800" err="1"/>
              <a:t>jullie</a:t>
            </a:r>
            <a:r>
              <a:rPr lang="en-US" sz="2800"/>
              <a:t>?</a:t>
            </a:r>
          </a:p>
          <a:p>
            <a:pPr marL="285750" indent="-285750">
              <a:buFont typeface="Wingdings" panose="05000000000000000000" pitchFamily="2" charset="2"/>
              <a:buChar char="§"/>
            </a:pPr>
            <a:r>
              <a:rPr lang="en-US" sz="2800" err="1"/>
              <a:t>Werkvorm</a:t>
            </a:r>
            <a:r>
              <a:rPr lang="en-US" sz="2800"/>
              <a:t> </a:t>
            </a:r>
            <a:r>
              <a:rPr lang="en-US" sz="2800" err="1"/>
              <a:t>zitten</a:t>
            </a:r>
            <a:r>
              <a:rPr lang="en-US" sz="2800"/>
              <a:t> - </a:t>
            </a:r>
            <a:r>
              <a:rPr lang="en-US" sz="2800" err="1"/>
              <a:t>staan</a:t>
            </a:r>
            <a:endParaRPr lang="en-US" sz="2800"/>
          </a:p>
          <a:p>
            <a:pPr marL="173355" lvl="1" indent="0">
              <a:buNone/>
            </a:pPr>
            <a:endParaRPr lang="en-US" sz="2000"/>
          </a:p>
        </p:txBody>
      </p:sp>
      <p:pic>
        <p:nvPicPr>
          <p:cNvPr id="2050" name="Picture 2" descr="Muslim meeting Vectors &amp; Illustrations for Free Download | Freepik">
            <a:extLst>
              <a:ext uri="{FF2B5EF4-FFF2-40B4-BE49-F238E27FC236}">
                <a16:creationId xmlns:a16="http://schemas.microsoft.com/office/drawing/2014/main" id="{9D43EB21-2983-9AE9-1013-F87720811F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79172" y="2839416"/>
            <a:ext cx="3142710" cy="2185583"/>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endParaRPr lang="en-US" kern="1200" cap="all" baseline="0" noProof="0">
              <a:solidFill>
                <a:schemeClr val="tx1">
                  <a:lumMod val="95000"/>
                  <a:lumOff val="5000"/>
                </a:schemeClr>
              </a:solidFill>
              <a:latin typeface="+mj-lt"/>
              <a:ea typeface="+mn-ea"/>
              <a:cs typeface="+mn-cs"/>
            </a:endParaRP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3</a:t>
            </a:fld>
            <a:endParaRPr lang="en-US" noProof="0"/>
          </a:p>
        </p:txBody>
      </p:sp>
    </p:spTree>
    <p:extLst>
      <p:ext uri="{BB962C8B-B14F-4D97-AF65-F5344CB8AC3E}">
        <p14:creationId xmlns:p14="http://schemas.microsoft.com/office/powerpoint/2010/main" val="154252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endParaRPr lang="nl-NL" noProof="0">
              <a:solidFill>
                <a:schemeClr val="bg1"/>
              </a:solidFill>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4</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err="1"/>
              <a:t>Inhoud</a:t>
            </a:r>
            <a:r>
              <a:rPr lang="en-US" sz="4400"/>
              <a:t>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38164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t>10 bijeenkomsten</a:t>
            </a:r>
          </a:p>
          <a:p>
            <a:pPr marL="285750" indent="-285750">
              <a:buFont typeface="Wingdings" panose="05000000000000000000" pitchFamily="2" charset="2"/>
              <a:buChar char="§"/>
            </a:pPr>
            <a:r>
              <a:rPr lang="nl-NL" sz="2800"/>
              <a:t>Thematisch inhouden per bijeenkomst</a:t>
            </a:r>
          </a:p>
          <a:p>
            <a:pPr marL="285750" indent="-285750">
              <a:buFont typeface="Wingdings" panose="05000000000000000000" pitchFamily="2" charset="2"/>
              <a:buChar char="§"/>
            </a:pPr>
            <a:r>
              <a:rPr lang="nl-NL" sz="2800"/>
              <a:t>Les/leerdoel per bijeenkomst</a:t>
            </a:r>
          </a:p>
          <a:p>
            <a:pPr marL="285750" indent="-285750">
              <a:buFont typeface="Wingdings" panose="05000000000000000000" pitchFamily="2" charset="2"/>
              <a:buChar char="§"/>
            </a:pPr>
            <a:r>
              <a:rPr lang="nl-NL" sz="2800"/>
              <a:t>Praktische tips, werkvormen en theorie</a:t>
            </a:r>
          </a:p>
          <a:p>
            <a:pPr marL="285750" indent="-285750">
              <a:buFont typeface="Wingdings" panose="05000000000000000000" pitchFamily="2" charset="2"/>
              <a:buChar char="§"/>
            </a:pPr>
            <a:r>
              <a:rPr lang="nl-NL" sz="2800"/>
              <a:t>Ruimte voor vragen en uitwisseling</a:t>
            </a:r>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317141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endParaRPr lang="nl-NL" noProof="0">
              <a:solidFill>
                <a:schemeClr val="bg1"/>
              </a:solidFill>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5</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err="1"/>
              <a:t>Inhoud</a:t>
            </a:r>
            <a:r>
              <a:rPr lang="en-US" sz="4400"/>
              <a:t>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3816429"/>
          </a:xfrm>
          <a:prstGeom prst="rect">
            <a:avLst/>
          </a:prstGeom>
          <a:noFill/>
        </p:spPr>
        <p:txBody>
          <a:bodyPr wrap="square" rtlCol="0">
            <a:spAutoFit/>
          </a:bodyPr>
          <a:lstStyle/>
          <a:p>
            <a:pPr marL="285750" indent="-285750">
              <a:buFont typeface="Wingdings" panose="05000000000000000000" pitchFamily="2" charset="2"/>
              <a:buChar char="§"/>
            </a:pPr>
            <a:r>
              <a:rPr lang="nl-NL" sz="2800"/>
              <a:t>10 bijeenkomsten</a:t>
            </a:r>
          </a:p>
          <a:p>
            <a:pPr marL="285750" indent="-285750">
              <a:buFont typeface="Wingdings" panose="05000000000000000000" pitchFamily="2" charset="2"/>
              <a:buChar char="§"/>
            </a:pPr>
            <a:r>
              <a:rPr lang="nl-NL" sz="2800">
                <a:solidFill>
                  <a:schemeClr val="bg2">
                    <a:lumMod val="90000"/>
                  </a:schemeClr>
                </a:solidFill>
              </a:rPr>
              <a:t>Thematisch inhouden per bijeenkomst</a:t>
            </a:r>
          </a:p>
          <a:p>
            <a:pPr marL="285750" indent="-285750">
              <a:buFont typeface="Wingdings" panose="05000000000000000000" pitchFamily="2" charset="2"/>
              <a:buChar char="§"/>
            </a:pPr>
            <a:r>
              <a:rPr lang="nl-NL" sz="2800">
                <a:solidFill>
                  <a:schemeClr val="bg2">
                    <a:lumMod val="90000"/>
                  </a:schemeClr>
                </a:solidFill>
              </a:rPr>
              <a:t>Les/leerdoel per bijeenkomst</a:t>
            </a:r>
          </a:p>
          <a:p>
            <a:pPr marL="285750" indent="-285750">
              <a:buFont typeface="Wingdings" panose="05000000000000000000" pitchFamily="2" charset="2"/>
              <a:buChar char="§"/>
            </a:pPr>
            <a:r>
              <a:rPr lang="nl-NL" sz="2800">
                <a:solidFill>
                  <a:schemeClr val="bg2">
                    <a:lumMod val="90000"/>
                  </a:schemeClr>
                </a:solidFill>
              </a:rPr>
              <a:t>Praktische tips, werkvormen en theorie</a:t>
            </a:r>
          </a:p>
          <a:p>
            <a:pPr marL="285750" indent="-285750">
              <a:buFont typeface="Wingdings" panose="05000000000000000000" pitchFamily="2" charset="2"/>
              <a:buChar char="§"/>
            </a:pPr>
            <a:r>
              <a:rPr lang="nl-NL" sz="2800">
                <a:solidFill>
                  <a:schemeClr val="bg2">
                    <a:lumMod val="90000"/>
                  </a:schemeClr>
                </a:solidFill>
              </a:rPr>
              <a:t>Ruimte voor vragen en uitwisseling</a:t>
            </a:r>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194091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endParaRPr lang="nl-NL" noProof="0">
              <a:solidFill>
                <a:schemeClr val="bg1"/>
              </a:solidFill>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6</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err="1"/>
              <a:t>Inhoud</a:t>
            </a:r>
            <a:r>
              <a:rPr lang="en-US" sz="4400"/>
              <a:t>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3816429"/>
          </a:xfrm>
          <a:prstGeom prst="rect">
            <a:avLst/>
          </a:prstGeom>
          <a:noFill/>
        </p:spPr>
        <p:txBody>
          <a:bodyPr wrap="square" rtlCol="0">
            <a:spAutoFit/>
          </a:bodyPr>
          <a:lstStyle/>
          <a:p>
            <a:pPr marL="285750" indent="-285750">
              <a:buFont typeface="Wingdings" panose="05000000000000000000" pitchFamily="2" charset="2"/>
              <a:buChar char="§"/>
            </a:pPr>
            <a:r>
              <a:rPr lang="nl-NL" sz="2800">
                <a:solidFill>
                  <a:schemeClr val="bg2">
                    <a:lumMod val="90000"/>
                  </a:schemeClr>
                </a:solidFill>
              </a:rPr>
              <a:t>10 bijeenkomsten</a:t>
            </a:r>
          </a:p>
          <a:p>
            <a:pPr marL="285750" indent="-285750">
              <a:buFont typeface="Wingdings" panose="05000000000000000000" pitchFamily="2" charset="2"/>
              <a:buChar char="§"/>
            </a:pPr>
            <a:r>
              <a:rPr lang="nl-NL" sz="2800"/>
              <a:t>Thematisch inhouden per bijeenkomst</a:t>
            </a:r>
          </a:p>
          <a:p>
            <a:pPr marL="285750" indent="-285750">
              <a:buFont typeface="Wingdings" panose="05000000000000000000" pitchFamily="2" charset="2"/>
              <a:buChar char="§"/>
            </a:pPr>
            <a:r>
              <a:rPr lang="nl-NL" sz="2800">
                <a:solidFill>
                  <a:schemeClr val="bg2">
                    <a:lumMod val="90000"/>
                  </a:schemeClr>
                </a:solidFill>
              </a:rPr>
              <a:t>Les/leerdoel per bijeenkomst</a:t>
            </a:r>
          </a:p>
          <a:p>
            <a:pPr marL="285750" indent="-285750">
              <a:buFont typeface="Wingdings" panose="05000000000000000000" pitchFamily="2" charset="2"/>
              <a:buChar char="§"/>
            </a:pPr>
            <a:r>
              <a:rPr lang="nl-NL" sz="2800">
                <a:solidFill>
                  <a:schemeClr val="bg2">
                    <a:lumMod val="90000"/>
                  </a:schemeClr>
                </a:solidFill>
              </a:rPr>
              <a:t>Praktische tips, werkvormen en theorie</a:t>
            </a:r>
          </a:p>
          <a:p>
            <a:pPr marL="285750" indent="-285750">
              <a:buFont typeface="Wingdings" panose="05000000000000000000" pitchFamily="2" charset="2"/>
              <a:buChar char="§"/>
            </a:pPr>
            <a:r>
              <a:rPr lang="nl-NL" sz="2800">
                <a:solidFill>
                  <a:schemeClr val="bg2">
                    <a:lumMod val="90000"/>
                  </a:schemeClr>
                </a:solidFill>
              </a:rPr>
              <a:t>Ruimte voor vragen en uitwisseling</a:t>
            </a:r>
          </a:p>
          <a:p>
            <a:pPr marL="285750" indent="-285750">
              <a:buFont typeface="Wingdings" panose="05000000000000000000" pitchFamily="2" charset="2"/>
              <a:buChar char="§"/>
            </a:pPr>
            <a:endParaRPr lang="nl-NL"/>
          </a:p>
        </p:txBody>
      </p:sp>
      <p:sp>
        <p:nvSpPr>
          <p:cNvPr id="2" name="Tekstvak 1">
            <a:extLst>
              <a:ext uri="{FF2B5EF4-FFF2-40B4-BE49-F238E27FC236}">
                <a16:creationId xmlns:a16="http://schemas.microsoft.com/office/drawing/2014/main" id="{7CD13426-D7B0-AF96-9B26-64B0FDF33746}"/>
              </a:ext>
            </a:extLst>
          </p:cNvPr>
          <p:cNvSpPr txBox="1"/>
          <p:nvPr/>
        </p:nvSpPr>
        <p:spPr>
          <a:xfrm>
            <a:off x="6492081" y="2787581"/>
            <a:ext cx="4652211" cy="3447098"/>
          </a:xfrm>
          <a:prstGeom prst="rect">
            <a:avLst/>
          </a:prstGeom>
          <a:noFill/>
        </p:spPr>
        <p:txBody>
          <a:bodyPr wrap="square" rtlCol="0">
            <a:spAutoFit/>
          </a:bodyPr>
          <a:lstStyle/>
          <a:p>
            <a:pPr marL="285750" indent="-285750">
              <a:buFont typeface="Wingdings" panose="05000000000000000000" pitchFamily="2" charset="2"/>
              <a:buChar char="§"/>
            </a:pPr>
            <a:r>
              <a:rPr lang="nl-NL" sz="2000"/>
              <a:t>Kennismaken, behoeften en context</a:t>
            </a:r>
          </a:p>
          <a:p>
            <a:pPr marL="285750" indent="-285750">
              <a:buFont typeface="Wingdings" panose="05000000000000000000" pitchFamily="2" charset="2"/>
              <a:buChar char="§"/>
            </a:pPr>
            <a:r>
              <a:rPr lang="nl-NL" sz="2000"/>
              <a:t>Ontwikkelingsfasen kind</a:t>
            </a:r>
          </a:p>
          <a:p>
            <a:pPr marL="285750" indent="-285750">
              <a:buFont typeface="Wingdings" panose="05000000000000000000" pitchFamily="2" charset="2"/>
              <a:buChar char="§"/>
            </a:pPr>
            <a:r>
              <a:rPr lang="nl-NL" sz="2000"/>
              <a:t>Regels en afspraken</a:t>
            </a:r>
          </a:p>
          <a:p>
            <a:pPr marL="285750" indent="-285750">
              <a:buFont typeface="Wingdings" panose="05000000000000000000" pitchFamily="2" charset="2"/>
              <a:buChar char="§"/>
            </a:pPr>
            <a:r>
              <a:rPr lang="nl-NL" sz="2000"/>
              <a:t>Islamitische pedagogiek</a:t>
            </a:r>
          </a:p>
          <a:p>
            <a:pPr marL="285750" indent="-285750">
              <a:buFont typeface="Wingdings" panose="05000000000000000000" pitchFamily="2" charset="2"/>
              <a:buChar char="§"/>
            </a:pPr>
            <a:r>
              <a:rPr lang="nl-NL" sz="2000"/>
              <a:t>Didactiek</a:t>
            </a:r>
          </a:p>
          <a:p>
            <a:pPr marL="285750" indent="-285750">
              <a:buFont typeface="Wingdings" panose="05000000000000000000" pitchFamily="2" charset="2"/>
              <a:buChar char="§"/>
            </a:pPr>
            <a:r>
              <a:rPr lang="nl-NL" sz="2000"/>
              <a:t>Professionalisering</a:t>
            </a:r>
          </a:p>
          <a:p>
            <a:pPr marL="285750" indent="-285750">
              <a:buFont typeface="Wingdings" panose="05000000000000000000" pitchFamily="2" charset="2"/>
              <a:buChar char="§"/>
            </a:pPr>
            <a:r>
              <a:rPr lang="nl-NL" sz="2000"/>
              <a:t>Uitdagingen en problemen</a:t>
            </a:r>
          </a:p>
          <a:p>
            <a:pPr marL="285750" indent="-285750">
              <a:buFont typeface="Wingdings" panose="05000000000000000000" pitchFamily="2" charset="2"/>
              <a:buChar char="§"/>
            </a:pPr>
            <a:r>
              <a:rPr lang="nl-NL" sz="2000"/>
              <a:t>Puberteit en weerbaarheid</a:t>
            </a:r>
          </a:p>
          <a:p>
            <a:pPr marL="285750" indent="-285750">
              <a:buFont typeface="Wingdings" panose="05000000000000000000" pitchFamily="2" charset="2"/>
              <a:buChar char="§"/>
            </a:pPr>
            <a:r>
              <a:rPr lang="nl-NL" sz="2000"/>
              <a:t>Misvattingen in opvoeding/onderwijs</a:t>
            </a:r>
          </a:p>
          <a:p>
            <a:pPr marL="285750" indent="-285750">
              <a:buFont typeface="Wingdings" panose="05000000000000000000" pitchFamily="2" charset="2"/>
              <a:buChar char="§"/>
            </a:pPr>
            <a:r>
              <a:rPr lang="nl-NL" sz="2000"/>
              <a:t>Burgerschap</a:t>
            </a:r>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106584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endParaRPr lang="nl-NL" noProof="0">
              <a:solidFill>
                <a:schemeClr val="bg1"/>
              </a:solidFill>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7</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a:t>Inhoud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3816429"/>
          </a:xfrm>
          <a:prstGeom prst="rect">
            <a:avLst/>
          </a:prstGeom>
          <a:noFill/>
        </p:spPr>
        <p:txBody>
          <a:bodyPr wrap="square" rtlCol="0">
            <a:spAutoFit/>
          </a:bodyPr>
          <a:lstStyle/>
          <a:p>
            <a:pPr marL="285750" indent="-285750">
              <a:buFont typeface="Wingdings" panose="05000000000000000000" pitchFamily="2" charset="2"/>
              <a:buChar char="§"/>
            </a:pPr>
            <a:r>
              <a:rPr lang="nl-NL" sz="2800">
                <a:solidFill>
                  <a:schemeClr val="bg2">
                    <a:lumMod val="90000"/>
                  </a:schemeClr>
                </a:solidFill>
              </a:rPr>
              <a:t>10 bijeenkomsten</a:t>
            </a:r>
          </a:p>
          <a:p>
            <a:pPr marL="285750" indent="-285750">
              <a:buFont typeface="Wingdings" panose="05000000000000000000" pitchFamily="2" charset="2"/>
              <a:buChar char="§"/>
            </a:pPr>
            <a:r>
              <a:rPr lang="nl-NL" sz="2800">
                <a:solidFill>
                  <a:schemeClr val="bg2">
                    <a:lumMod val="90000"/>
                  </a:schemeClr>
                </a:solidFill>
              </a:rPr>
              <a:t>Thematisch inhouden per bijeenkomst</a:t>
            </a:r>
          </a:p>
          <a:p>
            <a:pPr marL="285750" indent="-285750">
              <a:buFont typeface="Wingdings" panose="05000000000000000000" pitchFamily="2" charset="2"/>
              <a:buChar char="§"/>
            </a:pPr>
            <a:r>
              <a:rPr lang="nl-NL" sz="2800"/>
              <a:t>Les/leerdoel per bijeenkomst</a:t>
            </a:r>
          </a:p>
          <a:p>
            <a:pPr marL="285750" indent="-285750">
              <a:buFont typeface="Wingdings" panose="05000000000000000000" pitchFamily="2" charset="2"/>
              <a:buChar char="§"/>
            </a:pPr>
            <a:r>
              <a:rPr lang="nl-NL" sz="2800">
                <a:solidFill>
                  <a:schemeClr val="bg2">
                    <a:lumMod val="90000"/>
                  </a:schemeClr>
                </a:solidFill>
              </a:rPr>
              <a:t>Praktische tips, werkvormen en theorie</a:t>
            </a:r>
          </a:p>
          <a:p>
            <a:pPr marL="285750" indent="-285750">
              <a:buFont typeface="Wingdings" panose="05000000000000000000" pitchFamily="2" charset="2"/>
              <a:buChar char="§"/>
            </a:pPr>
            <a:r>
              <a:rPr lang="nl-NL" sz="2800">
                <a:solidFill>
                  <a:schemeClr val="bg2">
                    <a:lumMod val="90000"/>
                  </a:schemeClr>
                </a:solidFill>
              </a:rPr>
              <a:t>Ruimte voor vragen en uitwisseling</a:t>
            </a:r>
          </a:p>
          <a:p>
            <a:pPr marL="285750" indent="-285750">
              <a:buFont typeface="Wingdings" panose="05000000000000000000" pitchFamily="2" charset="2"/>
              <a:buChar char="§"/>
            </a:pPr>
            <a:endParaRPr lang="nl-NL"/>
          </a:p>
        </p:txBody>
      </p:sp>
      <p:pic>
        <p:nvPicPr>
          <p:cNvPr id="4100" name="Picture 4">
            <a:extLst>
              <a:ext uri="{FF2B5EF4-FFF2-40B4-BE49-F238E27FC236}">
                <a16:creationId xmlns:a16="http://schemas.microsoft.com/office/drawing/2014/main" id="{49E9B26C-1A2B-819D-1A45-F2A5B1813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007" y="2987439"/>
            <a:ext cx="2846717" cy="208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endParaRPr lang="nl-NL" noProof="0">
              <a:solidFill>
                <a:schemeClr val="bg1"/>
              </a:solidFill>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8</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a:t>Inhoud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3816429"/>
          </a:xfrm>
          <a:prstGeom prst="rect">
            <a:avLst/>
          </a:prstGeom>
          <a:noFill/>
        </p:spPr>
        <p:txBody>
          <a:bodyPr wrap="square" rtlCol="0">
            <a:spAutoFit/>
          </a:bodyPr>
          <a:lstStyle/>
          <a:p>
            <a:pPr marL="285750" indent="-285750">
              <a:buFont typeface="Wingdings" panose="05000000000000000000" pitchFamily="2" charset="2"/>
              <a:buChar char="§"/>
            </a:pPr>
            <a:r>
              <a:rPr lang="nl-NL" sz="2800">
                <a:solidFill>
                  <a:schemeClr val="bg2">
                    <a:lumMod val="90000"/>
                  </a:schemeClr>
                </a:solidFill>
              </a:rPr>
              <a:t>10 bijeenkomsten</a:t>
            </a:r>
          </a:p>
          <a:p>
            <a:pPr marL="285750" indent="-285750">
              <a:buFont typeface="Wingdings" panose="05000000000000000000" pitchFamily="2" charset="2"/>
              <a:buChar char="§"/>
            </a:pPr>
            <a:r>
              <a:rPr lang="nl-NL" sz="2800">
                <a:solidFill>
                  <a:schemeClr val="bg2">
                    <a:lumMod val="90000"/>
                  </a:schemeClr>
                </a:solidFill>
              </a:rPr>
              <a:t>Thematisch inhouden per bijeenkomst</a:t>
            </a:r>
          </a:p>
          <a:p>
            <a:pPr marL="285750" indent="-285750">
              <a:buFont typeface="Wingdings" panose="05000000000000000000" pitchFamily="2" charset="2"/>
              <a:buChar char="§"/>
            </a:pPr>
            <a:r>
              <a:rPr lang="nl-NL" sz="2800">
                <a:solidFill>
                  <a:schemeClr val="bg2">
                    <a:lumMod val="90000"/>
                  </a:schemeClr>
                </a:solidFill>
              </a:rPr>
              <a:t>Les/leerdoel per bijeenkomst</a:t>
            </a:r>
          </a:p>
          <a:p>
            <a:pPr marL="285750" indent="-285750">
              <a:buFont typeface="Wingdings" panose="05000000000000000000" pitchFamily="2" charset="2"/>
              <a:buChar char="§"/>
            </a:pPr>
            <a:r>
              <a:rPr lang="nl-NL" sz="2800"/>
              <a:t>Praktische tips, werkvormen en theorie</a:t>
            </a:r>
          </a:p>
          <a:p>
            <a:pPr marL="285750" indent="-285750">
              <a:buFont typeface="Wingdings" panose="05000000000000000000" pitchFamily="2" charset="2"/>
              <a:buChar char="§"/>
            </a:pPr>
            <a:r>
              <a:rPr lang="nl-NL" sz="2800">
                <a:solidFill>
                  <a:schemeClr val="bg2">
                    <a:lumMod val="90000"/>
                  </a:schemeClr>
                </a:solidFill>
              </a:rPr>
              <a:t>Ruimte voor vragen en uitwisseling</a:t>
            </a:r>
          </a:p>
          <a:p>
            <a:pPr marL="285750" indent="-285750">
              <a:buFont typeface="Wingdings" panose="05000000000000000000" pitchFamily="2" charset="2"/>
              <a:buChar char="§"/>
            </a:pPr>
            <a:endParaRPr lang="nl-NL"/>
          </a:p>
        </p:txBody>
      </p:sp>
      <p:pic>
        <p:nvPicPr>
          <p:cNvPr id="6148" name="Picture 4" descr="Tips and tricks Stock Photos, Royalty Free Tips and tricks Images |  Depositphotos">
            <a:extLst>
              <a:ext uri="{FF2B5EF4-FFF2-40B4-BE49-F238E27FC236}">
                <a16:creationId xmlns:a16="http://schemas.microsoft.com/office/drawing/2014/main" id="{B6E702FC-0975-9704-2BEE-09C61104E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132" y="2771177"/>
            <a:ext cx="3890210" cy="217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5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endParaRPr lang="nl-NL" noProof="0">
              <a:solidFill>
                <a:schemeClr val="bg1"/>
              </a:solidFill>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9</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400"/>
              <a:t>Inhoud training</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3816429"/>
          </a:xfrm>
          <a:prstGeom prst="rect">
            <a:avLst/>
          </a:prstGeom>
          <a:noFill/>
        </p:spPr>
        <p:txBody>
          <a:bodyPr wrap="square" rtlCol="0">
            <a:spAutoFit/>
          </a:bodyPr>
          <a:lstStyle/>
          <a:p>
            <a:pPr marL="285750" indent="-285750">
              <a:buFont typeface="Wingdings" panose="05000000000000000000" pitchFamily="2" charset="2"/>
              <a:buChar char="§"/>
            </a:pPr>
            <a:r>
              <a:rPr lang="nl-NL" sz="2800">
                <a:solidFill>
                  <a:schemeClr val="bg2">
                    <a:lumMod val="90000"/>
                  </a:schemeClr>
                </a:solidFill>
              </a:rPr>
              <a:t>10 bijeenkomsten</a:t>
            </a:r>
          </a:p>
          <a:p>
            <a:pPr marL="285750" indent="-285750">
              <a:buFont typeface="Wingdings" panose="05000000000000000000" pitchFamily="2" charset="2"/>
              <a:buChar char="§"/>
            </a:pPr>
            <a:r>
              <a:rPr lang="nl-NL" sz="2800">
                <a:solidFill>
                  <a:schemeClr val="bg2">
                    <a:lumMod val="90000"/>
                  </a:schemeClr>
                </a:solidFill>
              </a:rPr>
              <a:t>Thematisch inhouden per bijeenkomst</a:t>
            </a:r>
          </a:p>
          <a:p>
            <a:pPr marL="285750" indent="-285750">
              <a:buFont typeface="Wingdings" panose="05000000000000000000" pitchFamily="2" charset="2"/>
              <a:buChar char="§"/>
            </a:pPr>
            <a:r>
              <a:rPr lang="nl-NL" sz="2800">
                <a:solidFill>
                  <a:schemeClr val="bg2">
                    <a:lumMod val="90000"/>
                  </a:schemeClr>
                </a:solidFill>
              </a:rPr>
              <a:t>Les/leerdoel per bijeenkomst</a:t>
            </a:r>
          </a:p>
          <a:p>
            <a:pPr marL="285750" indent="-285750">
              <a:buFont typeface="Wingdings" panose="05000000000000000000" pitchFamily="2" charset="2"/>
              <a:buChar char="§"/>
            </a:pPr>
            <a:r>
              <a:rPr lang="nl-NL" sz="2800">
                <a:solidFill>
                  <a:schemeClr val="bg2">
                    <a:lumMod val="90000"/>
                  </a:schemeClr>
                </a:solidFill>
              </a:rPr>
              <a:t>Praktische tips, werkvormen en theorie</a:t>
            </a:r>
          </a:p>
          <a:p>
            <a:pPr marL="285750" indent="-285750">
              <a:buFont typeface="Wingdings" panose="05000000000000000000" pitchFamily="2" charset="2"/>
              <a:buChar char="§"/>
            </a:pPr>
            <a:r>
              <a:rPr lang="nl-NL" sz="2800"/>
              <a:t>Ruimte voor vragen en uitwisseling</a:t>
            </a:r>
          </a:p>
          <a:p>
            <a:pPr marL="285750" indent="-285750">
              <a:buFont typeface="Wingdings" panose="05000000000000000000" pitchFamily="2" charset="2"/>
              <a:buChar char="§"/>
            </a:pPr>
            <a:endParaRPr lang="nl-NL"/>
          </a:p>
        </p:txBody>
      </p:sp>
      <p:pic>
        <p:nvPicPr>
          <p:cNvPr id="7170" name="Picture 2" descr="Boeken - Berne Media">
            <a:extLst>
              <a:ext uri="{FF2B5EF4-FFF2-40B4-BE49-F238E27FC236}">
                <a16:creationId xmlns:a16="http://schemas.microsoft.com/office/drawing/2014/main" id="{B1B53ABD-350B-22D4-7607-3CAF34DCE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3039" y="2933396"/>
            <a:ext cx="1671260" cy="260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71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31430cf-fbc5-4c32-a63d-288ffa2f89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6CECF70247EB469C36B37385FCF29C" ma:contentTypeVersion="18" ma:contentTypeDescription="Een nieuw document maken." ma:contentTypeScope="" ma:versionID="32b5fde8db58e1b936296a8f3378b925">
  <xsd:schema xmlns:xsd="http://www.w3.org/2001/XMLSchema" xmlns:xs="http://www.w3.org/2001/XMLSchema" xmlns:p="http://schemas.microsoft.com/office/2006/metadata/properties" xmlns:ns3="931430cf-fbc5-4c32-a63d-288ffa2f89ef" xmlns:ns4="b74828f0-6f6a-46a6-88e4-03005efe5cfc" targetNamespace="http://schemas.microsoft.com/office/2006/metadata/properties" ma:root="true" ma:fieldsID="4c368f93f504016c7ad5e176105ed89d" ns3:_="" ns4:_="">
    <xsd:import namespace="931430cf-fbc5-4c32-a63d-288ffa2f89ef"/>
    <xsd:import namespace="b74828f0-6f6a-46a6-88e4-03005efe5c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430cf-fbc5-4c32-a63d-288ffa2f8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4828f0-6f6a-46a6-88e4-03005efe5cf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D11D0D-49AA-4234-8038-B1EB24A0EE88}">
  <ds:schemaRefs>
    <ds:schemaRef ds:uri="http://schemas.microsoft.com/sharepoint/v3/contenttype/forms"/>
  </ds:schemaRefs>
</ds:datastoreItem>
</file>

<file path=customXml/itemProps2.xml><?xml version="1.0" encoding="utf-8"?>
<ds:datastoreItem xmlns:ds="http://schemas.openxmlformats.org/officeDocument/2006/customXml" ds:itemID="{FFDB3DF3-0DE4-4680-9F24-129ACD814D46}">
  <ds:schemaRefs>
    <ds:schemaRef ds:uri="931430cf-fbc5-4c32-a63d-288ffa2f89ef"/>
    <ds:schemaRef ds:uri="b74828f0-6f6a-46a6-88e4-03005efe5c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5CA0E7-BBAC-4289-9AD4-04DE884CF03D}">
  <ds:schemaRefs>
    <ds:schemaRef ds:uri="931430cf-fbc5-4c32-a63d-288ffa2f89ef"/>
    <ds:schemaRef ds:uri="b74828f0-6f6a-46a6-88e4-03005efe5c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18</Slides>
  <Notes>10</Notes>
  <HiddenSlides>0</HiddenSlide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Integraal</vt:lpstr>
      <vt:lpstr>Professionalisering &amp; kwaliteitsverbetering  van het informeel islamitisch onderwijs</vt:lpstr>
      <vt:lpstr>Programma DAG  1</vt:lpstr>
      <vt:lpstr>kennismaking</vt:lpstr>
      <vt:lpstr>Inhoud training</vt:lpstr>
      <vt:lpstr>Inhoud training</vt:lpstr>
      <vt:lpstr>Inhoud training</vt:lpstr>
      <vt:lpstr>Inhoud training</vt:lpstr>
      <vt:lpstr>Inhoud training</vt:lpstr>
      <vt:lpstr>Inhoud training</vt:lpstr>
      <vt:lpstr>Inhoud training</vt:lpstr>
      <vt:lpstr>Wat willen jullie?</vt:lpstr>
      <vt:lpstr>Maatschappelijke context</vt:lpstr>
      <vt:lpstr>Moskeeën/weekendscholen in NL</vt:lpstr>
      <vt:lpstr>Perspectief van ouders</vt:lpstr>
      <vt:lpstr>Perspectief van de media</vt:lpstr>
      <vt:lpstr>Evaluatie  deel  1 </vt:lpstr>
      <vt:lpstr>Afronding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Suat erdemsoy</dc:creator>
  <cp:revision>14</cp:revision>
  <dcterms:created xsi:type="dcterms:W3CDTF">2024-05-01T11:08:27Z</dcterms:created>
  <dcterms:modified xsi:type="dcterms:W3CDTF">2024-12-04T16:20:56Z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0x010100B96CECF70247EB469C36B37385FCF29C</vt:lpwstr>
  </property>
</Properties>
</file>