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7"/>
  </p:notesMasterIdLst>
  <p:sldIdLst>
    <p:sldId id="289" r:id="rId5"/>
    <p:sldId id="290" r:id="rId6"/>
    <p:sldId id="291" r:id="rId7"/>
    <p:sldId id="309" r:id="rId8"/>
    <p:sldId id="294" r:id="rId9"/>
    <p:sldId id="295" r:id="rId10"/>
    <p:sldId id="305" r:id="rId11"/>
    <p:sldId id="293" r:id="rId12"/>
    <p:sldId id="306" r:id="rId13"/>
    <p:sldId id="307" r:id="rId14"/>
    <p:sldId id="308" r:id="rId15"/>
    <p:sldId id="301"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A0AEC0-0BB2-D852-39E6-76A986FFC43B}" v="27" dt="2024-12-04T16:04:33.3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at erdemsoy" userId="S::s.erdemsoy@spior.nl::42a8f61a-456d-414e-a473-f5b084cd72d7" providerId="AD" clId="Web-{EDA0AEC0-0BB2-D852-39E6-76A986FFC43B}"/>
    <pc:docChg chg="modSld">
      <pc:chgData name="Suat erdemsoy" userId="S::s.erdemsoy@spior.nl::42a8f61a-456d-414e-a473-f5b084cd72d7" providerId="AD" clId="Web-{EDA0AEC0-0BB2-D852-39E6-76A986FFC43B}" dt="2024-12-04T16:04:33.357" v="26" actId="20577"/>
      <pc:docMkLst>
        <pc:docMk/>
      </pc:docMkLst>
      <pc:sldChg chg="modSp">
        <pc:chgData name="Suat erdemsoy" userId="S::s.erdemsoy@spior.nl::42a8f61a-456d-414e-a473-f5b084cd72d7" providerId="AD" clId="Web-{EDA0AEC0-0BB2-D852-39E6-76A986FFC43B}" dt="2024-12-04T16:04:33.357" v="26" actId="20577"/>
        <pc:sldMkLst>
          <pc:docMk/>
          <pc:sldMk cId="481191994" sldId="289"/>
        </pc:sldMkLst>
        <pc:spChg chg="mod">
          <ac:chgData name="Suat erdemsoy" userId="S::s.erdemsoy@spior.nl::42a8f61a-456d-414e-a473-f5b084cd72d7" providerId="AD" clId="Web-{EDA0AEC0-0BB2-D852-39E6-76A986FFC43B}" dt="2024-12-04T16:04:33.357" v="26" actId="20577"/>
          <ac:spMkLst>
            <pc:docMk/>
            <pc:sldMk cId="481191994" sldId="289"/>
            <ac:spMk id="12" creationId="{A5B32ED3-B939-B30E-C5C9-3A9D35303154}"/>
          </ac:spMkLst>
        </pc:spChg>
      </pc:sldChg>
    </pc:docChg>
  </pc:docChgLst>
  <pc:docChgLst>
    <pc:chgData name="zeynepacikgoz1974@gmail.com" userId="S::urn:spo:guest#zeynepacikgoz1974@gmail.com::" providerId="AD" clId="Web-{00DCCD34-FC40-FF3C-BAAD-81CDB999D699}"/>
    <pc:docChg chg="addSld modSld">
      <pc:chgData name="zeynepacikgoz1974@gmail.com" userId="S::urn:spo:guest#zeynepacikgoz1974@gmail.com::" providerId="AD" clId="Web-{00DCCD34-FC40-FF3C-BAAD-81CDB999D699}" dt="2024-10-11T21:55:55.751" v="71" actId="20577"/>
      <pc:docMkLst>
        <pc:docMk/>
      </pc:docMkLst>
      <pc:sldChg chg="modSp">
        <pc:chgData name="zeynepacikgoz1974@gmail.com" userId="S::urn:spo:guest#zeynepacikgoz1974@gmail.com::" providerId="AD" clId="Web-{00DCCD34-FC40-FF3C-BAAD-81CDB999D699}" dt="2024-10-11T21:41:31.013" v="15" actId="20577"/>
        <pc:sldMkLst>
          <pc:docMk/>
          <pc:sldMk cId="481191994" sldId="289"/>
        </pc:sldMkLst>
        <pc:spChg chg="mod">
          <ac:chgData name="zeynepacikgoz1974@gmail.com" userId="S::urn:spo:guest#zeynepacikgoz1974@gmail.com::" providerId="AD" clId="Web-{00DCCD34-FC40-FF3C-BAAD-81CDB999D699}" dt="2024-10-11T21:41:31.013" v="15" actId="20577"/>
          <ac:spMkLst>
            <pc:docMk/>
            <pc:sldMk cId="481191994" sldId="289"/>
            <ac:spMk id="12" creationId="{A5B32ED3-B939-B30E-C5C9-3A9D35303154}"/>
          </ac:spMkLst>
        </pc:spChg>
      </pc:sldChg>
      <pc:sldChg chg="modSp">
        <pc:chgData name="zeynepacikgoz1974@gmail.com" userId="S::urn:spo:guest#zeynepacikgoz1974@gmail.com::" providerId="AD" clId="Web-{00DCCD34-FC40-FF3C-BAAD-81CDB999D699}" dt="2024-10-11T21:53:14.150" v="60"/>
        <pc:sldMkLst>
          <pc:docMk/>
          <pc:sldMk cId="3171419964" sldId="294"/>
        </pc:sldMkLst>
        <pc:spChg chg="mod">
          <ac:chgData name="zeynepacikgoz1974@gmail.com" userId="S::urn:spo:guest#zeynepacikgoz1974@gmail.com::" providerId="AD" clId="Web-{00DCCD34-FC40-FF3C-BAAD-81CDB999D699}" dt="2024-10-11T21:53:14.150" v="60"/>
          <ac:spMkLst>
            <pc:docMk/>
            <pc:sldMk cId="3171419964" sldId="294"/>
            <ac:spMk id="3" creationId="{48B1C0D1-6057-66F0-7DA6-1A88506B596C}"/>
          </ac:spMkLst>
        </pc:spChg>
      </pc:sldChg>
      <pc:sldChg chg="modSp new">
        <pc:chgData name="zeynepacikgoz1974@gmail.com" userId="S::urn:spo:guest#zeynepacikgoz1974@gmail.com::" providerId="AD" clId="Web-{00DCCD34-FC40-FF3C-BAAD-81CDB999D699}" dt="2024-10-11T21:55:55.751" v="71" actId="20577"/>
        <pc:sldMkLst>
          <pc:docMk/>
          <pc:sldMk cId="1449305715" sldId="309"/>
        </pc:sldMkLst>
        <pc:spChg chg="mod">
          <ac:chgData name="zeynepacikgoz1974@gmail.com" userId="S::urn:spo:guest#zeynepacikgoz1974@gmail.com::" providerId="AD" clId="Web-{00DCCD34-FC40-FF3C-BAAD-81CDB999D699}" dt="2024-10-11T21:51:38.943" v="59" actId="20577"/>
          <ac:spMkLst>
            <pc:docMk/>
            <pc:sldMk cId="1449305715" sldId="309"/>
            <ac:spMk id="2" creationId="{BD99BE7E-94C6-7728-73EC-6BDA7F210D18}"/>
          </ac:spMkLst>
        </pc:spChg>
        <pc:spChg chg="mod">
          <ac:chgData name="zeynepacikgoz1974@gmail.com" userId="S::urn:spo:guest#zeynepacikgoz1974@gmail.com::" providerId="AD" clId="Web-{00DCCD34-FC40-FF3C-BAAD-81CDB999D699}" dt="2024-10-11T21:55:55.751" v="71" actId="20577"/>
          <ac:spMkLst>
            <pc:docMk/>
            <pc:sldMk cId="1449305715" sldId="309"/>
            <ac:spMk id="4" creationId="{1D0F3331-60C2-5457-2410-73F15F0D8FF7}"/>
          </ac:spMkLst>
        </pc:spChg>
      </pc:sldChg>
    </pc:docChg>
  </pc:docChgLst>
  <pc:docChgLst>
    <pc:chgData name="Suat erdemsoy" userId="S::s.erdemsoy@spior.nl::42a8f61a-456d-414e-a473-f5b084cd72d7" providerId="AD" clId="Web-{5D2F5948-AEFB-C153-A1D1-003B1F2050A7}"/>
    <pc:docChg chg="modSld">
      <pc:chgData name="Suat erdemsoy" userId="S::s.erdemsoy@spior.nl::42a8f61a-456d-414e-a473-f5b084cd72d7" providerId="AD" clId="Web-{5D2F5948-AEFB-C153-A1D1-003B1F2050A7}" dt="2024-10-19T09:57:15.652" v="1" actId="20577"/>
      <pc:docMkLst>
        <pc:docMk/>
      </pc:docMkLst>
      <pc:sldChg chg="modSp">
        <pc:chgData name="Suat erdemsoy" userId="S::s.erdemsoy@spior.nl::42a8f61a-456d-414e-a473-f5b084cd72d7" providerId="AD" clId="Web-{5D2F5948-AEFB-C153-A1D1-003B1F2050A7}" dt="2024-10-19T09:57:15.652" v="1" actId="20577"/>
        <pc:sldMkLst>
          <pc:docMk/>
          <pc:sldMk cId="1126427676" sldId="306"/>
        </pc:sldMkLst>
        <pc:spChg chg="mod">
          <ac:chgData name="Suat erdemsoy" userId="S::s.erdemsoy@spior.nl::42a8f61a-456d-414e-a473-f5b084cd72d7" providerId="AD" clId="Web-{5D2F5948-AEFB-C153-A1D1-003B1F2050A7}" dt="2024-10-19T09:57:15.652" v="1" actId="20577"/>
          <ac:spMkLst>
            <pc:docMk/>
            <pc:sldMk cId="1126427676" sldId="306"/>
            <ac:spMk id="2" creationId="{1E555D11-1DD2-F094-903B-4AD3428F36DB}"/>
          </ac:spMkLst>
        </pc:spChg>
      </pc:sldChg>
    </pc:docChg>
  </pc:docChgLst>
  <pc:docChgLst>
    <pc:chgData name="zeynepacikgoz1974@gmail.com" userId="S::urn:spo:guest#zeynepacikgoz1974@gmail.com::" providerId="AD" clId="Web-{FC16B4C8-B877-72F4-4E50-8C2475428650}"/>
    <pc:docChg chg="modSld">
      <pc:chgData name="zeynepacikgoz1974@gmail.com" userId="S::urn:spo:guest#zeynepacikgoz1974@gmail.com::" providerId="AD" clId="Web-{FC16B4C8-B877-72F4-4E50-8C2475428650}" dt="2024-10-12T13:16:37.974" v="9" actId="20577"/>
      <pc:docMkLst>
        <pc:docMk/>
      </pc:docMkLst>
      <pc:sldChg chg="modSp">
        <pc:chgData name="zeynepacikgoz1974@gmail.com" userId="S::urn:spo:guest#zeynepacikgoz1974@gmail.com::" providerId="AD" clId="Web-{FC16B4C8-B877-72F4-4E50-8C2475428650}" dt="2024-10-12T13:16:37.974" v="9" actId="20577"/>
        <pc:sldMkLst>
          <pc:docMk/>
          <pc:sldMk cId="353024832" sldId="305"/>
        </pc:sldMkLst>
        <pc:spChg chg="mod">
          <ac:chgData name="zeynepacikgoz1974@gmail.com" userId="S::urn:spo:guest#zeynepacikgoz1974@gmail.com::" providerId="AD" clId="Web-{FC16B4C8-B877-72F4-4E50-8C2475428650}" dt="2024-10-12T13:16:37.974" v="9" actId="20577"/>
          <ac:spMkLst>
            <pc:docMk/>
            <pc:sldMk cId="353024832" sldId="305"/>
            <ac:spMk id="2" creationId="{1E555D11-1DD2-F094-903B-4AD3428F36DB}"/>
          </ac:spMkLst>
        </pc:spChg>
      </pc:sldChg>
    </pc:docChg>
  </pc:docChgLst>
  <pc:docChgLst>
    <pc:chgData name="zeynepacikgoz1974@gmail.com" userId="S::urn:spo:guest#zeynepacikgoz1974@gmail.com::" providerId="AD" clId="Web-{0F16B975-85F6-F1D0-68B9-D0C1DC1DF155}"/>
    <pc:docChg chg="modSld">
      <pc:chgData name="zeynepacikgoz1974@gmail.com" userId="S::urn:spo:guest#zeynepacikgoz1974@gmail.com::" providerId="AD" clId="Web-{0F16B975-85F6-F1D0-68B9-D0C1DC1DF155}" dt="2024-10-12T07:24:29.771" v="2" actId="20577"/>
      <pc:docMkLst>
        <pc:docMk/>
      </pc:docMkLst>
      <pc:sldChg chg="modSp">
        <pc:chgData name="zeynepacikgoz1974@gmail.com" userId="S::urn:spo:guest#zeynepacikgoz1974@gmail.com::" providerId="AD" clId="Web-{0F16B975-85F6-F1D0-68B9-D0C1DC1DF155}" dt="2024-10-12T07:24:29.771" v="2" actId="20577"/>
        <pc:sldMkLst>
          <pc:docMk/>
          <pc:sldMk cId="329803842" sldId="290"/>
        </pc:sldMkLst>
        <pc:spChg chg="mod">
          <ac:chgData name="zeynepacikgoz1974@gmail.com" userId="S::urn:spo:guest#zeynepacikgoz1974@gmail.com::" providerId="AD" clId="Web-{0F16B975-85F6-F1D0-68B9-D0C1DC1DF155}" dt="2024-10-12T07:24:29.771" v="2" actId="20577"/>
          <ac:spMkLst>
            <pc:docMk/>
            <pc:sldMk cId="329803842" sldId="290"/>
            <ac:spMk id="12" creationId="{E133517F-EE1E-D674-0012-1A07A648023C}"/>
          </ac:spMkLst>
        </pc:spChg>
      </pc:sldChg>
    </pc:docChg>
  </pc:docChgLst>
  <pc:docChgLst>
    <pc:chgData name="zeynepacikgoz1974@gmail.com" userId="S::urn:spo:guest#zeynepacikgoz1974@gmail.com::" providerId="AD" clId="Web-{5B335684-5811-8407-58F3-190DC99021F0}"/>
    <pc:docChg chg="modSld">
      <pc:chgData name="zeynepacikgoz1974@gmail.com" userId="S::urn:spo:guest#zeynepacikgoz1974@gmail.com::" providerId="AD" clId="Web-{5B335684-5811-8407-58F3-190DC99021F0}" dt="2024-10-12T15:34:09.049" v="3" actId="20577"/>
      <pc:docMkLst>
        <pc:docMk/>
      </pc:docMkLst>
      <pc:sldChg chg="modSp">
        <pc:chgData name="zeynepacikgoz1974@gmail.com" userId="S::urn:spo:guest#zeynepacikgoz1974@gmail.com::" providerId="AD" clId="Web-{5B335684-5811-8407-58F3-190DC99021F0}" dt="2024-10-12T15:34:09.049" v="3" actId="20577"/>
        <pc:sldMkLst>
          <pc:docMk/>
          <pc:sldMk cId="1449305715" sldId="309"/>
        </pc:sldMkLst>
        <pc:spChg chg="mod">
          <ac:chgData name="zeynepacikgoz1974@gmail.com" userId="S::urn:spo:guest#zeynepacikgoz1974@gmail.com::" providerId="AD" clId="Web-{5B335684-5811-8407-58F3-190DC99021F0}" dt="2024-10-12T15:34:09.049" v="3" actId="20577"/>
          <ac:spMkLst>
            <pc:docMk/>
            <pc:sldMk cId="1449305715" sldId="309"/>
            <ac:spMk id="4" creationId="{1D0F3331-60C2-5457-2410-73F15F0D8FF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4865F9-68B8-45CC-8DAB-4EC9E7F5355D}" type="datetimeFigureOut">
              <a:rPr lang="nl-NL" smtClean="0"/>
              <a:t>4-12-2024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E08795-6E5D-44A6-B5D9-F90C9B08C0F8}" type="slidenum">
              <a:rPr lang="nl-NL" smtClean="0"/>
              <a:t>‹nr.›</a:t>
            </a:fld>
            <a:endParaRPr lang="nl-NL"/>
          </a:p>
        </p:txBody>
      </p:sp>
    </p:spTree>
    <p:extLst>
      <p:ext uri="{BB962C8B-B14F-4D97-AF65-F5344CB8AC3E}">
        <p14:creationId xmlns:p14="http://schemas.microsoft.com/office/powerpoint/2010/main" val="288460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1</a:t>
            </a:fld>
            <a:endParaRPr lang="nl-NL"/>
          </a:p>
        </p:txBody>
      </p:sp>
    </p:spTree>
    <p:extLst>
      <p:ext uri="{BB962C8B-B14F-4D97-AF65-F5344CB8AC3E}">
        <p14:creationId xmlns:p14="http://schemas.microsoft.com/office/powerpoint/2010/main" val="825019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Wingdings" panose="05000000000000000000" pitchFamily="2" charset="2"/>
              <a:buChar char="§"/>
            </a:pPr>
            <a:r>
              <a:rPr lang="nl-NL" sz="2800"/>
              <a:t>Wie ben ik en wat kom ik doen? &gt; </a:t>
            </a:r>
            <a:r>
              <a:rPr lang="nl-NL" sz="2800" i="1"/>
              <a:t>Heel kort vertellen wie je bent, wat je professionele achtergrond is en namens wie je hier staat. Wat je rol vandaag en de komende bijeenkomsten is kort toelichten.</a:t>
            </a:r>
          </a:p>
          <a:p>
            <a:pPr marL="285750" indent="-285750">
              <a:buFont typeface="Wingdings" panose="05000000000000000000" pitchFamily="2" charset="2"/>
              <a:buChar char="§"/>
            </a:pPr>
            <a:r>
              <a:rPr lang="nl-NL" sz="2800"/>
              <a:t>Wie zijn jullie? Introduceer elkaar. </a:t>
            </a:r>
            <a:r>
              <a:rPr lang="nl-NL" sz="2800" i="1"/>
              <a:t>&gt; Leg uit dat jullie elkaar misschien al kennen of juist niet, maar dat jullie elkaar gaan voorstellen in tweetallen aan de groep n.a.v. 5 minuten met elkaar gesproken te hebben. Ieder individu heeft max 2,5 minuut om iets te vertellen over zichzelf aan de ander en antwoord te geven op twee vragen: wat kom je brengen naar deze bijeenkomsten en wat hoop je mee te nemen?</a:t>
            </a:r>
          </a:p>
          <a:p>
            <a:pPr marL="2286" lvl="0" indent="-285750">
              <a:buFont typeface="Wingdings" panose="05000000000000000000" pitchFamily="2" charset="2"/>
              <a:buChar char="§"/>
            </a:pPr>
            <a:r>
              <a:rPr lang="nl-NL" sz="2400"/>
              <a:t>Stel de ander voor in een paar minuten. </a:t>
            </a:r>
            <a:r>
              <a:rPr lang="nl-NL" sz="2400" i="1"/>
              <a:t>&gt; Geef iedereen de kans om in één minuut iemand te pitchen of voor te stellen aan de groep: “Naast mij/tegenover mij zit X, hij/zij… Hij/zij hoopt zijn/haar kennis or ervaring…”</a:t>
            </a:r>
          </a:p>
          <a:p>
            <a:pPr marL="2286" lvl="0" indent="-285750">
              <a:buFont typeface="Wingdings" panose="05000000000000000000" pitchFamily="2" charset="2"/>
              <a:buChar char="§"/>
            </a:pPr>
            <a:r>
              <a:rPr lang="nl-NL" sz="2400" i="0"/>
              <a:t>Sluit af met een evaluatievraag: </a:t>
            </a:r>
            <a:r>
              <a:rPr lang="nl-NL" sz="2400" i="1"/>
              <a:t>wat vonden jullie hiervan? Dit noemen we een werkvorm. Dit passen we toe in het onderwijs. Er zijn verschillende soorten werkvormen, afhankelijk o.a. van de activiteit. Deze werkvorm van kennismaking noemen we een actieve, ervaringsgerichte werkvorm. We gaan later </a:t>
            </a:r>
            <a:r>
              <a:rPr lang="nl-NL" sz="2400" i="1" err="1"/>
              <a:t>inshallah</a:t>
            </a:r>
            <a:r>
              <a:rPr lang="nl-NL" sz="2400" i="1"/>
              <a:t> meer leren (en oefenen) met werkvormen die je kunt inzetten in het onderwijs.</a:t>
            </a:r>
          </a:p>
          <a:p>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3</a:t>
            </a:fld>
            <a:endParaRPr lang="nl-NL"/>
          </a:p>
        </p:txBody>
      </p:sp>
    </p:spTree>
    <p:extLst>
      <p:ext uri="{BB962C8B-B14F-4D97-AF65-F5344CB8AC3E}">
        <p14:creationId xmlns:p14="http://schemas.microsoft.com/office/powerpoint/2010/main" val="536298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inhoud van de training delen: eerst over de vorm:</a:t>
            </a:r>
          </a:p>
          <a:p>
            <a:pPr marL="171450" indent="-171450">
              <a:buFont typeface="Arial" panose="020B0604020202020204" pitchFamily="34" charset="0"/>
              <a:buChar char="•"/>
            </a:pPr>
            <a:r>
              <a:rPr lang="nl-NL"/>
              <a:t>10 bijeenkomsten. Na de startbijeenkomst vandaag, 8 vervolgbijeenkomsten plus 1 bijeenkomst op het gebied van burgerschap door een andere docent.</a:t>
            </a:r>
          </a:p>
          <a:p>
            <a:pPr marL="171450" indent="-171450">
              <a:buFont typeface="Arial" panose="020B0604020202020204" pitchFamily="34" charset="0"/>
              <a:buChar char="•"/>
            </a:pPr>
            <a:r>
              <a:rPr lang="nl-NL"/>
              <a:t>Verschillende thema’s</a:t>
            </a:r>
          </a:p>
          <a:p>
            <a:pPr marL="171450" indent="-171450">
              <a:buFont typeface="Arial" panose="020B0604020202020204" pitchFamily="34" charset="0"/>
              <a:buChar char="•"/>
            </a:pPr>
            <a:r>
              <a:rPr lang="nl-NL"/>
              <a:t>Etc. </a:t>
            </a:r>
          </a:p>
          <a:p>
            <a:pPr marL="171450" indent="-171450">
              <a:buFont typeface="Arial" panose="020B0604020202020204" pitchFamily="34" charset="0"/>
              <a:buChar char="•"/>
            </a:pPr>
            <a:endParaRPr lang="nl-NL"/>
          </a:p>
          <a:p>
            <a:pPr marL="0" indent="0">
              <a:buFont typeface="Arial" panose="020B0604020202020204" pitchFamily="34" charset="0"/>
              <a:buNone/>
            </a:pPr>
            <a:r>
              <a:rPr lang="nl-NL"/>
              <a:t>De volgende slides helpen je verder.</a:t>
            </a:r>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5</a:t>
            </a:fld>
            <a:endParaRPr lang="nl-NL"/>
          </a:p>
        </p:txBody>
      </p:sp>
    </p:spTree>
    <p:extLst>
      <p:ext uri="{BB962C8B-B14F-4D97-AF65-F5344CB8AC3E}">
        <p14:creationId xmlns:p14="http://schemas.microsoft.com/office/powerpoint/2010/main" val="185296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inhoud van de training delen: eerst over de vorm:</a:t>
            </a:r>
          </a:p>
          <a:p>
            <a:pPr marL="171450" indent="-171450">
              <a:buFont typeface="Arial" panose="020B0604020202020204" pitchFamily="34" charset="0"/>
              <a:buChar char="•"/>
            </a:pPr>
            <a:r>
              <a:rPr lang="nl-NL"/>
              <a:t>10 bijeenkomsten. Na de startbijeenkomst vandaag, 8 vervolgbijeenkomsten plus 1 bijeenkomst op het gebied van burgerschap door een andere docent.</a:t>
            </a:r>
          </a:p>
          <a:p>
            <a:pPr marL="171450" indent="-171450">
              <a:buFont typeface="Arial" panose="020B0604020202020204" pitchFamily="34" charset="0"/>
              <a:buChar char="•"/>
            </a:pPr>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6</a:t>
            </a:fld>
            <a:endParaRPr lang="nl-NL"/>
          </a:p>
        </p:txBody>
      </p:sp>
    </p:spTree>
    <p:extLst>
      <p:ext uri="{BB962C8B-B14F-4D97-AF65-F5344CB8AC3E}">
        <p14:creationId xmlns:p14="http://schemas.microsoft.com/office/powerpoint/2010/main" val="2056649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inhoud van de training delen: eerst over de vorm:</a:t>
            </a:r>
          </a:p>
          <a:p>
            <a:pPr marL="171450" indent="-171450">
              <a:buFont typeface="Arial" panose="020B0604020202020204" pitchFamily="34" charset="0"/>
              <a:buChar char="•"/>
            </a:pPr>
            <a:r>
              <a:rPr lang="nl-NL"/>
              <a:t>10 bijeenkomsten. Na de startbijeenkomst vandaag, 8 vervolgbijeenkomsten plus 1 bijeenkomst op het gebied van burgerschap door een andere docent.</a:t>
            </a:r>
          </a:p>
          <a:p>
            <a:pPr marL="171450" indent="-171450">
              <a:buFont typeface="Arial" panose="020B0604020202020204" pitchFamily="34" charset="0"/>
              <a:buChar char="•"/>
            </a:pPr>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7</a:t>
            </a:fld>
            <a:endParaRPr lang="nl-NL"/>
          </a:p>
        </p:txBody>
      </p:sp>
    </p:spTree>
    <p:extLst>
      <p:ext uri="{BB962C8B-B14F-4D97-AF65-F5344CB8AC3E}">
        <p14:creationId xmlns:p14="http://schemas.microsoft.com/office/powerpoint/2010/main" val="1728766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8</a:t>
            </a:fld>
            <a:endParaRPr lang="nl-NL"/>
          </a:p>
        </p:txBody>
      </p:sp>
    </p:spTree>
    <p:extLst>
      <p:ext uri="{BB962C8B-B14F-4D97-AF65-F5344CB8AC3E}">
        <p14:creationId xmlns:p14="http://schemas.microsoft.com/office/powerpoint/2010/main" val="38923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inhoud van de training delen: eerst over de vorm:</a:t>
            </a:r>
          </a:p>
          <a:p>
            <a:pPr marL="171450" indent="-171450">
              <a:buFont typeface="Arial" panose="020B0604020202020204" pitchFamily="34" charset="0"/>
              <a:buChar char="•"/>
            </a:pPr>
            <a:r>
              <a:rPr lang="nl-NL"/>
              <a:t>10 bijeenkomsten. Na de startbijeenkomst vandaag, 8 vervolgbijeenkomsten plus 1 bijeenkomst op het gebied van burgerschap door een andere docent.</a:t>
            </a:r>
          </a:p>
          <a:p>
            <a:pPr marL="171450" indent="-171450">
              <a:buFont typeface="Arial" panose="020B0604020202020204" pitchFamily="34" charset="0"/>
              <a:buChar char="•"/>
            </a:pPr>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9</a:t>
            </a:fld>
            <a:endParaRPr lang="nl-NL"/>
          </a:p>
        </p:txBody>
      </p:sp>
    </p:spTree>
    <p:extLst>
      <p:ext uri="{BB962C8B-B14F-4D97-AF65-F5344CB8AC3E}">
        <p14:creationId xmlns:p14="http://schemas.microsoft.com/office/powerpoint/2010/main" val="4122311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inhoud van de training delen: eerst over de vorm:</a:t>
            </a:r>
          </a:p>
          <a:p>
            <a:pPr marL="171450" indent="-171450">
              <a:buFont typeface="Arial" panose="020B0604020202020204" pitchFamily="34" charset="0"/>
              <a:buChar char="•"/>
            </a:pPr>
            <a:r>
              <a:rPr lang="nl-NL"/>
              <a:t>10 bijeenkomsten. Na de startbijeenkomst vandaag, 8 vervolgbijeenkomsten plus 1 bijeenkomst op het gebied van burgerschap door een andere docent.</a:t>
            </a:r>
          </a:p>
          <a:p>
            <a:pPr marL="171450" indent="-171450">
              <a:buFont typeface="Arial" panose="020B0604020202020204" pitchFamily="34" charset="0"/>
              <a:buChar char="•"/>
            </a:pPr>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10</a:t>
            </a:fld>
            <a:endParaRPr lang="nl-NL"/>
          </a:p>
        </p:txBody>
      </p:sp>
    </p:spTree>
    <p:extLst>
      <p:ext uri="{BB962C8B-B14F-4D97-AF65-F5344CB8AC3E}">
        <p14:creationId xmlns:p14="http://schemas.microsoft.com/office/powerpoint/2010/main" val="2687464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inhoud van de training delen: eerst over de vorm:</a:t>
            </a:r>
          </a:p>
          <a:p>
            <a:pPr marL="171450" indent="-171450">
              <a:buFont typeface="Arial" panose="020B0604020202020204" pitchFamily="34" charset="0"/>
              <a:buChar char="•"/>
            </a:pPr>
            <a:r>
              <a:rPr lang="nl-NL"/>
              <a:t>10 bijeenkomsten. Na de startbijeenkomst vandaag, 8 vervolgbijeenkomsten plus 1 bijeenkomst op het gebied van burgerschap door een andere docent.</a:t>
            </a:r>
          </a:p>
          <a:p>
            <a:pPr marL="171450" indent="-171450">
              <a:buFont typeface="Arial" panose="020B0604020202020204" pitchFamily="34" charset="0"/>
              <a:buChar char="•"/>
            </a:pPr>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11</a:t>
            </a:fld>
            <a:endParaRPr lang="nl-NL"/>
          </a:p>
        </p:txBody>
      </p:sp>
    </p:spTree>
    <p:extLst>
      <p:ext uri="{BB962C8B-B14F-4D97-AF65-F5344CB8AC3E}">
        <p14:creationId xmlns:p14="http://schemas.microsoft.com/office/powerpoint/2010/main" val="3280078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lvl1pPr algn="l">
              <a:defRPr/>
            </a:lvl1pPr>
          </a:lstStyle>
          <a:p>
            <a:pPr rtl="0"/>
            <a:r>
              <a:rPr lang="nl-NL" noProof="0"/>
              <a:t>maandag 1 februari 20XX</a:t>
            </a:r>
          </a:p>
        </p:txBody>
      </p:sp>
      <p:sp>
        <p:nvSpPr>
          <p:cNvPr id="5" name="Footer Placeholder 4"/>
          <p:cNvSpPr>
            <a:spLocks noGrp="1"/>
          </p:cNvSpPr>
          <p:nvPr>
            <p:ph type="ftr" sz="quarter" idx="11"/>
          </p:nvPr>
        </p:nvSpPr>
        <p:spPr/>
        <p:txBody>
          <a:bodyPr/>
          <a:lstStyle/>
          <a:p>
            <a:pPr rtl="0"/>
            <a:r>
              <a:rPr lang="nl-NL" b="0" noProof="0"/>
              <a:t>Voorbeeld van voettekst</a:t>
            </a:r>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1943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pPr rtl="0"/>
            <a:r>
              <a:rPr lang="nl-NL" noProof="0"/>
              <a:t>maandag 1 februari 20XX</a:t>
            </a:r>
          </a:p>
        </p:txBody>
      </p:sp>
      <p:sp>
        <p:nvSpPr>
          <p:cNvPr id="5" name="Footer Placeholder 4"/>
          <p:cNvSpPr>
            <a:spLocks noGrp="1"/>
          </p:cNvSpPr>
          <p:nvPr>
            <p:ph type="ftr" sz="quarter" idx="11"/>
          </p:nvPr>
        </p:nvSpPr>
        <p:spPr/>
        <p:txBody>
          <a:bodyPr/>
          <a:lstStyle/>
          <a:p>
            <a:pPr rtl="0"/>
            <a:r>
              <a:rPr lang="nl-NL" b="0" noProof="0"/>
              <a:t>Voorbeeld van voettekst</a:t>
            </a:r>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336798711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a:t>Klik om stijl te bewerken</a:t>
            </a:r>
            <a:endParaRPr lang="en-US"/>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pPr rtl="0"/>
            <a:r>
              <a:rPr lang="nl-NL" noProof="0"/>
              <a:t>maandag 1 februari 20XX</a:t>
            </a:r>
          </a:p>
        </p:txBody>
      </p:sp>
      <p:sp>
        <p:nvSpPr>
          <p:cNvPr id="5" name="Footer Placeholder 4"/>
          <p:cNvSpPr>
            <a:spLocks noGrp="1"/>
          </p:cNvSpPr>
          <p:nvPr>
            <p:ph type="ftr" sz="quarter" idx="11"/>
          </p:nvPr>
        </p:nvSpPr>
        <p:spPr/>
        <p:txBody>
          <a:bodyPr/>
          <a:lstStyle/>
          <a:p>
            <a:pPr rtl="0"/>
            <a:r>
              <a:rPr lang="nl-NL" b="0" noProof="0"/>
              <a:t>Voorbeeld van voettekst</a:t>
            </a:r>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627477"/>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Afsluitin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9C97D6C-07B7-434E-BBAE-19379570CC2E}"/>
              </a:ext>
            </a:extLst>
          </p:cNvPr>
          <p:cNvSpPr>
            <a:spLocks noGrp="1"/>
          </p:cNvSpPr>
          <p:nvPr>
            <p:ph type="title"/>
          </p:nvPr>
        </p:nvSpPr>
        <p:spPr>
          <a:xfrm>
            <a:off x="8643193" y="457201"/>
            <a:ext cx="3091607" cy="1727643"/>
          </a:xfrm>
        </p:spPr>
        <p:txBody>
          <a:bodyPr rtlCol="0" anchor="b">
            <a:normAutofit/>
          </a:bodyPr>
          <a:lstStyle/>
          <a:p>
            <a:pPr rtl="0"/>
            <a:r>
              <a:rPr lang="nl-NL" sz="2800" noProof="0"/>
              <a:t>Klik om stijl te bewerken</a:t>
            </a:r>
          </a:p>
        </p:txBody>
      </p:sp>
      <p:sp>
        <p:nvSpPr>
          <p:cNvPr id="9" name="Tijdelijke aanduiding voor afbeelding 8">
            <a:extLst>
              <a:ext uri="{FF2B5EF4-FFF2-40B4-BE49-F238E27FC236}">
                <a16:creationId xmlns:a16="http://schemas.microsoft.com/office/drawing/2014/main" id="{DA2D2C88-FFBE-4F25-871F-68A09C5F530F}"/>
              </a:ext>
            </a:extLst>
          </p:cNvPr>
          <p:cNvSpPr>
            <a:spLocks noGrp="1"/>
          </p:cNvSpPr>
          <p:nvPr>
            <p:ph type="pic" sz="quarter" idx="13"/>
          </p:nvPr>
        </p:nvSpPr>
        <p:spPr>
          <a:xfrm>
            <a:off x="0" y="0"/>
            <a:ext cx="8119872" cy="6409944"/>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8" name="Tijdelijke aanduiding voor inhoud 7">
            <a:extLst>
              <a:ext uri="{FF2B5EF4-FFF2-40B4-BE49-F238E27FC236}">
                <a16:creationId xmlns:a16="http://schemas.microsoft.com/office/drawing/2014/main" id="{8D0529A2-5928-42C4-B397-6AEE7520D2C9}"/>
              </a:ext>
            </a:extLst>
          </p:cNvPr>
          <p:cNvSpPr>
            <a:spLocks noGrp="1"/>
          </p:cNvSpPr>
          <p:nvPr>
            <p:ph sz="quarter" idx="14" hasCustomPrompt="1"/>
          </p:nvPr>
        </p:nvSpPr>
        <p:spPr>
          <a:xfrm>
            <a:off x="8643938" y="2530475"/>
            <a:ext cx="3023806" cy="3427413"/>
          </a:xfrm>
        </p:spPr>
        <p:txBody>
          <a:bodyPr rtlCol="0"/>
          <a:lstStyle>
            <a:lvl1pPr>
              <a:buNone/>
              <a:defRPr sz="2000"/>
            </a:lvl1pPr>
            <a:lvl2pPr>
              <a:buNone/>
              <a:defRPr sz="2000"/>
            </a:lvl2pPr>
            <a:lvl3pPr>
              <a:buNone/>
              <a:defRPr sz="2000"/>
            </a:lvl3pPr>
            <a:lvl4pPr>
              <a:buNone/>
              <a:defRPr sz="2000"/>
            </a:lvl4pPr>
            <a:lvl5pPr>
              <a:buNone/>
              <a:defRPr sz="2000"/>
            </a:lvl5pPr>
          </a:lstStyle>
          <a:p>
            <a:pPr lvl="0" rtl="0"/>
            <a:r>
              <a:rPr lang="nl-NL" noProof="0"/>
              <a:t>Object</a:t>
            </a: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3474384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grpSp>
        <p:nvGrpSpPr>
          <p:cNvPr id="43" name="Groep 42">
            <a:extLst>
              <a:ext uri="{FF2B5EF4-FFF2-40B4-BE49-F238E27FC236}">
                <a16:creationId xmlns:a16="http://schemas.microsoft.com/office/drawing/2014/main" id="{306F3896-19D4-4232-82CE-6C81979F6FE1}"/>
              </a:ext>
              <a:ext uri="{C183D7F6-B498-43B3-948B-1728B52AA6E4}">
                <adec:decorative xmlns:adec="http://schemas.microsoft.com/office/drawing/2017/decorative" val="1"/>
              </a:ext>
            </a:extLst>
          </p:cNvPr>
          <p:cNvGrpSpPr/>
          <p:nvPr userDrawn="1"/>
        </p:nvGrpSpPr>
        <p:grpSpPr>
          <a:xfrm>
            <a:off x="0" y="6409177"/>
            <a:ext cx="12192000" cy="456774"/>
            <a:chOff x="0" y="6401226"/>
            <a:chExt cx="12192000" cy="456774"/>
          </a:xfrm>
        </p:grpSpPr>
        <p:sp>
          <p:nvSpPr>
            <p:cNvPr id="44" name="Rechthoek 43">
              <a:extLst>
                <a:ext uri="{FF2B5EF4-FFF2-40B4-BE49-F238E27FC236}">
                  <a16:creationId xmlns:a16="http://schemas.microsoft.com/office/drawing/2014/main" id="{191D0E40-FF26-4842-B967-3FA07E78DC55}"/>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5" name="Rechthoek 44">
              <a:extLst>
                <a:ext uri="{FF2B5EF4-FFF2-40B4-BE49-F238E27FC236}">
                  <a16:creationId xmlns:a16="http://schemas.microsoft.com/office/drawing/2014/main" id="{7BE4E0C1-B316-4C88-9FF8-5BA9F1C67DCE}"/>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sp>
        <p:nvSpPr>
          <p:cNvPr id="38" name="Rechthoek 37">
            <a:extLst>
              <a:ext uri="{FF2B5EF4-FFF2-40B4-BE49-F238E27FC236}">
                <a16:creationId xmlns:a16="http://schemas.microsoft.com/office/drawing/2014/main" id="{6F7B3B56-B1E0-482A-BCB7-F6DFF267F460}"/>
              </a:ext>
              <a:ext uri="{C183D7F6-B498-43B3-948B-1728B52AA6E4}">
                <adec:decorative xmlns:adec="http://schemas.microsoft.com/office/drawing/2017/decorative" val="1"/>
              </a:ext>
            </a:extLst>
          </p:cNvPr>
          <p:cNvSpPr/>
          <p:nvPr userDrawn="1"/>
        </p:nvSpPr>
        <p:spPr>
          <a:xfrm rot="16200000" flipH="1">
            <a:off x="-1184687" y="1185453"/>
            <a:ext cx="6408742"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6" name="Rechthoek 25">
            <a:extLst>
              <a:ext uri="{FF2B5EF4-FFF2-40B4-BE49-F238E27FC236}">
                <a16:creationId xmlns:a16="http://schemas.microsoft.com/office/drawing/2014/main" id="{1966FDA2-772B-4D2A-AB6A-EE70A258E8F2}"/>
              </a:ext>
              <a:ext uri="{C183D7F6-B498-43B3-948B-1728B52AA6E4}">
                <adec:decorative xmlns:adec="http://schemas.microsoft.com/office/drawing/2017/decorative" val="1"/>
              </a:ext>
            </a:extLst>
          </p:cNvPr>
          <p:cNvSpPr/>
          <p:nvPr userDrawn="1"/>
        </p:nvSpPr>
        <p:spPr>
          <a:xfrm rot="16200000" flipH="1">
            <a:off x="1043780" y="3413921"/>
            <a:ext cx="1951041"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7" name="Vrije vorm: Shape 26">
            <a:extLst>
              <a:ext uri="{FF2B5EF4-FFF2-40B4-BE49-F238E27FC236}">
                <a16:creationId xmlns:a16="http://schemas.microsoft.com/office/drawing/2014/main" id="{113291B3-B6EE-40A3-8DD7-FA478AD26ED6}"/>
              </a:ext>
              <a:ext uri="{C183D7F6-B498-43B3-948B-1728B52AA6E4}">
                <adec:decorative xmlns:adec="http://schemas.microsoft.com/office/drawing/2017/decorative" val="1"/>
              </a:ext>
            </a:extLst>
          </p:cNvPr>
          <p:cNvSpPr/>
          <p:nvPr userDrawn="1"/>
        </p:nvSpPr>
        <p:spPr>
          <a:xfrm rot="20635413">
            <a:off x="-364225" y="1757079"/>
            <a:ext cx="3900087" cy="4178958"/>
          </a:xfrm>
          <a:custGeom>
            <a:avLst/>
            <a:gdLst>
              <a:gd name="connsiteX0" fmla="*/ 2431955 w 3900087"/>
              <a:gd name="connsiteY0" fmla="*/ 93939 h 4178958"/>
              <a:gd name="connsiteX1" fmla="*/ 3900087 w 3900087"/>
              <a:gd name="connsiteY1" fmla="*/ 2089479 h 4178958"/>
              <a:gd name="connsiteX2" fmla="*/ 1810608 w 3900087"/>
              <a:gd name="connsiteY2" fmla="*/ 4178958 h 4178958"/>
              <a:gd name="connsiteX3" fmla="*/ 77979 w 3900087"/>
              <a:gd name="connsiteY3" fmla="*/ 3257727 h 4178958"/>
              <a:gd name="connsiteX4" fmla="*/ 0 w 3900087"/>
              <a:gd name="connsiteY4" fmla="*/ 3129368 h 4178958"/>
              <a:gd name="connsiteX5" fmla="*/ 831517 w 3900087"/>
              <a:gd name="connsiteY5" fmla="*/ 244058 h 4178958"/>
              <a:gd name="connsiteX6" fmla="*/ 997289 w 3900087"/>
              <a:gd name="connsiteY6" fmla="*/ 164202 h 4178958"/>
              <a:gd name="connsiteX7" fmla="*/ 1810608 w 3900087"/>
              <a:gd name="connsiteY7" fmla="*/ 0 h 4178958"/>
              <a:gd name="connsiteX8" fmla="*/ 2431955 w 390008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7" h="4178958">
                <a:moveTo>
                  <a:pt x="2431955" y="93939"/>
                </a:moveTo>
                <a:cubicBezTo>
                  <a:pt x="3282516" y="358491"/>
                  <a:pt x="3900087" y="1151865"/>
                  <a:pt x="3900087" y="2089479"/>
                </a:cubicBezTo>
                <a:cubicBezTo>
                  <a:pt x="3900087" y="3243466"/>
                  <a:pt x="2964595" y="4178958"/>
                  <a:pt x="1810608" y="4178958"/>
                </a:cubicBezTo>
                <a:cubicBezTo>
                  <a:pt x="1089366" y="4178958"/>
                  <a:pt x="453474" y="3813531"/>
                  <a:pt x="77979" y="3257727"/>
                </a:cubicBezTo>
                <a:lnTo>
                  <a:pt x="0" y="3129368"/>
                </a:lnTo>
                <a:lnTo>
                  <a:pt x="831517" y="244058"/>
                </a:lnTo>
                <a:lnTo>
                  <a:pt x="997289" y="164202"/>
                </a:lnTo>
                <a:cubicBezTo>
                  <a:pt x="1247270" y="58468"/>
                  <a:pt x="1522111" y="0"/>
                  <a:pt x="1810608" y="0"/>
                </a:cubicBezTo>
                <a:cubicBezTo>
                  <a:pt x="2026981" y="0"/>
                  <a:pt x="2235672" y="32888"/>
                  <a:pt x="2431955" y="93939"/>
                </a:cubicBezTo>
                <a:close/>
              </a:path>
            </a:pathLst>
          </a:custGeom>
          <a:gradFill>
            <a:gsLst>
              <a:gs pos="34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8" name="Rechthoek 27">
            <a:extLst>
              <a:ext uri="{FF2B5EF4-FFF2-40B4-BE49-F238E27FC236}">
                <a16:creationId xmlns:a16="http://schemas.microsoft.com/office/drawing/2014/main" id="{CD997F7F-035E-456B-A91D-449104462481}"/>
              </a:ext>
              <a:ext uri="{C183D7F6-B498-43B3-948B-1728B52AA6E4}">
                <adec:decorative xmlns:adec="http://schemas.microsoft.com/office/drawing/2017/decorative" val="1"/>
              </a:ext>
            </a:extLst>
          </p:cNvPr>
          <p:cNvSpPr/>
          <p:nvPr userDrawn="1"/>
        </p:nvSpPr>
        <p:spPr>
          <a:xfrm rot="5400000" flipH="1">
            <a:off x="47595" y="413658"/>
            <a:ext cx="4400609"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9" name="Titel 1">
            <a:extLst>
              <a:ext uri="{FF2B5EF4-FFF2-40B4-BE49-F238E27FC236}">
                <a16:creationId xmlns:a16="http://schemas.microsoft.com/office/drawing/2014/main" id="{10052647-C66D-4244-962F-2AA82F920071}"/>
              </a:ext>
            </a:extLst>
          </p:cNvPr>
          <p:cNvSpPr>
            <a:spLocks noGrp="1"/>
          </p:cNvSpPr>
          <p:nvPr>
            <p:ph type="title"/>
          </p:nvPr>
        </p:nvSpPr>
        <p:spPr>
          <a:xfrm>
            <a:off x="518616" y="586633"/>
            <a:ext cx="3125336" cy="3611584"/>
          </a:xfrm>
        </p:spPr>
        <p:txBody>
          <a:bodyPr rtlCol="0"/>
          <a:lstStyle>
            <a:lvl1pPr>
              <a:defRPr>
                <a:solidFill>
                  <a:schemeClr val="bg1"/>
                </a:solidFill>
              </a:defRPr>
            </a:lvl1pPr>
          </a:lstStyle>
          <a:p>
            <a:pPr rtl="0"/>
            <a:r>
              <a:rPr lang="nl-NL" noProof="0">
                <a:solidFill>
                  <a:schemeClr val="bg1"/>
                </a:solidFill>
              </a:rPr>
              <a:t>Klik om stijl te bewerken</a:t>
            </a:r>
          </a:p>
        </p:txBody>
      </p:sp>
      <p:sp>
        <p:nvSpPr>
          <p:cNvPr id="30" name="Tijdelijke aanduiding voor voettekst 4">
            <a:extLst>
              <a:ext uri="{FF2B5EF4-FFF2-40B4-BE49-F238E27FC236}">
                <a16:creationId xmlns:a16="http://schemas.microsoft.com/office/drawing/2014/main" id="{43D0BC76-B58B-4508-A4FF-DC3D3ADB54CE}"/>
              </a:ext>
            </a:extLst>
          </p:cNvPr>
          <p:cNvSpPr>
            <a:spLocks noGrp="1"/>
          </p:cNvSpPr>
          <p:nvPr>
            <p:ph type="ftr" sz="quarter" idx="11"/>
          </p:nvPr>
        </p:nvSpPr>
        <p:spPr>
          <a:xfrm rot="5400000">
            <a:off x="-1828801" y="1912217"/>
            <a:ext cx="4114800" cy="457200"/>
          </a:xfrm>
        </p:spPr>
        <p:txBody>
          <a:bodyPr rtlCol="0"/>
          <a:lstStyle>
            <a:lvl1pPr>
              <a:defRPr>
                <a:solidFill>
                  <a:schemeClr val="bg1"/>
                </a:solidFill>
              </a:defRPr>
            </a:lvl1pPr>
          </a:lstStyle>
          <a:p>
            <a:pPr rtl="0"/>
            <a:r>
              <a:rPr lang="nl-NL" noProof="0">
                <a:solidFill>
                  <a:schemeClr val="bg1"/>
                </a:solidFill>
              </a:rPr>
              <a:t>Voorbeeld van voettekst</a:t>
            </a:r>
          </a:p>
        </p:txBody>
      </p:sp>
      <p:sp>
        <p:nvSpPr>
          <p:cNvPr id="3" name="Tijdelijke aanduiding voor inhoud 2">
            <a:extLst>
              <a:ext uri="{FF2B5EF4-FFF2-40B4-BE49-F238E27FC236}">
                <a16:creationId xmlns:a16="http://schemas.microsoft.com/office/drawing/2014/main" id="{50A73B76-2F23-43F4-BD43-914BAEE88CF6}"/>
              </a:ext>
            </a:extLst>
          </p:cNvPr>
          <p:cNvSpPr>
            <a:spLocks noGrp="1"/>
          </p:cNvSpPr>
          <p:nvPr>
            <p:ph sz="quarter" idx="16" hasCustomPrompt="1"/>
          </p:nvPr>
        </p:nvSpPr>
        <p:spPr>
          <a:xfrm>
            <a:off x="4778375" y="863600"/>
            <a:ext cx="3441700" cy="5130800"/>
          </a:xfrm>
        </p:spPr>
        <p:txBody>
          <a:bodyPr rtlCol="0" anchor="ctr">
            <a:normAutofit/>
          </a:bodyPr>
          <a:lstStyle>
            <a:lvl1pPr>
              <a:buNone/>
              <a:defRPr sz="1800"/>
            </a:lvl1pPr>
            <a:lvl2pPr>
              <a:buNone/>
              <a:defRPr/>
            </a:lvl2pPr>
            <a:lvl3pPr>
              <a:buNone/>
              <a:defRPr/>
            </a:lvl3pPr>
            <a:lvl4pPr>
              <a:buNone/>
              <a:defRPr/>
            </a:lvl4pPr>
            <a:lvl5pPr>
              <a:buNone/>
              <a:defRPr/>
            </a:lvl5pPr>
          </a:lstStyle>
          <a:p>
            <a:pPr lvl="0" rtl="0"/>
            <a:r>
              <a:rPr lang="nl-NL" noProof="0"/>
              <a:t>Object</a:t>
            </a:r>
          </a:p>
        </p:txBody>
      </p:sp>
      <p:sp>
        <p:nvSpPr>
          <p:cNvPr id="40" name="Tijdelijke aanduiding voor afbeelding 39">
            <a:extLst>
              <a:ext uri="{FF2B5EF4-FFF2-40B4-BE49-F238E27FC236}">
                <a16:creationId xmlns:a16="http://schemas.microsoft.com/office/drawing/2014/main" id="{25D66CC0-A06E-4254-AAF8-8DA80B01936E}"/>
              </a:ext>
            </a:extLst>
          </p:cNvPr>
          <p:cNvSpPr>
            <a:spLocks noGrp="1"/>
          </p:cNvSpPr>
          <p:nvPr>
            <p:ph type="pic" sz="quarter" idx="13"/>
          </p:nvPr>
        </p:nvSpPr>
        <p:spPr>
          <a:xfrm>
            <a:off x="8787384" y="868680"/>
            <a:ext cx="2505456" cy="1499616"/>
          </a:xfrm>
          <a:solidFill>
            <a:schemeClr val="accent6"/>
          </a:solidFill>
        </p:spPr>
        <p:txBody>
          <a:bodyPr rtlCol="0"/>
          <a:lstStyle>
            <a:lvl1pPr>
              <a:defRPr>
                <a:solidFill>
                  <a:schemeClr val="bg1"/>
                </a:solidFill>
              </a:defRPr>
            </a:lvl1pPr>
          </a:lstStyle>
          <a:p>
            <a:pPr rtl="0"/>
            <a:r>
              <a:rPr lang="nl-NL" noProof="0"/>
              <a:t>Klik op het pictogram als u een afbeelding wilt toevoegen</a:t>
            </a:r>
          </a:p>
        </p:txBody>
      </p:sp>
      <p:sp>
        <p:nvSpPr>
          <p:cNvPr id="41" name="Tijdelijke aanduiding voor afbeelding 39">
            <a:extLst>
              <a:ext uri="{FF2B5EF4-FFF2-40B4-BE49-F238E27FC236}">
                <a16:creationId xmlns:a16="http://schemas.microsoft.com/office/drawing/2014/main" id="{9E32C36A-291F-44F8-81D5-1899179E0AED}"/>
              </a:ext>
            </a:extLst>
          </p:cNvPr>
          <p:cNvSpPr>
            <a:spLocks noGrp="1"/>
          </p:cNvSpPr>
          <p:nvPr>
            <p:ph type="pic" sz="quarter" idx="14"/>
          </p:nvPr>
        </p:nvSpPr>
        <p:spPr>
          <a:xfrm>
            <a:off x="8787384" y="2688336"/>
            <a:ext cx="2505456" cy="1499616"/>
          </a:xfrm>
          <a:solidFill>
            <a:schemeClr val="accent6"/>
          </a:solidFill>
        </p:spPr>
        <p:txBody>
          <a:bodyPr rtlCol="0"/>
          <a:lstStyle>
            <a:lvl1pPr>
              <a:defRPr>
                <a:solidFill>
                  <a:schemeClr val="bg1"/>
                </a:solidFill>
              </a:defRPr>
            </a:lvl1pPr>
          </a:lstStyle>
          <a:p>
            <a:pPr rtl="0"/>
            <a:r>
              <a:rPr lang="nl-NL" noProof="0"/>
              <a:t>Klik op het pictogram als u een afbeelding wilt toevoegen</a:t>
            </a:r>
          </a:p>
        </p:txBody>
      </p:sp>
      <p:sp>
        <p:nvSpPr>
          <p:cNvPr id="42" name="Tijdelijke aanduiding voor afbeelding 39">
            <a:extLst>
              <a:ext uri="{FF2B5EF4-FFF2-40B4-BE49-F238E27FC236}">
                <a16:creationId xmlns:a16="http://schemas.microsoft.com/office/drawing/2014/main" id="{E44311D2-BC20-4706-9F00-7D9178FB0A2F}"/>
              </a:ext>
            </a:extLst>
          </p:cNvPr>
          <p:cNvSpPr>
            <a:spLocks noGrp="1"/>
          </p:cNvSpPr>
          <p:nvPr>
            <p:ph type="pic" sz="quarter" idx="15"/>
          </p:nvPr>
        </p:nvSpPr>
        <p:spPr>
          <a:xfrm>
            <a:off x="8787384" y="4526280"/>
            <a:ext cx="2505456" cy="1499616"/>
          </a:xfrm>
          <a:solidFill>
            <a:schemeClr val="accent6"/>
          </a:solidFill>
        </p:spPr>
        <p:txBody>
          <a:bodyPr rtlCol="0"/>
          <a:lstStyle>
            <a:lvl1pPr>
              <a:defRPr>
                <a:solidFill>
                  <a:schemeClr val="bg1"/>
                </a:solidFill>
              </a:defRPr>
            </a:lvl1pPr>
          </a:lstStyle>
          <a:p>
            <a:pPr rtl="0"/>
            <a:r>
              <a:rPr lang="nl-NL" noProof="0"/>
              <a:t>Klik op het pictogram als u een afbeelding wilt toevoegen</a:t>
            </a:r>
          </a:p>
        </p:txBody>
      </p:sp>
      <p:sp>
        <p:nvSpPr>
          <p:cNvPr id="35" name="Tijdelijke aanduiding voor datum 3">
            <a:extLst>
              <a:ext uri="{FF2B5EF4-FFF2-40B4-BE49-F238E27FC236}">
                <a16:creationId xmlns:a16="http://schemas.microsoft.com/office/drawing/2014/main" id="{B0C91521-9FA7-4A68-9C94-30DAE875F3AF}"/>
              </a:ext>
            </a:extLst>
          </p:cNvPr>
          <p:cNvSpPr>
            <a:spLocks noGrp="1"/>
          </p:cNvSpPr>
          <p:nvPr>
            <p:ph type="dt" sz="half" idx="10"/>
          </p:nvPr>
        </p:nvSpPr>
        <p:spPr>
          <a:xfrm>
            <a:off x="7910111" y="6409170"/>
            <a:ext cx="3702392" cy="448830"/>
          </a:xfrm>
        </p:spPr>
        <p:txBody>
          <a:bodyPr rtlCol="0"/>
          <a:lstStyle>
            <a:lvl1pPr>
              <a:defRPr>
                <a:solidFill>
                  <a:schemeClr val="bg1"/>
                </a:solidFill>
              </a:defRPr>
            </a:lvl1pPr>
          </a:lstStyle>
          <a:p>
            <a:pPr rtl="0"/>
            <a:r>
              <a:rPr lang="nl-NL" noProof="0"/>
              <a:t>maandag 1 februari 20XX</a:t>
            </a:r>
          </a:p>
        </p:txBody>
      </p:sp>
      <p:sp>
        <p:nvSpPr>
          <p:cNvPr id="36" name="Tijdelijke aanduiding voor dianummer 5">
            <a:extLst>
              <a:ext uri="{FF2B5EF4-FFF2-40B4-BE49-F238E27FC236}">
                <a16:creationId xmlns:a16="http://schemas.microsoft.com/office/drawing/2014/main" id="{43143B3C-F960-42CF-BBA0-4990E987477B}"/>
              </a:ext>
            </a:extLst>
          </p:cNvPr>
          <p:cNvSpPr>
            <a:spLocks noGrp="1"/>
          </p:cNvSpPr>
          <p:nvPr>
            <p:ph type="sldNum" sz="quarter" idx="12"/>
          </p:nvPr>
        </p:nvSpPr>
        <p:spPr>
          <a:xfrm>
            <a:off x="11669678" y="6408742"/>
            <a:ext cx="438652" cy="448830"/>
          </a:xfrm>
        </p:spPr>
        <p:txBody>
          <a:bodyPr rtlCol="0"/>
          <a:lstStyle>
            <a:lvl1pPr>
              <a:defRPr>
                <a:solidFill>
                  <a:schemeClr val="bg1"/>
                </a:solidFill>
              </a:defRPr>
            </a:lvl1pPr>
          </a:lstStyle>
          <a:p>
            <a:pPr rtl="0"/>
            <a:fld id="{39A857F5-96C8-461D-A78C-38E92FE1C522}" type="slidenum">
              <a:rPr lang="nl-NL" noProof="0" smtClean="0"/>
              <a:pPr rtl="0"/>
              <a:t>‹nr.›</a:t>
            </a:fld>
            <a:endParaRPr lang="nl-NL" noProof="0"/>
          </a:p>
        </p:txBody>
      </p:sp>
    </p:spTree>
    <p:extLst>
      <p:ext uri="{BB962C8B-B14F-4D97-AF65-F5344CB8AC3E}">
        <p14:creationId xmlns:p14="http://schemas.microsoft.com/office/powerpoint/2010/main" val="2859237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Sectie-einde">
    <p:spTree>
      <p:nvGrpSpPr>
        <p:cNvPr id="1" name=""/>
        <p:cNvGrpSpPr/>
        <p:nvPr/>
      </p:nvGrpSpPr>
      <p:grpSpPr>
        <a:xfrm>
          <a:off x="0" y="0"/>
          <a:ext cx="0" cy="0"/>
          <a:chOff x="0" y="0"/>
          <a:chExt cx="0" cy="0"/>
        </a:xfrm>
      </p:grpSpPr>
      <p:sp>
        <p:nvSpPr>
          <p:cNvPr id="36" name="Rechthoek 35">
            <a:extLst>
              <a:ext uri="{FF2B5EF4-FFF2-40B4-BE49-F238E27FC236}">
                <a16:creationId xmlns:a16="http://schemas.microsoft.com/office/drawing/2014/main" id="{AE2DFFA2-22D4-4919-9C0C-45E51AF578AC}"/>
              </a:ext>
            </a:extLst>
          </p:cNvPr>
          <p:cNvSpPr/>
          <p:nvPr userDrawn="1"/>
        </p:nvSpPr>
        <p:spPr>
          <a:xfrm rot="5400000" flipH="1">
            <a:off x="-152592" y="162118"/>
            <a:ext cx="6400418" cy="6095233"/>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7" name="Rechthoek 36">
            <a:extLst>
              <a:ext uri="{FF2B5EF4-FFF2-40B4-BE49-F238E27FC236}">
                <a16:creationId xmlns:a16="http://schemas.microsoft.com/office/drawing/2014/main" id="{24FBF45C-4020-4F59-8E88-4006B53BE427}"/>
              </a:ext>
            </a:extLst>
          </p:cNvPr>
          <p:cNvSpPr/>
          <p:nvPr userDrawn="1"/>
        </p:nvSpPr>
        <p:spPr>
          <a:xfrm rot="5400000" flipH="1">
            <a:off x="-161024" y="143687"/>
            <a:ext cx="6400418" cy="6113043"/>
          </a:xfrm>
          <a:prstGeom prst="rect">
            <a:avLst/>
          </a:prstGeom>
          <a:gradFill>
            <a:gsLst>
              <a:gs pos="0">
                <a:schemeClr val="accent5">
                  <a:lumMod val="60000"/>
                  <a:lumOff val="40000"/>
                  <a:alpha val="0"/>
                </a:schemeClr>
              </a:gs>
              <a:gs pos="99000">
                <a:schemeClr val="accent2">
                  <a:lumMod val="75000"/>
                  <a:alpha val="87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8" name="Rechthoek 37">
            <a:extLst>
              <a:ext uri="{FF2B5EF4-FFF2-40B4-BE49-F238E27FC236}">
                <a16:creationId xmlns:a16="http://schemas.microsoft.com/office/drawing/2014/main" id="{BFCE23BB-F1B6-4676-BAD7-56273E800FEB}"/>
              </a:ext>
            </a:extLst>
          </p:cNvPr>
          <p:cNvSpPr/>
          <p:nvPr userDrawn="1"/>
        </p:nvSpPr>
        <p:spPr>
          <a:xfrm rot="5400000" flipH="1">
            <a:off x="1932850" y="2249496"/>
            <a:ext cx="2211724" cy="6113042"/>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9" name="Ovaal 38">
            <a:extLst>
              <a:ext uri="{FF2B5EF4-FFF2-40B4-BE49-F238E27FC236}">
                <a16:creationId xmlns:a16="http://schemas.microsoft.com/office/drawing/2014/main" id="{3136A792-3F80-40BE-96DB-0CDC51B9AA89}"/>
              </a:ext>
            </a:extLst>
          </p:cNvPr>
          <p:cNvSpPr/>
          <p:nvPr userDrawn="1"/>
        </p:nvSpPr>
        <p:spPr>
          <a:xfrm rot="6097846">
            <a:off x="767675" y="747345"/>
            <a:ext cx="4808302" cy="4808302"/>
          </a:xfrm>
          <a:prstGeom prst="ellipse">
            <a:avLst/>
          </a:pr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0" name="Titel 1">
            <a:extLst>
              <a:ext uri="{FF2B5EF4-FFF2-40B4-BE49-F238E27FC236}">
                <a16:creationId xmlns:a16="http://schemas.microsoft.com/office/drawing/2014/main" id="{0A3C02BB-F8E9-47C7-AF5B-34F4E0DF2CA3}"/>
              </a:ext>
            </a:extLst>
          </p:cNvPr>
          <p:cNvSpPr>
            <a:spLocks noGrp="1"/>
          </p:cNvSpPr>
          <p:nvPr>
            <p:ph type="ctrTitle"/>
          </p:nvPr>
        </p:nvSpPr>
        <p:spPr>
          <a:xfrm>
            <a:off x="929154" y="987237"/>
            <a:ext cx="4506259" cy="2976491"/>
          </a:xfrm>
        </p:spPr>
        <p:txBody>
          <a:bodyPr rtlCol="0" anchor="b">
            <a:normAutofit/>
          </a:bodyPr>
          <a:lstStyle>
            <a:lvl1pPr>
              <a:defRPr>
                <a:solidFill>
                  <a:schemeClr val="bg1"/>
                </a:solidFill>
              </a:defRPr>
            </a:lvl1pPr>
          </a:lstStyle>
          <a:p>
            <a:pPr algn="l" rtl="0"/>
            <a:r>
              <a:rPr lang="nl-NL" noProof="0">
                <a:solidFill>
                  <a:schemeClr val="bg1"/>
                </a:solidFill>
              </a:rPr>
              <a:t>Klik om stijl te bewerken</a:t>
            </a:r>
          </a:p>
        </p:txBody>
      </p:sp>
      <p:sp>
        <p:nvSpPr>
          <p:cNvPr id="41" name="Subtitel 2">
            <a:extLst>
              <a:ext uri="{FF2B5EF4-FFF2-40B4-BE49-F238E27FC236}">
                <a16:creationId xmlns:a16="http://schemas.microsoft.com/office/drawing/2014/main" id="{585BD763-B468-4FE3-BCE8-C2E276B77B2C}"/>
              </a:ext>
            </a:extLst>
          </p:cNvPr>
          <p:cNvSpPr>
            <a:spLocks noGrp="1"/>
          </p:cNvSpPr>
          <p:nvPr>
            <p:ph type="subTitle" idx="1"/>
          </p:nvPr>
        </p:nvSpPr>
        <p:spPr>
          <a:xfrm>
            <a:off x="929154" y="4393824"/>
            <a:ext cx="4506259" cy="1597145"/>
          </a:xfrm>
        </p:spPr>
        <p:txBody>
          <a:bodyPr rtlCol="0">
            <a:normAutofit/>
          </a:bodyPr>
          <a:lstStyle>
            <a:lvl1pPr>
              <a:buNone/>
              <a:defRPr>
                <a:solidFill>
                  <a:schemeClr val="bg1"/>
                </a:solidFill>
              </a:defRPr>
            </a:lvl1pPr>
          </a:lstStyle>
          <a:p>
            <a:pPr algn="l" rtl="0"/>
            <a:r>
              <a:rPr lang="nl-NL" sz="1400" noProof="0">
                <a:solidFill>
                  <a:schemeClr val="bg1"/>
                </a:solidFill>
              </a:rPr>
              <a:t>Klikken om de ondertitelstijl van het model te bewerken</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46" name="Tijdelijke aanduiding voor afbeelding 45">
            <a:extLst>
              <a:ext uri="{FF2B5EF4-FFF2-40B4-BE49-F238E27FC236}">
                <a16:creationId xmlns:a16="http://schemas.microsoft.com/office/drawing/2014/main" id="{D482A36A-6BEB-495C-8399-9E9EA28C2B3B}"/>
              </a:ext>
            </a:extLst>
          </p:cNvPr>
          <p:cNvSpPr>
            <a:spLocks noGrp="1"/>
          </p:cNvSpPr>
          <p:nvPr>
            <p:ph type="pic" sz="quarter" idx="13"/>
          </p:nvPr>
        </p:nvSpPr>
        <p:spPr>
          <a:xfrm>
            <a:off x="6931152" y="627063"/>
            <a:ext cx="4195763" cy="2674937"/>
          </a:xfrm>
          <a:solidFill>
            <a:schemeClr val="accent6"/>
          </a:solidFill>
        </p:spPr>
        <p:txBody>
          <a:bodyPr rtlCol="0"/>
          <a:lstStyle/>
          <a:p>
            <a:pPr rtl="0"/>
            <a:r>
              <a:rPr lang="nl-NL" noProof="0"/>
              <a:t>Klik op het pictogram als u een afbeelding wilt toevoegen</a:t>
            </a:r>
          </a:p>
        </p:txBody>
      </p:sp>
      <p:sp>
        <p:nvSpPr>
          <p:cNvPr id="47" name="Tijdelijke aanduiding voor afbeelding 45">
            <a:extLst>
              <a:ext uri="{FF2B5EF4-FFF2-40B4-BE49-F238E27FC236}">
                <a16:creationId xmlns:a16="http://schemas.microsoft.com/office/drawing/2014/main" id="{23DC67C7-2D14-4866-B487-E6C7EF2D18DB}"/>
              </a:ext>
            </a:extLst>
          </p:cNvPr>
          <p:cNvSpPr>
            <a:spLocks noGrp="1"/>
          </p:cNvSpPr>
          <p:nvPr>
            <p:ph type="pic" sz="quarter" idx="14"/>
          </p:nvPr>
        </p:nvSpPr>
        <p:spPr>
          <a:xfrm>
            <a:off x="6931152" y="3621024"/>
            <a:ext cx="4195763" cy="2674937"/>
          </a:xfrm>
          <a:solidFill>
            <a:schemeClr val="accent6"/>
          </a:solidFill>
        </p:spPr>
        <p:txBody>
          <a:bodyPr rtlCol="0"/>
          <a:lstStyle/>
          <a:p>
            <a:pPr rtl="0"/>
            <a:r>
              <a:rPr lang="nl-NL" noProof="0"/>
              <a:t>Klik op het pictogram als u een afbeelding wilt toevoegen</a:t>
            </a:r>
          </a:p>
        </p:txBody>
      </p:sp>
      <p:sp>
        <p:nvSpPr>
          <p:cNvPr id="48" name="Tijdelijke aanduiding voor datum 1">
            <a:extLst>
              <a:ext uri="{FF2B5EF4-FFF2-40B4-BE49-F238E27FC236}">
                <a16:creationId xmlns:a16="http://schemas.microsoft.com/office/drawing/2014/main" id="{2DCC7554-6615-4584-921E-91285C62C09D}"/>
              </a:ext>
            </a:extLst>
          </p:cNvPr>
          <p:cNvSpPr>
            <a:spLocks noGrp="1"/>
          </p:cNvSpPr>
          <p:nvPr>
            <p:ph type="dt" sz="half" idx="10"/>
          </p:nvPr>
        </p:nvSpPr>
        <p:spPr>
          <a:xfrm>
            <a:off x="7909560" y="6409944"/>
            <a:ext cx="3703320" cy="448056"/>
          </a:xfrm>
        </p:spPr>
        <p:txBody>
          <a:bodyPr rtlCol="0"/>
          <a:lstStyle/>
          <a:p>
            <a:pPr rtl="0"/>
            <a:r>
              <a:rPr lang="nl-NL" noProof="0"/>
              <a:t>maandag 1 februari 20XX</a:t>
            </a:r>
          </a:p>
        </p:txBody>
      </p:sp>
      <p:sp>
        <p:nvSpPr>
          <p:cNvPr id="49" name="Tijdelijke aanduiding voor dianummer 3">
            <a:extLst>
              <a:ext uri="{FF2B5EF4-FFF2-40B4-BE49-F238E27FC236}">
                <a16:creationId xmlns:a16="http://schemas.microsoft.com/office/drawing/2014/main" id="{564CDF61-B448-4746-A22C-52C864C153BF}"/>
              </a:ext>
            </a:extLst>
          </p:cNvPr>
          <p:cNvSpPr>
            <a:spLocks noGrp="1"/>
          </p:cNvSpPr>
          <p:nvPr>
            <p:ph type="sldNum" sz="quarter" idx="12"/>
          </p:nvPr>
        </p:nvSpPr>
        <p:spPr>
          <a:xfrm>
            <a:off x="11667744" y="6409944"/>
            <a:ext cx="438912" cy="448056"/>
          </a:xfrm>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822551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Grafiek en tabel">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EC0C88D-87E5-47C3-AA92-269E45C85DD1}"/>
              </a:ext>
              <a:ext uri="{C183D7F6-B498-43B3-948B-1728B52AA6E4}">
                <adec:decorative xmlns:adec="http://schemas.microsoft.com/office/drawing/2017/decorative" val="1"/>
              </a:ext>
            </a:extLst>
          </p:cNvPr>
          <p:cNvSpPr/>
          <p:nvPr userDrawn="1"/>
        </p:nvSpPr>
        <p:spPr>
          <a:xfrm rot="10800000" flipH="1">
            <a:off x="0" y="1"/>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CAFE0F35-0AE7-48AB-9005-F1DB4BD0B473}"/>
              </a:ext>
            </a:extLst>
          </p:cNvPr>
          <p:cNvSpPr>
            <a:spLocks noGrp="1"/>
          </p:cNvSpPr>
          <p:nvPr>
            <p:ph type="title" hasCustomPrompt="1"/>
          </p:nvPr>
        </p:nvSpPr>
        <p:spPr>
          <a:xfrm>
            <a:off x="1371600" y="795528"/>
            <a:ext cx="10241280" cy="1234440"/>
          </a:xfrm>
        </p:spPr>
        <p:txBody>
          <a:bodyPr rtlCol="0"/>
          <a:lstStyle>
            <a:lvl1pPr>
              <a:defRPr>
                <a:solidFill>
                  <a:schemeClr val="bg1"/>
                </a:solidFill>
              </a:defRPr>
            </a:lvl1pPr>
          </a:lstStyle>
          <a:p>
            <a:pPr rtl="0"/>
            <a:r>
              <a:rPr lang="nl-NL" noProof="0"/>
              <a:t>Klik om de titelstijl van het model te bewerken</a:t>
            </a:r>
          </a:p>
        </p:txBody>
      </p:sp>
      <p:sp>
        <p:nvSpPr>
          <p:cNvPr id="5" name="Tijdelijke aanduiding voor voettekst 4">
            <a:extLst>
              <a:ext uri="{FF2B5EF4-FFF2-40B4-BE49-F238E27FC236}">
                <a16:creationId xmlns:a16="http://schemas.microsoft.com/office/drawing/2014/main" id="{92817DCF-881F-4956-81AE-A6D27A88F4B6}"/>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3" name="Tijdelijke aanduiding voor inhoud 2">
            <a:extLst>
              <a:ext uri="{FF2B5EF4-FFF2-40B4-BE49-F238E27FC236}">
                <a16:creationId xmlns:a16="http://schemas.microsoft.com/office/drawing/2014/main" id="{4DDD4022-C31F-4C4C-B5BF-5F9730C08A00}"/>
              </a:ext>
            </a:extLst>
          </p:cNvPr>
          <p:cNvSpPr>
            <a:spLocks noGrp="1"/>
          </p:cNvSpPr>
          <p:nvPr>
            <p:ph idx="1" hasCustomPrompt="1"/>
          </p:nvPr>
        </p:nvSpPr>
        <p:spPr>
          <a:xfrm>
            <a:off x="1371599" y="2603500"/>
            <a:ext cx="10190163" cy="3468688"/>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8" name="Vrije vorm: Shape 7">
            <a:extLst>
              <a:ext uri="{FF2B5EF4-FFF2-40B4-BE49-F238E27FC236}">
                <a16:creationId xmlns:a16="http://schemas.microsoft.com/office/drawing/2014/main" id="{4D12C7D5-A921-47A9-8619-DD3D6EC8142C}"/>
              </a:ext>
              <a:ext uri="{C183D7F6-B498-43B3-948B-1728B52AA6E4}">
                <adec:decorative xmlns:adec="http://schemas.microsoft.com/office/drawing/2017/decorative" val="1"/>
              </a:ext>
            </a:extLst>
          </p:cNvPr>
          <p:cNvSpPr/>
          <p:nvPr userDrawn="1"/>
        </p:nvSpPr>
        <p:spPr>
          <a:xfrm rot="14834054">
            <a:off x="4822383" y="-1739232"/>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4" name="Tijdelijke aanduiding voor datum 3">
            <a:extLst>
              <a:ext uri="{FF2B5EF4-FFF2-40B4-BE49-F238E27FC236}">
                <a16:creationId xmlns:a16="http://schemas.microsoft.com/office/drawing/2014/main" id="{99A45EE9-11D3-436C-9D73-1AA6CCDB165F}"/>
              </a:ext>
            </a:extLst>
          </p:cNvPr>
          <p:cNvSpPr>
            <a:spLocks noGrp="1"/>
          </p:cNvSpPr>
          <p:nvPr>
            <p:ph type="dt" sz="half" idx="10"/>
          </p:nvPr>
        </p:nvSpPr>
        <p:spPr/>
        <p:txBody>
          <a:bodyPr rtlCol="0"/>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
        <p:nvSpPr>
          <p:cNvPr id="9" name="Rechthoek 8">
            <a:extLst>
              <a:ext uri="{FF2B5EF4-FFF2-40B4-BE49-F238E27FC236}">
                <a16:creationId xmlns:a16="http://schemas.microsoft.com/office/drawing/2014/main" id="{34315B16-F859-4692-83E7-34DB868379B2}"/>
              </a:ext>
              <a:ext uri="{C183D7F6-B498-43B3-948B-1728B52AA6E4}">
                <adec:decorative xmlns:adec="http://schemas.microsoft.com/office/drawing/2017/decorative" val="1"/>
              </a:ext>
            </a:extLst>
          </p:cNvPr>
          <p:cNvSpPr/>
          <p:nvPr userDrawn="1"/>
        </p:nvSpPr>
        <p:spPr>
          <a:xfrm flipH="1">
            <a:off x="4060818" y="0"/>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Tree>
    <p:extLst>
      <p:ext uri="{BB962C8B-B14F-4D97-AF65-F5344CB8AC3E}">
        <p14:creationId xmlns:p14="http://schemas.microsoft.com/office/powerpoint/2010/main" val="2690375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Grafiek en tabel">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EC0C88D-87E5-47C3-AA92-269E45C85DD1}"/>
              </a:ext>
              <a:ext uri="{C183D7F6-B498-43B3-948B-1728B52AA6E4}">
                <adec:decorative xmlns:adec="http://schemas.microsoft.com/office/drawing/2017/decorative" val="1"/>
              </a:ext>
            </a:extLst>
          </p:cNvPr>
          <p:cNvSpPr/>
          <p:nvPr userDrawn="1"/>
        </p:nvSpPr>
        <p:spPr>
          <a:xfrm rot="10800000" flipH="1">
            <a:off x="0" y="1"/>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CAFE0F35-0AE7-48AB-9005-F1DB4BD0B473}"/>
              </a:ext>
            </a:extLst>
          </p:cNvPr>
          <p:cNvSpPr>
            <a:spLocks noGrp="1"/>
          </p:cNvSpPr>
          <p:nvPr>
            <p:ph type="title" hasCustomPrompt="1"/>
          </p:nvPr>
        </p:nvSpPr>
        <p:spPr>
          <a:xfrm>
            <a:off x="1371600" y="795528"/>
            <a:ext cx="10241280" cy="1234440"/>
          </a:xfrm>
        </p:spPr>
        <p:txBody>
          <a:bodyPr rtlCol="0"/>
          <a:lstStyle>
            <a:lvl1pPr>
              <a:defRPr>
                <a:solidFill>
                  <a:schemeClr val="bg1"/>
                </a:solidFill>
              </a:defRPr>
            </a:lvl1pPr>
          </a:lstStyle>
          <a:p>
            <a:pPr rtl="0"/>
            <a:r>
              <a:rPr lang="nl-NL" noProof="0"/>
              <a:t>Klik om de titelstijl van het model te bewerken</a:t>
            </a:r>
          </a:p>
        </p:txBody>
      </p:sp>
      <p:sp>
        <p:nvSpPr>
          <p:cNvPr id="5" name="Tijdelijke aanduiding voor voettekst 4">
            <a:extLst>
              <a:ext uri="{FF2B5EF4-FFF2-40B4-BE49-F238E27FC236}">
                <a16:creationId xmlns:a16="http://schemas.microsoft.com/office/drawing/2014/main" id="{92817DCF-881F-4956-81AE-A6D27A88F4B6}"/>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3" name="Tijdelijke aanduiding voor inhoud 2">
            <a:extLst>
              <a:ext uri="{FF2B5EF4-FFF2-40B4-BE49-F238E27FC236}">
                <a16:creationId xmlns:a16="http://schemas.microsoft.com/office/drawing/2014/main" id="{4DDD4022-C31F-4C4C-B5BF-5F9730C08A00}"/>
              </a:ext>
            </a:extLst>
          </p:cNvPr>
          <p:cNvSpPr>
            <a:spLocks noGrp="1"/>
          </p:cNvSpPr>
          <p:nvPr>
            <p:ph idx="1" hasCustomPrompt="1"/>
          </p:nvPr>
        </p:nvSpPr>
        <p:spPr>
          <a:xfrm>
            <a:off x="1320803" y="2865438"/>
            <a:ext cx="10240960" cy="2708655"/>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8" name="Vrije vorm: Shape 7">
            <a:extLst>
              <a:ext uri="{FF2B5EF4-FFF2-40B4-BE49-F238E27FC236}">
                <a16:creationId xmlns:a16="http://schemas.microsoft.com/office/drawing/2014/main" id="{4D12C7D5-A921-47A9-8619-DD3D6EC8142C}"/>
              </a:ext>
              <a:ext uri="{C183D7F6-B498-43B3-948B-1728B52AA6E4}">
                <adec:decorative xmlns:adec="http://schemas.microsoft.com/office/drawing/2017/decorative" val="1"/>
              </a:ext>
            </a:extLst>
          </p:cNvPr>
          <p:cNvSpPr/>
          <p:nvPr userDrawn="1"/>
        </p:nvSpPr>
        <p:spPr>
          <a:xfrm rot="14834054">
            <a:off x="4822383" y="-1739232"/>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4" name="Tijdelijke aanduiding voor datum 3">
            <a:extLst>
              <a:ext uri="{FF2B5EF4-FFF2-40B4-BE49-F238E27FC236}">
                <a16:creationId xmlns:a16="http://schemas.microsoft.com/office/drawing/2014/main" id="{99A45EE9-11D3-436C-9D73-1AA6CCDB165F}"/>
              </a:ext>
            </a:extLst>
          </p:cNvPr>
          <p:cNvSpPr>
            <a:spLocks noGrp="1"/>
          </p:cNvSpPr>
          <p:nvPr>
            <p:ph type="dt" sz="half" idx="10"/>
          </p:nvPr>
        </p:nvSpPr>
        <p:spPr/>
        <p:txBody>
          <a:bodyPr rtlCol="0"/>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
        <p:nvSpPr>
          <p:cNvPr id="9" name="Rechthoek 8">
            <a:extLst>
              <a:ext uri="{FF2B5EF4-FFF2-40B4-BE49-F238E27FC236}">
                <a16:creationId xmlns:a16="http://schemas.microsoft.com/office/drawing/2014/main" id="{34315B16-F859-4692-83E7-34DB868379B2}"/>
              </a:ext>
              <a:ext uri="{C183D7F6-B498-43B3-948B-1728B52AA6E4}">
                <adec:decorative xmlns:adec="http://schemas.microsoft.com/office/drawing/2017/decorative" val="1"/>
              </a:ext>
            </a:extLst>
          </p:cNvPr>
          <p:cNvSpPr/>
          <p:nvPr userDrawn="1"/>
        </p:nvSpPr>
        <p:spPr>
          <a:xfrm flipH="1">
            <a:off x="4060818" y="0"/>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Tree>
    <p:extLst>
      <p:ext uri="{BB962C8B-B14F-4D97-AF65-F5344CB8AC3E}">
        <p14:creationId xmlns:p14="http://schemas.microsoft.com/office/powerpoint/2010/main" val="1233443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Samenvattin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01A8306-2063-4EE3-B249-F2AA08C30ACA}"/>
              </a:ext>
              <a:ext uri="{C183D7F6-B498-43B3-948B-1728B52AA6E4}">
                <adec:decorative xmlns:adec="http://schemas.microsoft.com/office/drawing/2017/decorative" val="1"/>
              </a:ext>
            </a:extLst>
          </p:cNvPr>
          <p:cNvSpPr/>
          <p:nvPr userDrawn="1"/>
        </p:nvSpPr>
        <p:spPr>
          <a:xfrm flipH="1">
            <a:off x="0" y="0"/>
            <a:ext cx="6096000" cy="6867136"/>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6" name="Rechthoek 5">
            <a:extLst>
              <a:ext uri="{FF2B5EF4-FFF2-40B4-BE49-F238E27FC236}">
                <a16:creationId xmlns:a16="http://schemas.microsoft.com/office/drawing/2014/main" id="{D3E64438-1D32-4E70-8582-6A520002B9F1}"/>
              </a:ext>
              <a:ext uri="{C183D7F6-B498-43B3-948B-1728B52AA6E4}">
                <adec:decorative xmlns:adec="http://schemas.microsoft.com/office/drawing/2017/decorative" val="1"/>
              </a:ext>
            </a:extLst>
          </p:cNvPr>
          <p:cNvSpPr/>
          <p:nvPr userDrawn="1"/>
        </p:nvSpPr>
        <p:spPr>
          <a:xfrm flipH="1">
            <a:off x="457200" y="17416"/>
            <a:ext cx="5638800" cy="6840584"/>
          </a:xfrm>
          <a:prstGeom prst="rect">
            <a:avLst/>
          </a:prstGeom>
          <a:gradFill>
            <a:gsLst>
              <a:gs pos="24000">
                <a:schemeClr val="accent5">
                  <a:lumMod val="60000"/>
                  <a:lumOff val="40000"/>
                  <a:alpha val="0"/>
                </a:schemeClr>
              </a:gs>
              <a:gs pos="99000">
                <a:schemeClr val="accent2">
                  <a:alpha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 name="Rechthoek 6">
            <a:extLst>
              <a:ext uri="{FF2B5EF4-FFF2-40B4-BE49-F238E27FC236}">
                <a16:creationId xmlns:a16="http://schemas.microsoft.com/office/drawing/2014/main" id="{E4954AC3-129F-4075-B216-D22A2C24021F}"/>
              </a:ext>
              <a:ext uri="{C183D7F6-B498-43B3-948B-1728B52AA6E4}">
                <adec:decorative xmlns:adec="http://schemas.microsoft.com/office/drawing/2017/decorative" val="1"/>
              </a:ext>
            </a:extLst>
          </p:cNvPr>
          <p:cNvSpPr/>
          <p:nvPr userDrawn="1"/>
        </p:nvSpPr>
        <p:spPr>
          <a:xfrm rot="5400000" flipH="1">
            <a:off x="-170122" y="389706"/>
            <a:ext cx="6422401" cy="6096002"/>
          </a:xfrm>
          <a:prstGeom prst="rect">
            <a:avLst/>
          </a:prstGeom>
          <a:gradFill>
            <a:gsLst>
              <a:gs pos="2000">
                <a:schemeClr val="accent5">
                  <a:alpha val="28000"/>
                </a:schemeClr>
              </a:gs>
              <a:gs pos="78000">
                <a:schemeClr val="accent4">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Rechthoek 9">
            <a:extLst>
              <a:ext uri="{FF2B5EF4-FFF2-40B4-BE49-F238E27FC236}">
                <a16:creationId xmlns:a16="http://schemas.microsoft.com/office/drawing/2014/main" id="{717117C9-4AC1-4174-8CED-D839A05086FE}"/>
              </a:ext>
              <a:ext uri="{C183D7F6-B498-43B3-948B-1728B52AA6E4}">
                <adec:decorative xmlns:adec="http://schemas.microsoft.com/office/drawing/2017/decorative" val="1"/>
              </a:ext>
            </a:extLst>
          </p:cNvPr>
          <p:cNvSpPr/>
          <p:nvPr userDrawn="1"/>
        </p:nvSpPr>
        <p:spPr>
          <a:xfrm rot="16200000">
            <a:off x="517670" y="1253114"/>
            <a:ext cx="6840582" cy="4316082"/>
          </a:xfrm>
          <a:prstGeom prst="rect">
            <a:avLst/>
          </a:prstGeom>
          <a:gradFill>
            <a:gsLst>
              <a:gs pos="44000">
                <a:schemeClr val="tx2">
                  <a:lumMod val="75000"/>
                  <a:lumOff val="25000"/>
                  <a:alpha val="11000"/>
                </a:schemeClr>
              </a:gs>
              <a:gs pos="99000">
                <a:schemeClr val="accent2">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1" name="Titel 1">
            <a:extLst>
              <a:ext uri="{FF2B5EF4-FFF2-40B4-BE49-F238E27FC236}">
                <a16:creationId xmlns:a16="http://schemas.microsoft.com/office/drawing/2014/main" id="{FDBA4B60-FD16-4BB9-99BE-945815DB043E}"/>
              </a:ext>
            </a:extLst>
          </p:cNvPr>
          <p:cNvSpPr>
            <a:spLocks noGrp="1"/>
          </p:cNvSpPr>
          <p:nvPr>
            <p:ph type="title"/>
          </p:nvPr>
        </p:nvSpPr>
        <p:spPr>
          <a:xfrm>
            <a:off x="914400" y="758997"/>
            <a:ext cx="3319895" cy="5381177"/>
          </a:xfrm>
        </p:spPr>
        <p:txBody>
          <a:bodyPr rtlCol="0" anchor="ctr">
            <a:normAutofit/>
          </a:bodyPr>
          <a:lstStyle>
            <a:lvl1pPr>
              <a:defRPr>
                <a:solidFill>
                  <a:schemeClr val="bg1"/>
                </a:solidFill>
              </a:defRPr>
            </a:lvl1pPr>
          </a:lstStyle>
          <a:p>
            <a:pPr rtl="0"/>
            <a:r>
              <a:rPr lang="nl-NL" sz="3200" noProof="0">
                <a:solidFill>
                  <a:schemeClr val="bg1"/>
                </a:solidFill>
              </a:rPr>
              <a:t>Klik om stijl te bewerken</a:t>
            </a:r>
          </a:p>
        </p:txBody>
      </p:sp>
      <p:sp>
        <p:nvSpPr>
          <p:cNvPr id="8" name="Vrije vorm: Shape 7">
            <a:extLst>
              <a:ext uri="{FF2B5EF4-FFF2-40B4-BE49-F238E27FC236}">
                <a16:creationId xmlns:a16="http://schemas.microsoft.com/office/drawing/2014/main" id="{3648B8AB-3038-447E-A760-83F9D9900314}"/>
              </a:ext>
              <a:ext uri="{C183D7F6-B498-43B3-948B-1728B52AA6E4}">
                <adec:decorative xmlns:adec="http://schemas.microsoft.com/office/drawing/2017/decorative" val="1"/>
              </a:ext>
            </a:extLst>
          </p:cNvPr>
          <p:cNvSpPr/>
          <p:nvPr userDrawn="1"/>
        </p:nvSpPr>
        <p:spPr>
          <a:xfrm rot="14907757">
            <a:off x="-619013" y="1524958"/>
            <a:ext cx="4648282" cy="4433301"/>
          </a:xfrm>
          <a:custGeom>
            <a:avLst/>
            <a:gdLst>
              <a:gd name="connsiteX0" fmla="*/ 4465639 w 4648282"/>
              <a:gd name="connsiteY0" fmla="*/ 3013821 h 4433301"/>
              <a:gd name="connsiteX1" fmla="*/ 2324141 w 4648282"/>
              <a:gd name="connsiteY1" fmla="*/ 4433301 h 4433301"/>
              <a:gd name="connsiteX2" fmla="*/ 0 w 4648282"/>
              <a:gd name="connsiteY2" fmla="*/ 2109160 h 4433301"/>
              <a:gd name="connsiteX3" fmla="*/ 1216317 w 4648282"/>
              <a:gd name="connsiteY3" fmla="*/ 65530 h 4433301"/>
              <a:gd name="connsiteX4" fmla="*/ 1352350 w 4648282"/>
              <a:gd name="connsiteY4" fmla="*/ 0 h 4433301"/>
              <a:gd name="connsiteX5" fmla="*/ 4475994 w 4648282"/>
              <a:gd name="connsiteY5" fmla="*/ 1232791 h 4433301"/>
              <a:gd name="connsiteX6" fmla="*/ 4543793 w 4648282"/>
              <a:gd name="connsiteY6" fmla="*/ 1418031 h 4433301"/>
              <a:gd name="connsiteX7" fmla="*/ 4648282 w 4648282"/>
              <a:gd name="connsiteY7" fmla="*/ 2109160 h 4433301"/>
              <a:gd name="connsiteX8" fmla="*/ 4465639 w 4648282"/>
              <a:gd name="connsiteY8" fmla="*/ 3013821 h 443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82" h="4433301">
                <a:moveTo>
                  <a:pt x="4465639" y="3013821"/>
                </a:moveTo>
                <a:cubicBezTo>
                  <a:pt x="4112816" y="3847990"/>
                  <a:pt x="3286832" y="4433301"/>
                  <a:pt x="2324141" y="4433301"/>
                </a:cubicBezTo>
                <a:cubicBezTo>
                  <a:pt x="1040553" y="4433301"/>
                  <a:pt x="0" y="3392748"/>
                  <a:pt x="0" y="2109160"/>
                </a:cubicBezTo>
                <a:cubicBezTo>
                  <a:pt x="0" y="1226693"/>
                  <a:pt x="491824" y="459098"/>
                  <a:pt x="1216317" y="65530"/>
                </a:cubicBezTo>
                <a:lnTo>
                  <a:pt x="1352350" y="0"/>
                </a:lnTo>
                <a:lnTo>
                  <a:pt x="4475994" y="1232791"/>
                </a:lnTo>
                <a:lnTo>
                  <a:pt x="4543793" y="1418031"/>
                </a:lnTo>
                <a:cubicBezTo>
                  <a:pt x="4611700" y="1636359"/>
                  <a:pt x="4648282" y="1868487"/>
                  <a:pt x="4648282" y="2109160"/>
                </a:cubicBezTo>
                <a:cubicBezTo>
                  <a:pt x="4648282" y="2430057"/>
                  <a:pt x="4583247" y="2735764"/>
                  <a:pt x="4465639" y="3013821"/>
                </a:cubicBezTo>
                <a:close/>
              </a:path>
            </a:pathLst>
          </a:custGeom>
          <a:gradFill>
            <a:gsLst>
              <a:gs pos="31000">
                <a:schemeClr val="accent6">
                  <a:alpha val="10000"/>
                </a:schemeClr>
              </a:gs>
              <a:gs pos="85000">
                <a:schemeClr val="accent6">
                  <a:lumMod val="60000"/>
                  <a:lumOff val="40000"/>
                  <a:alpha val="21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16" name="Tijdelijke aanduiding voor afbeelding 15">
            <a:extLst>
              <a:ext uri="{FF2B5EF4-FFF2-40B4-BE49-F238E27FC236}">
                <a16:creationId xmlns:a16="http://schemas.microsoft.com/office/drawing/2014/main" id="{F4B1264E-7B5A-4325-840D-E1994D41EFF0}"/>
              </a:ext>
            </a:extLst>
          </p:cNvPr>
          <p:cNvSpPr>
            <a:spLocks noGrp="1"/>
          </p:cNvSpPr>
          <p:nvPr>
            <p:ph type="pic" sz="quarter" idx="13"/>
          </p:nvPr>
        </p:nvSpPr>
        <p:spPr>
          <a:xfrm>
            <a:off x="4608576" y="758952"/>
            <a:ext cx="2962656" cy="2514600"/>
          </a:xfrm>
          <a:solidFill>
            <a:schemeClr val="accent6"/>
          </a:solidFill>
        </p:spPr>
        <p:txBody>
          <a:bodyPr rtlCol="0"/>
          <a:lstStyle/>
          <a:p>
            <a:pPr rtl="0"/>
            <a:r>
              <a:rPr lang="nl-NL" noProof="0"/>
              <a:t>Klik op het pictogram als u een afbeelding wilt toevoegen</a:t>
            </a:r>
          </a:p>
        </p:txBody>
      </p:sp>
      <p:sp>
        <p:nvSpPr>
          <p:cNvPr id="17" name="Tijdelijke aanduiding voor afbeelding 15">
            <a:extLst>
              <a:ext uri="{FF2B5EF4-FFF2-40B4-BE49-F238E27FC236}">
                <a16:creationId xmlns:a16="http://schemas.microsoft.com/office/drawing/2014/main" id="{30B566CA-63FC-43A4-A9E1-7EC3164CB40A}"/>
              </a:ext>
            </a:extLst>
          </p:cNvPr>
          <p:cNvSpPr>
            <a:spLocks noGrp="1"/>
          </p:cNvSpPr>
          <p:nvPr>
            <p:ph type="pic" sz="quarter" idx="14"/>
          </p:nvPr>
        </p:nvSpPr>
        <p:spPr>
          <a:xfrm>
            <a:off x="4608576" y="3593592"/>
            <a:ext cx="2962656" cy="2514600"/>
          </a:xfrm>
          <a:solidFill>
            <a:schemeClr val="accent6"/>
          </a:solidFill>
        </p:spPr>
        <p:txBody>
          <a:bodyPr rtlCol="0"/>
          <a:lstStyle/>
          <a:p>
            <a:pPr rtl="0"/>
            <a:r>
              <a:rPr lang="nl-NL" noProof="0"/>
              <a:t>Klik op het pictogram als u een afbeelding wilt toevoegen</a:t>
            </a:r>
          </a:p>
        </p:txBody>
      </p:sp>
      <p:sp>
        <p:nvSpPr>
          <p:cNvPr id="12" name="Tijdelijke aanduiding voor inhoud 11">
            <a:extLst>
              <a:ext uri="{FF2B5EF4-FFF2-40B4-BE49-F238E27FC236}">
                <a16:creationId xmlns:a16="http://schemas.microsoft.com/office/drawing/2014/main" id="{7DBD15FE-44A7-4CA5-815B-71FF4994DB1C}"/>
              </a:ext>
            </a:extLst>
          </p:cNvPr>
          <p:cNvSpPr>
            <a:spLocks noGrp="1"/>
          </p:cNvSpPr>
          <p:nvPr>
            <p:ph sz="quarter" idx="15" hasCustomPrompt="1"/>
          </p:nvPr>
        </p:nvSpPr>
        <p:spPr>
          <a:xfrm>
            <a:off x="8089901" y="693738"/>
            <a:ext cx="3522980" cy="5446712"/>
          </a:xfrm>
        </p:spPr>
        <p:txBody>
          <a:bodyPr rtlCol="0" anchor="ctr"/>
          <a:lstStyle>
            <a:lvl1pPr marL="0" indent="0">
              <a:buNone/>
              <a:defRPr sz="1800"/>
            </a:lvl1pPr>
            <a:lvl2pPr>
              <a:buNone/>
              <a:defRPr sz="1800"/>
            </a:lvl2pPr>
            <a:lvl3pPr>
              <a:buNone/>
              <a:defRPr sz="1800"/>
            </a:lvl3pPr>
            <a:lvl4pPr>
              <a:buNone/>
              <a:defRPr sz="1800"/>
            </a:lvl4pPr>
            <a:lvl5pPr>
              <a:buNone/>
              <a:defRPr sz="1800"/>
            </a:lvl5pPr>
          </a:lstStyle>
          <a:p>
            <a:pPr lvl="0" rtl="0"/>
            <a:r>
              <a:rPr lang="nl-NL" noProof="0"/>
              <a:t>Object</a:t>
            </a: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63306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CABBCEB0-C572-483A-88B2-C65A607EC239}"/>
              </a:ext>
              <a:ext uri="{C183D7F6-B498-43B3-948B-1728B52AA6E4}">
                <adec:decorative xmlns:adec="http://schemas.microsoft.com/office/drawing/2017/decorative" val="1"/>
              </a:ext>
            </a:extLst>
          </p:cNvPr>
          <p:cNvSpPr/>
          <p:nvPr userDrawn="1"/>
        </p:nvSpPr>
        <p:spPr>
          <a:xfrm>
            <a:off x="-1" y="-428"/>
            <a:ext cx="12192001" cy="2386759"/>
          </a:xfrm>
          <a:prstGeom prst="rect">
            <a:avLst/>
          </a:prstGeom>
          <a:gradFill>
            <a:gsLst>
              <a:gs pos="10000">
                <a:schemeClr val="accent5">
                  <a:alpha val="86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 name="Rechthoek 6">
            <a:extLst>
              <a:ext uri="{FF2B5EF4-FFF2-40B4-BE49-F238E27FC236}">
                <a16:creationId xmlns:a16="http://schemas.microsoft.com/office/drawing/2014/main" id="{764DDF8D-E0F6-454C-9BC5-15EF5630F5EA}"/>
              </a:ext>
              <a:ext uri="{C183D7F6-B498-43B3-948B-1728B52AA6E4}">
                <adec:decorative xmlns:adec="http://schemas.microsoft.com/office/drawing/2017/decorative" val="1"/>
              </a:ext>
            </a:extLst>
          </p:cNvPr>
          <p:cNvSpPr/>
          <p:nvPr userDrawn="1"/>
        </p:nvSpPr>
        <p:spPr>
          <a:xfrm rot="10800000" flipH="1">
            <a:off x="4817660" y="8011"/>
            <a:ext cx="7374340" cy="2378309"/>
          </a:xfrm>
          <a:prstGeom prst="rect">
            <a:avLst/>
          </a:prstGeom>
          <a:gradFill>
            <a:gsLst>
              <a:gs pos="0">
                <a:schemeClr val="accent5">
                  <a:alpha val="0"/>
                </a:schemeClr>
              </a:gs>
              <a:gs pos="100000">
                <a:schemeClr val="accent2"/>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 name="Titel 10">
            <a:extLst>
              <a:ext uri="{FF2B5EF4-FFF2-40B4-BE49-F238E27FC236}">
                <a16:creationId xmlns:a16="http://schemas.microsoft.com/office/drawing/2014/main" id="{382B2655-24B6-4245-8B87-EE7F13887984}"/>
              </a:ext>
            </a:extLst>
          </p:cNvPr>
          <p:cNvSpPr>
            <a:spLocks noGrp="1"/>
          </p:cNvSpPr>
          <p:nvPr>
            <p:ph type="title" hasCustomPrompt="1"/>
          </p:nvPr>
        </p:nvSpPr>
        <p:spPr>
          <a:xfrm>
            <a:off x="1371600" y="580030"/>
            <a:ext cx="10240903" cy="1009934"/>
          </a:xfrm>
        </p:spPr>
        <p:txBody>
          <a:bodyPr rtlCol="0" anchor="ctr"/>
          <a:lstStyle>
            <a:lvl1pPr>
              <a:defRPr>
                <a:solidFill>
                  <a:schemeClr val="bg1"/>
                </a:solidFill>
              </a:defRPr>
            </a:lvl1pPr>
          </a:lstStyle>
          <a:p>
            <a:pPr rtl="0"/>
            <a:r>
              <a:rPr lang="nl-NL" noProof="0">
                <a:solidFill>
                  <a:schemeClr val="bg1"/>
                </a:solidFill>
              </a:rPr>
              <a:t>team</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15" name="Tijdelijke aanduiding voor afbeelding 14">
            <a:extLst>
              <a:ext uri="{FF2B5EF4-FFF2-40B4-BE49-F238E27FC236}">
                <a16:creationId xmlns:a16="http://schemas.microsoft.com/office/drawing/2014/main" id="{E1866142-B2E0-46DB-B8B4-2078CE78043D}"/>
              </a:ext>
            </a:extLst>
          </p:cNvPr>
          <p:cNvSpPr>
            <a:spLocks noGrp="1"/>
          </p:cNvSpPr>
          <p:nvPr>
            <p:ph type="pic" sz="quarter" idx="13"/>
          </p:nvPr>
        </p:nvSpPr>
        <p:spPr>
          <a:xfrm>
            <a:off x="1045013"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
        <p:nvSpPr>
          <p:cNvPr id="17" name="Tijdelijke aanduiding voor afbeelding 16">
            <a:extLst>
              <a:ext uri="{FF2B5EF4-FFF2-40B4-BE49-F238E27FC236}">
                <a16:creationId xmlns:a16="http://schemas.microsoft.com/office/drawing/2014/main" id="{C386A221-28CD-49DF-AF22-78815A6E2F2D}"/>
              </a:ext>
            </a:extLst>
          </p:cNvPr>
          <p:cNvSpPr>
            <a:spLocks noGrp="1"/>
          </p:cNvSpPr>
          <p:nvPr>
            <p:ph type="pic" sz="quarter" idx="14"/>
          </p:nvPr>
        </p:nvSpPr>
        <p:spPr>
          <a:xfrm>
            <a:off x="3657600"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3671C398-D779-4B1A-BD2F-395D1F3F8D2D}"/>
              </a:ext>
            </a:extLst>
          </p:cNvPr>
          <p:cNvSpPr>
            <a:spLocks noGrp="1"/>
          </p:cNvSpPr>
          <p:nvPr>
            <p:ph type="pic" sz="quarter" idx="15"/>
          </p:nvPr>
        </p:nvSpPr>
        <p:spPr>
          <a:xfrm>
            <a:off x="6281928"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
        <p:nvSpPr>
          <p:cNvPr id="19" name="Tijdelijke aanduiding voor afbeelding 18">
            <a:extLst>
              <a:ext uri="{FF2B5EF4-FFF2-40B4-BE49-F238E27FC236}">
                <a16:creationId xmlns:a16="http://schemas.microsoft.com/office/drawing/2014/main" id="{C283C6BE-C8D0-4726-B217-58FE337E5E8D}"/>
              </a:ext>
            </a:extLst>
          </p:cNvPr>
          <p:cNvSpPr>
            <a:spLocks noGrp="1"/>
          </p:cNvSpPr>
          <p:nvPr>
            <p:ph type="pic" sz="quarter" idx="16"/>
          </p:nvPr>
        </p:nvSpPr>
        <p:spPr>
          <a:xfrm>
            <a:off x="8897112"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
        <p:nvSpPr>
          <p:cNvPr id="20" name="Tijdelijke aanduiding voor tekst 14">
            <a:extLst>
              <a:ext uri="{FF2B5EF4-FFF2-40B4-BE49-F238E27FC236}">
                <a16:creationId xmlns:a16="http://schemas.microsoft.com/office/drawing/2014/main" id="{035F3E11-74CF-4460-9FF3-DD91B5E570CF}"/>
              </a:ext>
            </a:extLst>
          </p:cNvPr>
          <p:cNvSpPr>
            <a:spLocks noGrp="1"/>
          </p:cNvSpPr>
          <p:nvPr>
            <p:ph type="body" sz="quarter" idx="17" hasCustomPrompt="1"/>
          </p:nvPr>
        </p:nvSpPr>
        <p:spPr>
          <a:xfrm>
            <a:off x="1031368" y="4466873"/>
            <a:ext cx="2286000" cy="274320"/>
          </a:xfrm>
        </p:spPr>
        <p:txBody>
          <a:bodyPr rtlCol="0"/>
          <a:lstStyle>
            <a:lvl1pPr algn="ctr">
              <a:lnSpc>
                <a:spcPct val="100000"/>
              </a:lnSpc>
              <a:buNone/>
              <a:defRPr sz="1800" b="1"/>
            </a:lvl1pPr>
          </a:lstStyle>
          <a:p>
            <a:pPr lvl="0" rtl="0"/>
            <a:r>
              <a:rPr lang="nl-NL" noProof="0"/>
              <a:t>Naam</a:t>
            </a:r>
          </a:p>
        </p:txBody>
      </p:sp>
      <p:sp>
        <p:nvSpPr>
          <p:cNvPr id="24" name="Tijdelijke aanduiding voor tekst 14">
            <a:extLst>
              <a:ext uri="{FF2B5EF4-FFF2-40B4-BE49-F238E27FC236}">
                <a16:creationId xmlns:a16="http://schemas.microsoft.com/office/drawing/2014/main" id="{7D857D03-665D-4D33-B7E8-B85D42470B0B}"/>
              </a:ext>
            </a:extLst>
          </p:cNvPr>
          <p:cNvSpPr>
            <a:spLocks noGrp="1"/>
          </p:cNvSpPr>
          <p:nvPr>
            <p:ph type="body" sz="quarter" idx="21" hasCustomPrompt="1"/>
          </p:nvPr>
        </p:nvSpPr>
        <p:spPr>
          <a:xfrm>
            <a:off x="1045013" y="4877332"/>
            <a:ext cx="2286000" cy="594360"/>
          </a:xfrm>
        </p:spPr>
        <p:txBody>
          <a:bodyPr rtlCol="0"/>
          <a:lstStyle>
            <a:lvl1pPr algn="ctr">
              <a:lnSpc>
                <a:spcPct val="100000"/>
              </a:lnSpc>
              <a:buNone/>
              <a:defRPr sz="1600"/>
            </a:lvl1pPr>
          </a:lstStyle>
          <a:p>
            <a:pPr lvl="0" rtl="0"/>
            <a:r>
              <a:rPr lang="nl-NL" noProof="0"/>
              <a:t>Titel</a:t>
            </a:r>
          </a:p>
        </p:txBody>
      </p:sp>
      <p:sp>
        <p:nvSpPr>
          <p:cNvPr id="28" name="Tijdelijke aanduiding voor tekst 14">
            <a:extLst>
              <a:ext uri="{FF2B5EF4-FFF2-40B4-BE49-F238E27FC236}">
                <a16:creationId xmlns:a16="http://schemas.microsoft.com/office/drawing/2014/main" id="{65D2C286-1A79-4B52-82F1-D52060269369}"/>
              </a:ext>
            </a:extLst>
          </p:cNvPr>
          <p:cNvSpPr>
            <a:spLocks noGrp="1"/>
          </p:cNvSpPr>
          <p:nvPr>
            <p:ph type="body" sz="quarter" idx="22" hasCustomPrompt="1"/>
          </p:nvPr>
        </p:nvSpPr>
        <p:spPr>
          <a:xfrm>
            <a:off x="3667663" y="4466873"/>
            <a:ext cx="2286000" cy="274320"/>
          </a:xfrm>
        </p:spPr>
        <p:txBody>
          <a:bodyPr rtlCol="0"/>
          <a:lstStyle>
            <a:lvl1pPr algn="ctr">
              <a:lnSpc>
                <a:spcPct val="100000"/>
              </a:lnSpc>
              <a:buNone/>
              <a:defRPr sz="1800" b="1"/>
            </a:lvl1pPr>
          </a:lstStyle>
          <a:p>
            <a:pPr lvl="0" rtl="0"/>
            <a:r>
              <a:rPr lang="nl-NL" noProof="0"/>
              <a:t>Naam</a:t>
            </a:r>
          </a:p>
        </p:txBody>
      </p:sp>
      <p:sp>
        <p:nvSpPr>
          <p:cNvPr id="29" name="Tijdelijke aanduiding voor tekst 14">
            <a:extLst>
              <a:ext uri="{FF2B5EF4-FFF2-40B4-BE49-F238E27FC236}">
                <a16:creationId xmlns:a16="http://schemas.microsoft.com/office/drawing/2014/main" id="{F0B53ABB-D4AE-4C0B-9902-0C1763EE403B}"/>
              </a:ext>
            </a:extLst>
          </p:cNvPr>
          <p:cNvSpPr>
            <a:spLocks noGrp="1"/>
          </p:cNvSpPr>
          <p:nvPr>
            <p:ph type="body" sz="quarter" idx="23" hasCustomPrompt="1"/>
          </p:nvPr>
        </p:nvSpPr>
        <p:spPr>
          <a:xfrm>
            <a:off x="3681308" y="4877332"/>
            <a:ext cx="2286000" cy="594360"/>
          </a:xfrm>
        </p:spPr>
        <p:txBody>
          <a:bodyPr rtlCol="0"/>
          <a:lstStyle>
            <a:lvl1pPr algn="ctr">
              <a:lnSpc>
                <a:spcPct val="100000"/>
              </a:lnSpc>
              <a:buNone/>
              <a:defRPr sz="1600"/>
            </a:lvl1pPr>
          </a:lstStyle>
          <a:p>
            <a:pPr lvl="0" rtl="0"/>
            <a:r>
              <a:rPr lang="nl-NL" noProof="0"/>
              <a:t>Titel</a:t>
            </a:r>
          </a:p>
        </p:txBody>
      </p:sp>
      <p:sp>
        <p:nvSpPr>
          <p:cNvPr id="30" name="Tijdelijke aanduiding voor tekst 14">
            <a:extLst>
              <a:ext uri="{FF2B5EF4-FFF2-40B4-BE49-F238E27FC236}">
                <a16:creationId xmlns:a16="http://schemas.microsoft.com/office/drawing/2014/main" id="{3AE87779-12F2-4327-ADEE-3F31BFB8D359}"/>
              </a:ext>
            </a:extLst>
          </p:cNvPr>
          <p:cNvSpPr>
            <a:spLocks noGrp="1"/>
          </p:cNvSpPr>
          <p:nvPr>
            <p:ph type="body" sz="quarter" idx="24" hasCustomPrompt="1"/>
          </p:nvPr>
        </p:nvSpPr>
        <p:spPr>
          <a:xfrm>
            <a:off x="6290307" y="4466873"/>
            <a:ext cx="2286000" cy="274320"/>
          </a:xfrm>
        </p:spPr>
        <p:txBody>
          <a:bodyPr rtlCol="0"/>
          <a:lstStyle>
            <a:lvl1pPr algn="ctr">
              <a:lnSpc>
                <a:spcPct val="100000"/>
              </a:lnSpc>
              <a:buNone/>
              <a:defRPr sz="1800" b="1"/>
            </a:lvl1pPr>
          </a:lstStyle>
          <a:p>
            <a:pPr lvl="0" rtl="0"/>
            <a:r>
              <a:rPr lang="nl-NL" noProof="0"/>
              <a:t>Naam</a:t>
            </a:r>
          </a:p>
        </p:txBody>
      </p:sp>
      <p:sp>
        <p:nvSpPr>
          <p:cNvPr id="31" name="Tijdelijke aanduiding voor tekst 14">
            <a:extLst>
              <a:ext uri="{FF2B5EF4-FFF2-40B4-BE49-F238E27FC236}">
                <a16:creationId xmlns:a16="http://schemas.microsoft.com/office/drawing/2014/main" id="{0DCB8055-0EA2-426F-989D-AC9932A17A1B}"/>
              </a:ext>
            </a:extLst>
          </p:cNvPr>
          <p:cNvSpPr>
            <a:spLocks noGrp="1"/>
          </p:cNvSpPr>
          <p:nvPr>
            <p:ph type="body" sz="quarter" idx="25" hasCustomPrompt="1"/>
          </p:nvPr>
        </p:nvSpPr>
        <p:spPr>
          <a:xfrm>
            <a:off x="6303952" y="4877332"/>
            <a:ext cx="2286000" cy="594360"/>
          </a:xfrm>
        </p:spPr>
        <p:txBody>
          <a:bodyPr rtlCol="0"/>
          <a:lstStyle>
            <a:lvl1pPr algn="ctr">
              <a:lnSpc>
                <a:spcPct val="100000"/>
              </a:lnSpc>
              <a:buNone/>
              <a:defRPr sz="1600"/>
            </a:lvl1pPr>
          </a:lstStyle>
          <a:p>
            <a:pPr lvl="0" rtl="0"/>
            <a:r>
              <a:rPr lang="nl-NL" noProof="0"/>
              <a:t>Titel</a:t>
            </a:r>
          </a:p>
        </p:txBody>
      </p:sp>
      <p:sp>
        <p:nvSpPr>
          <p:cNvPr id="32" name="Tijdelijke aanduiding voor tekst 14">
            <a:extLst>
              <a:ext uri="{FF2B5EF4-FFF2-40B4-BE49-F238E27FC236}">
                <a16:creationId xmlns:a16="http://schemas.microsoft.com/office/drawing/2014/main" id="{308EC59B-41AE-4F1B-9364-A00C479F76B9}"/>
              </a:ext>
            </a:extLst>
          </p:cNvPr>
          <p:cNvSpPr>
            <a:spLocks noGrp="1"/>
          </p:cNvSpPr>
          <p:nvPr>
            <p:ph type="body" sz="quarter" idx="26" hasCustomPrompt="1"/>
          </p:nvPr>
        </p:nvSpPr>
        <p:spPr>
          <a:xfrm>
            <a:off x="8924408" y="4466873"/>
            <a:ext cx="2286000" cy="274320"/>
          </a:xfrm>
        </p:spPr>
        <p:txBody>
          <a:bodyPr rtlCol="0"/>
          <a:lstStyle>
            <a:lvl1pPr algn="ctr">
              <a:lnSpc>
                <a:spcPct val="100000"/>
              </a:lnSpc>
              <a:buNone/>
              <a:defRPr sz="1800" b="1"/>
            </a:lvl1pPr>
          </a:lstStyle>
          <a:p>
            <a:pPr lvl="0" rtl="0"/>
            <a:r>
              <a:rPr lang="nl-NL" noProof="0"/>
              <a:t>Naam</a:t>
            </a:r>
          </a:p>
        </p:txBody>
      </p:sp>
      <p:sp>
        <p:nvSpPr>
          <p:cNvPr id="33" name="Tijdelijke aanduiding voor tekst 14">
            <a:extLst>
              <a:ext uri="{FF2B5EF4-FFF2-40B4-BE49-F238E27FC236}">
                <a16:creationId xmlns:a16="http://schemas.microsoft.com/office/drawing/2014/main" id="{BC3965F4-D2B3-4353-A638-332A3F4E704F}"/>
              </a:ext>
            </a:extLst>
          </p:cNvPr>
          <p:cNvSpPr>
            <a:spLocks noGrp="1"/>
          </p:cNvSpPr>
          <p:nvPr>
            <p:ph type="body" sz="quarter" idx="27" hasCustomPrompt="1"/>
          </p:nvPr>
        </p:nvSpPr>
        <p:spPr>
          <a:xfrm>
            <a:off x="8938053" y="4877332"/>
            <a:ext cx="2286000" cy="594360"/>
          </a:xfrm>
        </p:spPr>
        <p:txBody>
          <a:bodyPr rtlCol="0"/>
          <a:lstStyle>
            <a:lvl1pPr algn="ctr">
              <a:lnSpc>
                <a:spcPct val="100000"/>
              </a:lnSpc>
              <a:buNone/>
              <a:defRPr sz="1600"/>
            </a:lvl1pPr>
          </a:lstStyle>
          <a:p>
            <a:pPr lvl="0" rtl="0"/>
            <a:r>
              <a:rPr lang="nl-NL" noProof="0"/>
              <a:t>Titel</a:t>
            </a: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339936211"/>
      </p:ext>
    </p:extLst>
  </p:cSld>
  <p:clrMapOvr>
    <a:masterClrMapping/>
  </p:clrMapOvr>
  <p:extLst>
    <p:ext uri="{DCECCB84-F9BA-43D5-87BE-67443E8EF086}">
      <p15:sldGuideLst xmlns:p15="http://schemas.microsoft.com/office/powerpoint/2012/main">
        <p15:guide id="1" pos="1368">
          <p15:clr>
            <a:srgbClr val="FBAE40"/>
          </p15:clr>
        </p15:guide>
        <p15:guide id="2" pos="3024">
          <p15:clr>
            <a:srgbClr val="FBAE40"/>
          </p15:clr>
        </p15:guide>
        <p15:guide id="3" pos="4680">
          <p15:clr>
            <a:srgbClr val="FBAE40"/>
          </p15:clr>
        </p15:guide>
        <p15:guide id="4" pos="633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el">
    <p:spTree>
      <p:nvGrpSpPr>
        <p:cNvPr id="1" name=""/>
        <p:cNvGrpSpPr/>
        <p:nvPr/>
      </p:nvGrpSpPr>
      <p:grpSpPr>
        <a:xfrm>
          <a:off x="0" y="0"/>
          <a:ext cx="0" cy="0"/>
          <a:chOff x="0" y="0"/>
          <a:chExt cx="0" cy="0"/>
        </a:xfrm>
      </p:grpSpPr>
      <p:sp useBgFill="1">
        <p:nvSpPr>
          <p:cNvPr id="15" name="Rechthoek 14">
            <a:extLst>
              <a:ext uri="{FF2B5EF4-FFF2-40B4-BE49-F238E27FC236}">
                <a16:creationId xmlns:a16="http://schemas.microsoft.com/office/drawing/2014/main" id="{52728D19-281F-4946-9684-65A557653DDA}"/>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6" name="Rechthoek 15">
            <a:extLst>
              <a:ext uri="{FF2B5EF4-FFF2-40B4-BE49-F238E27FC236}">
                <a16:creationId xmlns:a16="http://schemas.microsoft.com/office/drawing/2014/main" id="{D412D4F2-D8CF-48D7-8E93-9342D2AE3950}"/>
              </a:ext>
            </a:extLst>
          </p:cNvPr>
          <p:cNvSpPr/>
          <p:nvPr userDrawn="1"/>
        </p:nvSpPr>
        <p:spPr>
          <a:xfrm rot="10800000" flipH="1">
            <a:off x="0" y="0"/>
            <a:ext cx="12191999" cy="6858000"/>
          </a:xfrm>
          <a:prstGeom prst="rect">
            <a:avLst/>
          </a:prstGeom>
          <a:gradFill>
            <a:gsLst>
              <a:gs pos="0">
                <a:schemeClr val="accent5">
                  <a:alpha val="75000"/>
                </a:schemeClr>
              </a:gs>
              <a:gs pos="100000">
                <a:schemeClr val="tx2">
                  <a:lumMod val="50000"/>
                  <a:lumOff val="50000"/>
                  <a:alpha val="48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7" name="Rechthoek 16">
            <a:extLst>
              <a:ext uri="{FF2B5EF4-FFF2-40B4-BE49-F238E27FC236}">
                <a16:creationId xmlns:a16="http://schemas.microsoft.com/office/drawing/2014/main" id="{F81071F9-5F9E-43AF-B1F9-8F94CCA0D1D0}"/>
              </a:ext>
            </a:extLst>
          </p:cNvPr>
          <p:cNvSpPr/>
          <p:nvPr userDrawn="1"/>
        </p:nvSpPr>
        <p:spPr>
          <a:xfrm rot="10800000">
            <a:off x="-4" y="456773"/>
            <a:ext cx="12191999" cy="6400800"/>
          </a:xfrm>
          <a:prstGeom prst="rect">
            <a:avLst/>
          </a:prstGeom>
          <a:gradFill>
            <a:gsLst>
              <a:gs pos="0">
                <a:schemeClr val="accent5">
                  <a:alpha val="37000"/>
                </a:schemeClr>
              </a:gs>
              <a:gs pos="92000">
                <a:schemeClr val="accent2">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8" name="Rechthoek 17">
            <a:extLst>
              <a:ext uri="{FF2B5EF4-FFF2-40B4-BE49-F238E27FC236}">
                <a16:creationId xmlns:a16="http://schemas.microsoft.com/office/drawing/2014/main" id="{C954D1A4-E8FD-4E5A-A528-35498A356680}"/>
              </a:ext>
            </a:extLst>
          </p:cNvPr>
          <p:cNvSpPr/>
          <p:nvPr userDrawn="1"/>
        </p:nvSpPr>
        <p:spPr>
          <a:xfrm rot="10800000" flipH="1">
            <a:off x="-2" y="0"/>
            <a:ext cx="6096001" cy="6858000"/>
          </a:xfrm>
          <a:prstGeom prst="rect">
            <a:avLst/>
          </a:prstGeom>
          <a:gradFill>
            <a:gsLst>
              <a:gs pos="13000">
                <a:schemeClr val="accent2">
                  <a:alpha val="61000"/>
                </a:schemeClr>
              </a:gs>
              <a:gs pos="99000">
                <a:schemeClr val="accent4"/>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rtl="0">
              <a:buFont typeface="Arial" panose="020B0604020202020204" pitchFamily="34" charset="0"/>
              <a:buChar char="•"/>
            </a:pPr>
            <a:endParaRPr lang="nl-NL" noProof="0"/>
          </a:p>
        </p:txBody>
      </p:sp>
      <p:sp>
        <p:nvSpPr>
          <p:cNvPr id="19" name="Titel 6">
            <a:extLst>
              <a:ext uri="{FF2B5EF4-FFF2-40B4-BE49-F238E27FC236}">
                <a16:creationId xmlns:a16="http://schemas.microsoft.com/office/drawing/2014/main" id="{ED6FD0CF-1406-477D-A12B-53DC561BD054}"/>
              </a:ext>
            </a:extLst>
          </p:cNvPr>
          <p:cNvSpPr>
            <a:spLocks noGrp="1"/>
          </p:cNvSpPr>
          <p:nvPr>
            <p:ph type="ctrTitle"/>
          </p:nvPr>
        </p:nvSpPr>
        <p:spPr>
          <a:xfrm>
            <a:off x="782918" y="1028700"/>
            <a:ext cx="10614211" cy="1152712"/>
          </a:xfrm>
        </p:spPr>
        <p:txBody>
          <a:bodyPr rtlCol="0"/>
          <a:lstStyle>
            <a:lvl1pPr algn="ctr">
              <a:defRPr>
                <a:solidFill>
                  <a:schemeClr val="bg1"/>
                </a:solidFill>
              </a:defRPr>
            </a:lvl1pPr>
          </a:lstStyle>
          <a:p>
            <a:pPr rtl="0"/>
            <a:r>
              <a:rPr lang="nl-NL" noProof="0">
                <a:solidFill>
                  <a:schemeClr val="bg1"/>
                </a:solidFill>
              </a:rPr>
              <a:t>Klik om stijl te bewerken</a:t>
            </a:r>
          </a:p>
        </p:txBody>
      </p:sp>
      <p:sp>
        <p:nvSpPr>
          <p:cNvPr id="20" name="Vrije vorm: Shape 19">
            <a:extLst>
              <a:ext uri="{FF2B5EF4-FFF2-40B4-BE49-F238E27FC236}">
                <a16:creationId xmlns:a16="http://schemas.microsoft.com/office/drawing/2014/main" id="{230DFABF-2A96-46EC-8C35-1C4A9D0A0739}"/>
              </a:ext>
            </a:extLst>
          </p:cNvPr>
          <p:cNvSpPr/>
          <p:nvPr userDrawn="1"/>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000">
                <a:schemeClr val="accent4">
                  <a:lumMod val="60000"/>
                  <a:lumOff val="40000"/>
                  <a:alpha val="3000"/>
                </a:schemeClr>
              </a:gs>
              <a:gs pos="100000">
                <a:schemeClr val="bg1">
                  <a:alpha val="16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1" name="Subtitel 7">
            <a:extLst>
              <a:ext uri="{FF2B5EF4-FFF2-40B4-BE49-F238E27FC236}">
                <a16:creationId xmlns:a16="http://schemas.microsoft.com/office/drawing/2014/main" id="{A943203E-4446-4D2D-AFEE-C3BCE7522010}"/>
              </a:ext>
            </a:extLst>
          </p:cNvPr>
          <p:cNvSpPr>
            <a:spLocks noGrp="1"/>
          </p:cNvSpPr>
          <p:nvPr>
            <p:ph type="subTitle" idx="1"/>
          </p:nvPr>
        </p:nvSpPr>
        <p:spPr>
          <a:xfrm>
            <a:off x="1524000" y="2408518"/>
            <a:ext cx="9144000" cy="609600"/>
          </a:xfrm>
        </p:spPr>
        <p:txBody>
          <a:bodyPr rtlCol="0">
            <a:normAutofit/>
          </a:bodyPr>
          <a:lstStyle>
            <a:lvl1pPr algn="ctr">
              <a:buNone/>
              <a:defRPr>
                <a:solidFill>
                  <a:schemeClr val="bg1"/>
                </a:solidFill>
              </a:defRPr>
            </a:lvl1pPr>
          </a:lstStyle>
          <a:p>
            <a:pPr rtl="0"/>
            <a:r>
              <a:rPr lang="nl-NL" sz="1400" b="0" noProof="0">
                <a:solidFill>
                  <a:schemeClr val="bg1"/>
                </a:solidFill>
                <a:latin typeface="+mj-lt"/>
              </a:rPr>
              <a:t>Klikken om de ondertitelstijl van het model te bewerken</a:t>
            </a:r>
          </a:p>
        </p:txBody>
      </p:sp>
      <p:sp>
        <p:nvSpPr>
          <p:cNvPr id="23" name="Tijdelijke aanduiding voor afbeelding 22">
            <a:extLst>
              <a:ext uri="{FF2B5EF4-FFF2-40B4-BE49-F238E27FC236}">
                <a16:creationId xmlns:a16="http://schemas.microsoft.com/office/drawing/2014/main" id="{D7662E6F-0458-41D6-A36A-37011FA74BF8}"/>
              </a:ext>
            </a:extLst>
          </p:cNvPr>
          <p:cNvSpPr>
            <a:spLocks noGrp="1"/>
          </p:cNvSpPr>
          <p:nvPr>
            <p:ph type="pic" sz="quarter" idx="13"/>
          </p:nvPr>
        </p:nvSpPr>
        <p:spPr>
          <a:xfrm>
            <a:off x="2343302" y="3351746"/>
            <a:ext cx="7519558" cy="3506255"/>
          </a:xfrm>
          <a:custGeom>
            <a:avLst/>
            <a:gdLst>
              <a:gd name="connsiteX0" fmla="*/ 3759779 w 7519558"/>
              <a:gd name="connsiteY0" fmla="*/ 0 h 3506255"/>
              <a:gd name="connsiteX1" fmla="*/ 7513560 w 7519558"/>
              <a:gd name="connsiteY1" fmla="*/ 3387468 h 3506255"/>
              <a:gd name="connsiteX2" fmla="*/ 7519558 w 7519558"/>
              <a:gd name="connsiteY2" fmla="*/ 3506255 h 3506255"/>
              <a:gd name="connsiteX3" fmla="*/ 0 w 7519558"/>
              <a:gd name="connsiteY3" fmla="*/ 3506255 h 3506255"/>
              <a:gd name="connsiteX4" fmla="*/ 5998 w 7519558"/>
              <a:gd name="connsiteY4" fmla="*/ 3387468 h 3506255"/>
              <a:gd name="connsiteX5" fmla="*/ 3759779 w 7519558"/>
              <a:gd name="connsiteY5" fmla="*/ 0 h 350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Tree>
    <p:extLst>
      <p:ext uri="{BB962C8B-B14F-4D97-AF65-F5344CB8AC3E}">
        <p14:creationId xmlns:p14="http://schemas.microsoft.com/office/powerpoint/2010/main" val="76223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pPr rtl="0"/>
            <a:r>
              <a:rPr lang="nl-NL" noProof="0"/>
              <a:t>maandag 1 februari 20XX</a:t>
            </a:r>
          </a:p>
        </p:txBody>
      </p:sp>
      <p:sp>
        <p:nvSpPr>
          <p:cNvPr id="5" name="Footer Placeholder 4"/>
          <p:cNvSpPr>
            <a:spLocks noGrp="1"/>
          </p:cNvSpPr>
          <p:nvPr>
            <p:ph type="ftr" sz="quarter" idx="11"/>
          </p:nvPr>
        </p:nvSpPr>
        <p:spPr/>
        <p:txBody>
          <a:bodyPr/>
          <a:lstStyle/>
          <a:p>
            <a:pPr rtl="0"/>
            <a:r>
              <a:rPr lang="nl-NL" b="0" noProof="0"/>
              <a:t>Voorbeeld van voettekst</a:t>
            </a:r>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2354312674"/>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Inleidin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0A4A873-9306-44F1-9047-F853F0082D08}"/>
              </a:ext>
            </a:extLst>
          </p:cNvPr>
          <p:cNvSpPr>
            <a:spLocks noGrp="1"/>
          </p:cNvSpPr>
          <p:nvPr>
            <p:ph type="title"/>
          </p:nvPr>
        </p:nvSpPr>
        <p:spPr>
          <a:xfrm>
            <a:off x="4769893" y="457200"/>
            <a:ext cx="6230956" cy="1569368"/>
          </a:xfrm>
        </p:spPr>
        <p:txBody>
          <a:bodyPr rtlCol="0"/>
          <a:lstStyle/>
          <a:p>
            <a:pPr rtl="0"/>
            <a:r>
              <a:rPr lang="nl-NL" noProof="0"/>
              <a:t>Klik om stijl te bewerken</a:t>
            </a:r>
          </a:p>
        </p:txBody>
      </p:sp>
      <p:sp>
        <p:nvSpPr>
          <p:cNvPr id="12" name="Tijdelijke aanduiding voor afbeelding 11">
            <a:extLst>
              <a:ext uri="{FF2B5EF4-FFF2-40B4-BE49-F238E27FC236}">
                <a16:creationId xmlns:a16="http://schemas.microsoft.com/office/drawing/2014/main" id="{50B5C48D-A262-4537-89A8-437CBFD860EC}"/>
              </a:ext>
            </a:extLst>
          </p:cNvPr>
          <p:cNvSpPr>
            <a:spLocks noGrp="1"/>
          </p:cNvSpPr>
          <p:nvPr>
            <p:ph type="pic" sz="quarter" idx="13"/>
          </p:nvPr>
        </p:nvSpPr>
        <p:spPr>
          <a:xfrm>
            <a:off x="0" y="0"/>
            <a:ext cx="4041648" cy="1600200"/>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13" name="Tijdelijke aanduiding voor afbeelding 11">
            <a:extLst>
              <a:ext uri="{FF2B5EF4-FFF2-40B4-BE49-F238E27FC236}">
                <a16:creationId xmlns:a16="http://schemas.microsoft.com/office/drawing/2014/main" id="{6702E7C4-3925-41D8-8339-6521FE726B22}"/>
              </a:ext>
            </a:extLst>
          </p:cNvPr>
          <p:cNvSpPr>
            <a:spLocks noGrp="1"/>
          </p:cNvSpPr>
          <p:nvPr>
            <p:ph type="pic" sz="quarter" idx="14"/>
          </p:nvPr>
        </p:nvSpPr>
        <p:spPr>
          <a:xfrm>
            <a:off x="0" y="1603470"/>
            <a:ext cx="4041648" cy="1600200"/>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14" name="Tijdelijke aanduiding voor afbeelding 11">
            <a:extLst>
              <a:ext uri="{FF2B5EF4-FFF2-40B4-BE49-F238E27FC236}">
                <a16:creationId xmlns:a16="http://schemas.microsoft.com/office/drawing/2014/main" id="{D748BF23-0309-4049-B999-7977CE56B287}"/>
              </a:ext>
            </a:extLst>
          </p:cNvPr>
          <p:cNvSpPr>
            <a:spLocks noGrp="1"/>
          </p:cNvSpPr>
          <p:nvPr>
            <p:ph type="pic" sz="quarter" idx="15"/>
          </p:nvPr>
        </p:nvSpPr>
        <p:spPr>
          <a:xfrm>
            <a:off x="0" y="3206940"/>
            <a:ext cx="4041648" cy="1600200"/>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15" name="Tijdelijke aanduiding voor afbeelding 11">
            <a:extLst>
              <a:ext uri="{FF2B5EF4-FFF2-40B4-BE49-F238E27FC236}">
                <a16:creationId xmlns:a16="http://schemas.microsoft.com/office/drawing/2014/main" id="{342D563E-638C-4E20-9FB7-739D6E4A9A9E}"/>
              </a:ext>
            </a:extLst>
          </p:cNvPr>
          <p:cNvSpPr>
            <a:spLocks noGrp="1"/>
          </p:cNvSpPr>
          <p:nvPr>
            <p:ph type="pic" sz="quarter" idx="16"/>
          </p:nvPr>
        </p:nvSpPr>
        <p:spPr>
          <a:xfrm>
            <a:off x="0" y="4810409"/>
            <a:ext cx="4041648" cy="1600200"/>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7" name="Tijdelijke aanduiding voor inhoud 6">
            <a:extLst>
              <a:ext uri="{FF2B5EF4-FFF2-40B4-BE49-F238E27FC236}">
                <a16:creationId xmlns:a16="http://schemas.microsoft.com/office/drawing/2014/main" id="{CDCF384C-15B5-46CF-BA28-3C6898C9A979}"/>
              </a:ext>
            </a:extLst>
          </p:cNvPr>
          <p:cNvSpPr>
            <a:spLocks noGrp="1"/>
          </p:cNvSpPr>
          <p:nvPr>
            <p:ph sz="quarter" idx="17" hasCustomPrompt="1"/>
          </p:nvPr>
        </p:nvSpPr>
        <p:spPr>
          <a:xfrm>
            <a:off x="4770438" y="2368550"/>
            <a:ext cx="6230411" cy="3390900"/>
          </a:xfrm>
        </p:spPr>
        <p:txBody>
          <a:bodyPr rtlCol="0"/>
          <a:lstStyle>
            <a:lvl1pPr marL="0" indent="0">
              <a:buNone/>
              <a:defRPr sz="1800"/>
            </a:lvl1pPr>
            <a:lvl2pPr>
              <a:buNone/>
              <a:defRPr sz="1800"/>
            </a:lvl2pPr>
            <a:lvl3pPr>
              <a:buNone/>
              <a:defRPr sz="1800"/>
            </a:lvl3pPr>
            <a:lvl4pPr>
              <a:buNone/>
              <a:defRPr sz="1800"/>
            </a:lvl4pPr>
            <a:lvl5pPr>
              <a:buNone/>
              <a:defRPr sz="1800"/>
            </a:lvl5pPr>
          </a:lstStyle>
          <a:p>
            <a:pPr lvl="0" rtl="0"/>
            <a:r>
              <a:rPr lang="nl-NL" noProof="0"/>
              <a:t>Inhoud</a:t>
            </a: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70090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itaat">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1B46EB34-1B8B-4396-BFD2-98D14076D4B8}"/>
              </a:ext>
              <a:ext uri="{C183D7F6-B498-43B3-948B-1728B52AA6E4}">
                <adec:decorative xmlns:adec="http://schemas.microsoft.com/office/drawing/2017/decorative" val="1"/>
              </a:ext>
            </a:extLst>
          </p:cNvPr>
          <p:cNvSpPr/>
          <p:nvPr userDrawn="1"/>
        </p:nvSpPr>
        <p:spPr>
          <a:xfrm rot="10800000" flipH="1">
            <a:off x="0" y="4460827"/>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 name="Rechthoek 6">
            <a:extLst>
              <a:ext uri="{FF2B5EF4-FFF2-40B4-BE49-F238E27FC236}">
                <a16:creationId xmlns:a16="http://schemas.microsoft.com/office/drawing/2014/main" id="{F3E69A3D-D17E-4FD6-87AB-82FA30AC072A}"/>
              </a:ext>
              <a:ext uri="{C183D7F6-B498-43B3-948B-1728B52AA6E4}">
                <adec:decorative xmlns:adec="http://schemas.microsoft.com/office/drawing/2017/decorative" val="1"/>
              </a:ext>
            </a:extLst>
          </p:cNvPr>
          <p:cNvSpPr/>
          <p:nvPr userDrawn="1"/>
        </p:nvSpPr>
        <p:spPr>
          <a:xfrm rot="10800000" flipH="1">
            <a:off x="4038600" y="4463552"/>
            <a:ext cx="8153401" cy="2394447"/>
          </a:xfrm>
          <a:prstGeom prst="rect">
            <a:avLst/>
          </a:prstGeom>
          <a:gradFill>
            <a:gsLst>
              <a:gs pos="0">
                <a:schemeClr val="accent5">
                  <a:lumMod val="60000"/>
                  <a:lumOff val="40000"/>
                  <a:alpha val="0"/>
                </a:schemeClr>
              </a:gs>
              <a:gs pos="99000">
                <a:schemeClr val="accent2">
                  <a:alpha val="81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 name="Freeform: Shape 7">
            <a:extLst>
              <a:ext uri="{FF2B5EF4-FFF2-40B4-BE49-F238E27FC236}">
                <a16:creationId xmlns:a16="http://schemas.microsoft.com/office/drawing/2014/main" id="{CAE216A4-83E5-4AF8-83B6-82171757BA87}"/>
              </a:ext>
              <a:ext uri="{C183D7F6-B498-43B3-948B-1728B52AA6E4}">
                <adec:decorative xmlns:adec="http://schemas.microsoft.com/office/drawing/2017/decorative" val="1"/>
              </a:ext>
            </a:extLst>
          </p:cNvPr>
          <p:cNvSpPr/>
          <p:nvPr userDrawn="1"/>
        </p:nvSpPr>
        <p:spPr>
          <a:xfrm rot="14834054">
            <a:off x="2944145" y="2710934"/>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9" name="Rechthoek 8">
            <a:extLst>
              <a:ext uri="{FF2B5EF4-FFF2-40B4-BE49-F238E27FC236}">
                <a16:creationId xmlns:a16="http://schemas.microsoft.com/office/drawing/2014/main" id="{E743141D-24A2-4BE2-B276-C20C06CB9601}"/>
              </a:ext>
              <a:ext uri="{C183D7F6-B498-43B3-948B-1728B52AA6E4}">
                <adec:decorative xmlns:adec="http://schemas.microsoft.com/office/drawing/2017/decorative" val="1"/>
              </a:ext>
            </a:extLst>
          </p:cNvPr>
          <p:cNvSpPr/>
          <p:nvPr userDrawn="1"/>
        </p:nvSpPr>
        <p:spPr>
          <a:xfrm flipH="1">
            <a:off x="4076701" y="4460827"/>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Titel 6">
            <a:extLst>
              <a:ext uri="{FF2B5EF4-FFF2-40B4-BE49-F238E27FC236}">
                <a16:creationId xmlns:a16="http://schemas.microsoft.com/office/drawing/2014/main" id="{A35F720A-671B-47F4-88B8-83CD2FE3B3EF}"/>
              </a:ext>
            </a:extLst>
          </p:cNvPr>
          <p:cNvSpPr>
            <a:spLocks noGrp="1"/>
          </p:cNvSpPr>
          <p:nvPr>
            <p:ph type="ctrTitle"/>
          </p:nvPr>
        </p:nvSpPr>
        <p:spPr>
          <a:xfrm>
            <a:off x="1383807" y="4611271"/>
            <a:ext cx="10229073" cy="1171556"/>
          </a:xfrm>
        </p:spPr>
        <p:txBody>
          <a:bodyPr rtlCol="0">
            <a:normAutofit/>
          </a:bodyPr>
          <a:lstStyle>
            <a:lvl1pPr>
              <a:defRPr>
                <a:solidFill>
                  <a:schemeClr val="bg1"/>
                </a:solidFill>
              </a:defRPr>
            </a:lvl1pPr>
          </a:lstStyle>
          <a:p>
            <a:pPr algn="l" rtl="0"/>
            <a:r>
              <a:rPr lang="nl-NL" sz="3600" noProof="0">
                <a:solidFill>
                  <a:schemeClr val="bg1"/>
                </a:solidFill>
              </a:rPr>
              <a:t>Klik om stijl te bewerken</a:t>
            </a:r>
          </a:p>
        </p:txBody>
      </p:sp>
      <p:sp>
        <p:nvSpPr>
          <p:cNvPr id="13" name="Tijdelijke aanduiding voor inhoud 7">
            <a:extLst>
              <a:ext uri="{FF2B5EF4-FFF2-40B4-BE49-F238E27FC236}">
                <a16:creationId xmlns:a16="http://schemas.microsoft.com/office/drawing/2014/main" id="{38168417-C3D6-45B7-898A-D94F37EA6C69}"/>
              </a:ext>
            </a:extLst>
          </p:cNvPr>
          <p:cNvSpPr>
            <a:spLocks noGrp="1"/>
          </p:cNvSpPr>
          <p:nvPr>
            <p:ph type="subTitle" idx="1"/>
          </p:nvPr>
        </p:nvSpPr>
        <p:spPr>
          <a:xfrm>
            <a:off x="1371601" y="5970897"/>
            <a:ext cx="9448800" cy="429904"/>
          </a:xfrm>
        </p:spPr>
        <p:txBody>
          <a:bodyPr rtlCol="0">
            <a:normAutofit/>
          </a:bodyPr>
          <a:lstStyle>
            <a:lvl1pPr>
              <a:buNone/>
              <a:defRPr>
                <a:solidFill>
                  <a:schemeClr val="bg1"/>
                </a:solidFill>
              </a:defRPr>
            </a:lvl1pPr>
          </a:lstStyle>
          <a:p>
            <a:pPr algn="l" rtl="0">
              <a:lnSpc>
                <a:spcPct val="100000"/>
              </a:lnSpc>
            </a:pPr>
            <a:r>
              <a:rPr lang="nl-NL" sz="1200" noProof="0">
                <a:solidFill>
                  <a:schemeClr val="bg1"/>
                </a:solidFill>
              </a:rPr>
              <a:t>Klikken om de ondertitelstijl van het model te bewerken</a:t>
            </a:r>
          </a:p>
        </p:txBody>
      </p:sp>
      <p:sp>
        <p:nvSpPr>
          <p:cNvPr id="12" name="Tijdelijke aanduiding voor afbeelding 11">
            <a:extLst>
              <a:ext uri="{FF2B5EF4-FFF2-40B4-BE49-F238E27FC236}">
                <a16:creationId xmlns:a16="http://schemas.microsoft.com/office/drawing/2014/main" id="{7B0F7C81-3A6B-4709-B144-6A0DFEF3B80C}"/>
              </a:ext>
            </a:extLst>
          </p:cNvPr>
          <p:cNvSpPr>
            <a:spLocks noGrp="1"/>
          </p:cNvSpPr>
          <p:nvPr>
            <p:ph type="pic" sz="quarter" idx="13"/>
          </p:nvPr>
        </p:nvSpPr>
        <p:spPr>
          <a:xfrm>
            <a:off x="0" y="0"/>
            <a:ext cx="12188952" cy="4462272"/>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733883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3 kolom">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D453288-3D76-40C1-BE00-223AB28F13DF}"/>
              </a:ext>
            </a:extLst>
          </p:cNvPr>
          <p:cNvSpPr>
            <a:spLocks noGrp="1"/>
          </p:cNvSpPr>
          <p:nvPr>
            <p:ph type="title" hasCustomPrompt="1"/>
          </p:nvPr>
        </p:nvSpPr>
        <p:spPr/>
        <p:txBody>
          <a:bodyPr rtlCol="0"/>
          <a:lstStyle/>
          <a:p>
            <a:pPr rtl="0"/>
            <a:r>
              <a:rPr lang="nl-NL" noProof="0"/>
              <a:t>Klik om de titelstijl van het model te bewerken</a:t>
            </a:r>
          </a:p>
        </p:txBody>
      </p:sp>
      <p:sp>
        <p:nvSpPr>
          <p:cNvPr id="8" name="Tijdelijke aanduiding voor voettekst 7">
            <a:extLst>
              <a:ext uri="{FF2B5EF4-FFF2-40B4-BE49-F238E27FC236}">
                <a16:creationId xmlns:a16="http://schemas.microsoft.com/office/drawing/2014/main" id="{CE9EC6C3-0950-4AFE-936A-9AB5D227844D}"/>
              </a:ext>
            </a:extLst>
          </p:cNvPr>
          <p:cNvSpPr>
            <a:spLocks noGrp="1"/>
          </p:cNvSpPr>
          <p:nvPr>
            <p:ph type="ftr" sz="quarter" idx="11"/>
          </p:nvPr>
        </p:nvSpPr>
        <p:spPr/>
        <p:txBody>
          <a:bodyPr rtlCol="0"/>
          <a:lstStyle/>
          <a:p>
            <a:pPr rtl="0"/>
            <a:r>
              <a:rPr lang="nl-NL" noProof="0"/>
              <a:t>Voorbeeld van voettekst</a:t>
            </a:r>
          </a:p>
        </p:txBody>
      </p:sp>
      <p:sp>
        <p:nvSpPr>
          <p:cNvPr id="3" name="Tijdelijke aanduiding voor tekst 2">
            <a:extLst>
              <a:ext uri="{FF2B5EF4-FFF2-40B4-BE49-F238E27FC236}">
                <a16:creationId xmlns:a16="http://schemas.microsoft.com/office/drawing/2014/main" id="{82036E0D-26A5-455A-A8BD-70DA8BC03EB2}"/>
              </a:ext>
            </a:extLst>
          </p:cNvPr>
          <p:cNvSpPr>
            <a:spLocks noGrp="1"/>
          </p:cNvSpPr>
          <p:nvPr>
            <p:ph type="body" idx="1" hasCustomPrompt="1"/>
          </p:nvPr>
        </p:nvSpPr>
        <p:spPr>
          <a:xfrm>
            <a:off x="1371600" y="2112264"/>
            <a:ext cx="320040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7FD4EA0-094D-4056-9032-BFB44B40896B}"/>
              </a:ext>
            </a:extLst>
          </p:cNvPr>
          <p:cNvSpPr>
            <a:spLocks noGrp="1"/>
          </p:cNvSpPr>
          <p:nvPr>
            <p:ph sz="half" idx="2" hasCustomPrompt="1"/>
          </p:nvPr>
        </p:nvSpPr>
        <p:spPr>
          <a:xfrm>
            <a:off x="1371600" y="3018472"/>
            <a:ext cx="3200400" cy="3104856"/>
          </a:xfrm>
        </p:spPr>
        <p:txBody>
          <a:bodyPr rtlCol="0"/>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5FC0CCE8-718F-4620-8B4A-C60EEA7B884D}"/>
              </a:ext>
            </a:extLst>
          </p:cNvPr>
          <p:cNvSpPr>
            <a:spLocks noGrp="1"/>
          </p:cNvSpPr>
          <p:nvPr>
            <p:ph type="body" sz="quarter" idx="3" hasCustomPrompt="1"/>
          </p:nvPr>
        </p:nvSpPr>
        <p:spPr>
          <a:xfrm>
            <a:off x="4892040" y="2109976"/>
            <a:ext cx="320040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56CE86DF-0069-4D31-BDD3-A9A2F9B7B468}"/>
              </a:ext>
            </a:extLst>
          </p:cNvPr>
          <p:cNvSpPr>
            <a:spLocks noGrp="1"/>
          </p:cNvSpPr>
          <p:nvPr>
            <p:ph sz="quarter" idx="4" hasCustomPrompt="1"/>
          </p:nvPr>
        </p:nvSpPr>
        <p:spPr>
          <a:xfrm>
            <a:off x="4892040" y="3016183"/>
            <a:ext cx="3200400" cy="3104857"/>
          </a:xfrm>
        </p:spPr>
        <p:txBody>
          <a:bodyPr rtlCol="0"/>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11" name="Tijdelijke aanduiding voor tekst 4">
            <a:extLst>
              <a:ext uri="{FF2B5EF4-FFF2-40B4-BE49-F238E27FC236}">
                <a16:creationId xmlns:a16="http://schemas.microsoft.com/office/drawing/2014/main" id="{5A7CDD05-39F5-4344-992F-995A7F9E8237}"/>
              </a:ext>
            </a:extLst>
          </p:cNvPr>
          <p:cNvSpPr>
            <a:spLocks noGrp="1"/>
          </p:cNvSpPr>
          <p:nvPr>
            <p:ph type="body" sz="quarter" idx="13" hasCustomPrompt="1"/>
          </p:nvPr>
        </p:nvSpPr>
        <p:spPr>
          <a:xfrm>
            <a:off x="8412480" y="2112263"/>
            <a:ext cx="320040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93C996A2-0E21-4652-A9DD-F74F8BC04053}"/>
              </a:ext>
            </a:extLst>
          </p:cNvPr>
          <p:cNvSpPr>
            <a:spLocks noGrp="1"/>
          </p:cNvSpPr>
          <p:nvPr>
            <p:ph sz="quarter" idx="14" hasCustomPrompt="1"/>
          </p:nvPr>
        </p:nvSpPr>
        <p:spPr>
          <a:xfrm>
            <a:off x="8412480" y="3018470"/>
            <a:ext cx="3200400" cy="3104857"/>
          </a:xfrm>
        </p:spPr>
        <p:txBody>
          <a:bodyPr rtlCol="0"/>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1A5ED06-FE54-4B86-A8D4-07D0EB08C3AB}"/>
              </a:ext>
            </a:extLst>
          </p:cNvPr>
          <p:cNvSpPr>
            <a:spLocks noGrp="1"/>
          </p:cNvSpPr>
          <p:nvPr>
            <p:ph type="dt" sz="half" idx="10"/>
          </p:nvPr>
        </p:nvSpPr>
        <p:spPr/>
        <p:txBody>
          <a:bodyPr rtlCol="0"/>
          <a:lstStyle/>
          <a:p>
            <a:pPr rtl="0"/>
            <a:r>
              <a:rPr lang="nl-NL" noProof="0"/>
              <a:t>maandag 1 februari 20XX</a:t>
            </a:r>
          </a:p>
        </p:txBody>
      </p:sp>
      <p:sp>
        <p:nvSpPr>
          <p:cNvPr id="9" name="Tijdelijke aanduiding voor dianumm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900674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rtl="0"/>
            <a:r>
              <a:rPr lang="nl-NL" noProof="0"/>
              <a:t>maandag 1 februari 20XX</a:t>
            </a:r>
          </a:p>
        </p:txBody>
      </p:sp>
      <p:sp>
        <p:nvSpPr>
          <p:cNvPr id="5" name="Footer Placeholder 4"/>
          <p:cNvSpPr>
            <a:spLocks noGrp="1"/>
          </p:cNvSpPr>
          <p:nvPr>
            <p:ph type="ftr" sz="quarter" idx="11"/>
          </p:nvPr>
        </p:nvSpPr>
        <p:spPr/>
        <p:txBody>
          <a:bodyPr/>
          <a:lstStyle/>
          <a:p>
            <a:pPr rtl="0"/>
            <a:r>
              <a:rPr lang="nl-NL" b="0" noProof="0"/>
              <a:t>Voorbeeld van voettekst</a:t>
            </a:r>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47902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a:p>
        </p:txBody>
      </p:sp>
      <p:sp>
        <p:nvSpPr>
          <p:cNvPr id="3" name="Content Placeholder 2"/>
          <p:cNvSpPr>
            <a:spLocks noGrp="1"/>
          </p:cNvSpPr>
          <p:nvPr>
            <p:ph sz="half" idx="1"/>
          </p:nvPr>
        </p:nvSpPr>
        <p:spPr>
          <a:xfrm>
            <a:off x="1024127"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pPr rtl="0"/>
            <a:r>
              <a:rPr lang="nl-NL" noProof="0"/>
              <a:t>maandag 1 februari 20XX</a:t>
            </a:r>
          </a:p>
        </p:txBody>
      </p:sp>
      <p:sp>
        <p:nvSpPr>
          <p:cNvPr id="6" name="Footer Placeholder 5"/>
          <p:cNvSpPr>
            <a:spLocks noGrp="1"/>
          </p:cNvSpPr>
          <p:nvPr>
            <p:ph type="ftr" sz="quarter" idx="11"/>
          </p:nvPr>
        </p:nvSpPr>
        <p:spPr/>
        <p:txBody>
          <a:bodyPr/>
          <a:lstStyle/>
          <a:p>
            <a:pPr rtl="0"/>
            <a:r>
              <a:rPr lang="nl-NL" b="0" noProof="0"/>
              <a:t>Voorbeeld van voettekst</a:t>
            </a:r>
          </a:p>
        </p:txBody>
      </p:sp>
      <p:sp>
        <p:nvSpPr>
          <p:cNvPr id="7" name="Slide Number Placeholder 6"/>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2455227025"/>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pPr rtl="0"/>
            <a:r>
              <a:rPr lang="nl-NL" noProof="0"/>
              <a:t>maandag 1 februari 20XX</a:t>
            </a:r>
          </a:p>
        </p:txBody>
      </p:sp>
      <p:sp>
        <p:nvSpPr>
          <p:cNvPr id="8" name="Footer Placeholder 7"/>
          <p:cNvSpPr>
            <a:spLocks noGrp="1"/>
          </p:cNvSpPr>
          <p:nvPr>
            <p:ph type="ftr" sz="quarter" idx="11"/>
          </p:nvPr>
        </p:nvSpPr>
        <p:spPr/>
        <p:txBody>
          <a:bodyPr/>
          <a:lstStyle/>
          <a:p>
            <a:pPr rtl="0"/>
            <a:r>
              <a:rPr lang="nl-NL" b="0" noProof="0"/>
              <a:t>Voorbeeld van voettekst</a:t>
            </a:r>
          </a:p>
        </p:txBody>
      </p:sp>
      <p:sp>
        <p:nvSpPr>
          <p:cNvPr id="9" name="Slide Number Placeholder 8"/>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50963049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pPr rtl="0"/>
            <a:r>
              <a:rPr lang="nl-NL" noProof="0"/>
              <a:t>maandag 1 februari 20XX</a:t>
            </a:r>
          </a:p>
        </p:txBody>
      </p:sp>
      <p:sp>
        <p:nvSpPr>
          <p:cNvPr id="4" name="Footer Placeholder 3"/>
          <p:cNvSpPr>
            <a:spLocks noGrp="1"/>
          </p:cNvSpPr>
          <p:nvPr>
            <p:ph type="ftr" sz="quarter" idx="11"/>
          </p:nvPr>
        </p:nvSpPr>
        <p:spPr/>
        <p:txBody>
          <a:bodyPr/>
          <a:lstStyle/>
          <a:p>
            <a:pPr rtl="0"/>
            <a:r>
              <a:rPr lang="nl-NL" b="0" noProof="0"/>
              <a:t>Voorbeeld van voettekst</a:t>
            </a:r>
          </a:p>
        </p:txBody>
      </p:sp>
      <p:sp>
        <p:nvSpPr>
          <p:cNvPr id="5" name="Slide Number Placeholder 4"/>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314735427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r>
              <a:rPr lang="nl-NL" noProof="0"/>
              <a:t>maandag 1 februari 20XX</a:t>
            </a:r>
          </a:p>
        </p:txBody>
      </p:sp>
      <p:sp>
        <p:nvSpPr>
          <p:cNvPr id="3" name="Footer Placeholder 2"/>
          <p:cNvSpPr>
            <a:spLocks noGrp="1"/>
          </p:cNvSpPr>
          <p:nvPr>
            <p:ph type="ftr" sz="quarter" idx="11"/>
          </p:nvPr>
        </p:nvSpPr>
        <p:spPr/>
        <p:txBody>
          <a:bodyPr/>
          <a:lstStyle/>
          <a:p>
            <a:pPr rtl="0"/>
            <a:r>
              <a:rPr lang="nl-NL" noProof="0"/>
              <a:t>Voorbeeld van voettekst</a:t>
            </a:r>
          </a:p>
        </p:txBody>
      </p:sp>
      <p:sp>
        <p:nvSpPr>
          <p:cNvPr id="4" name="Slide Number Placeholder 3"/>
          <p:cNvSpPr>
            <a:spLocks noGrp="1"/>
          </p:cNvSpPr>
          <p:nvPr>
            <p:ph type="sldNum" sz="quarter" idx="12"/>
          </p:nvPr>
        </p:nvSpPr>
        <p:spPr/>
        <p:txBody>
          <a:bodyPr/>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362264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pPr rtl="0"/>
            <a:r>
              <a:rPr lang="nl-NL" noProof="0"/>
              <a:t>maandag 1 februari 20XX</a:t>
            </a:r>
          </a:p>
        </p:txBody>
      </p:sp>
      <p:sp>
        <p:nvSpPr>
          <p:cNvPr id="6" name="Footer Placeholder 5"/>
          <p:cNvSpPr>
            <a:spLocks noGrp="1"/>
          </p:cNvSpPr>
          <p:nvPr>
            <p:ph type="ftr" sz="quarter" idx="11"/>
          </p:nvPr>
        </p:nvSpPr>
        <p:spPr/>
        <p:txBody>
          <a:bodyPr/>
          <a:lstStyle/>
          <a:p>
            <a:pPr rtl="0"/>
            <a:r>
              <a:rPr lang="nl-NL" noProof="0"/>
              <a:t>Voorbeeld van voettekst</a:t>
            </a:r>
          </a:p>
        </p:txBody>
      </p:sp>
      <p:sp>
        <p:nvSpPr>
          <p:cNvPr id="7" name="Slide Number Placeholder 6"/>
          <p:cNvSpPr>
            <a:spLocks noGrp="1"/>
          </p:cNvSpPr>
          <p:nvPr>
            <p:ph type="sldNum" sz="quarter" idx="12"/>
          </p:nvPr>
        </p:nvSpPr>
        <p:spPr/>
        <p:txBody>
          <a:bodyPr/>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40910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pPr rtl="0"/>
            <a:r>
              <a:rPr lang="nl-NL" noProof="0"/>
              <a:t>maandag 1 februari 20XX</a:t>
            </a:r>
          </a:p>
        </p:txBody>
      </p:sp>
      <p:sp>
        <p:nvSpPr>
          <p:cNvPr id="6" name="Footer Placeholder 5"/>
          <p:cNvSpPr>
            <a:spLocks noGrp="1"/>
          </p:cNvSpPr>
          <p:nvPr>
            <p:ph type="ftr" sz="quarter" idx="11"/>
          </p:nvPr>
        </p:nvSpPr>
        <p:spPr/>
        <p:txBody>
          <a:bodyPr/>
          <a:lstStyle/>
          <a:p>
            <a:pPr rtl="0"/>
            <a:r>
              <a:rPr lang="nl-NL" noProof="0"/>
              <a:t>Voorbeeld van voettekst</a:t>
            </a:r>
          </a:p>
        </p:txBody>
      </p:sp>
      <p:sp>
        <p:nvSpPr>
          <p:cNvPr id="7" name="Slide Number Placeholder 6"/>
          <p:cNvSpPr>
            <a:spLocks noGrp="1"/>
          </p:cNvSpPr>
          <p:nvPr>
            <p:ph type="sldNum" sz="quarter" idx="12"/>
          </p:nvPr>
        </p:nvSpPr>
        <p:spPr/>
        <p:txBody>
          <a:bodyPr/>
          <a:lstStyle/>
          <a:p>
            <a:pPr rtl="0"/>
            <a:fld id="{C01389E6-C847-4AD0-B56D-D205B2EAB1EE}" type="slidenum">
              <a:rPr lang="nl-NL" noProof="0" smtClean="0"/>
              <a:t>‹nr.›</a:t>
            </a:fld>
            <a:endParaRPr lang="nl-NL" noProof="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092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r>
              <a:rPr lang="nl-NL" noProof="0"/>
              <a:t>maandag 1 februari 20XX</a:t>
            </a: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rtl="0"/>
            <a:r>
              <a:rPr lang="nl-NL" b="0" noProof="0"/>
              <a:t>Voorbeeld van voettekst</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C01389E6-C847-4AD0-B56D-D205B2EAB1EE}" type="slidenum">
              <a:rPr lang="nl-NL" noProof="0" smtClean="0"/>
              <a:pPr rtl="0"/>
              <a:t>‹nr.›</a:t>
            </a:fld>
            <a:endParaRPr lang="nl-NL" noProof="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ep 7">
            <a:extLst>
              <a:ext uri="{FF2B5EF4-FFF2-40B4-BE49-F238E27FC236}">
                <a16:creationId xmlns:a16="http://schemas.microsoft.com/office/drawing/2014/main" id="{8B8A7361-0244-49BA-997B-9BC1E8F1F52B}"/>
              </a:ext>
              <a:ext uri="{C183D7F6-B498-43B3-948B-1728B52AA6E4}">
                <adec:decorative xmlns:adec="http://schemas.microsoft.com/office/drawing/2017/decorative" val="1"/>
              </a:ext>
            </a:extLst>
          </p:cNvPr>
          <p:cNvGrpSpPr/>
          <p:nvPr userDrawn="1"/>
        </p:nvGrpSpPr>
        <p:grpSpPr>
          <a:xfrm>
            <a:off x="0" y="6409177"/>
            <a:ext cx="12192000" cy="456774"/>
            <a:chOff x="0" y="6401226"/>
            <a:chExt cx="12192000" cy="456774"/>
          </a:xfrm>
        </p:grpSpPr>
        <p:sp>
          <p:nvSpPr>
            <p:cNvPr id="9" name="Rechthoek 8">
              <a:extLst>
                <a:ext uri="{FF2B5EF4-FFF2-40B4-BE49-F238E27FC236}">
                  <a16:creationId xmlns:a16="http://schemas.microsoft.com/office/drawing/2014/main" id="{F6C0BAC4-9830-4923-842B-13EB08969EB9}"/>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Rechthoek 9">
              <a:extLst>
                <a:ext uri="{FF2B5EF4-FFF2-40B4-BE49-F238E27FC236}">
                  <a16:creationId xmlns:a16="http://schemas.microsoft.com/office/drawing/2014/main" id="{94F36A5A-785D-444A-9F53-58B5D3DDABD1}"/>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spTree>
    <p:extLst>
      <p:ext uri="{BB962C8B-B14F-4D97-AF65-F5344CB8AC3E}">
        <p14:creationId xmlns:p14="http://schemas.microsoft.com/office/powerpoint/2010/main" val="40545789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40" name="Straight Connector 1039">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96FAEF3E-CEBD-4648-AABE-82941BDFD2F0}"/>
              </a:ext>
            </a:extLst>
          </p:cNvPr>
          <p:cNvSpPr>
            <a:spLocks noGrp="1"/>
          </p:cNvSpPr>
          <p:nvPr>
            <p:ph type="title"/>
          </p:nvPr>
        </p:nvSpPr>
        <p:spPr>
          <a:xfrm>
            <a:off x="888786" y="461591"/>
            <a:ext cx="3626770" cy="1643865"/>
          </a:xfrm>
        </p:spPr>
        <p:txBody>
          <a:bodyPr vert="horz" lIns="91440" tIns="45720" rIns="91440" bIns="45720" rtlCol="0" anchor="ctr">
            <a:noAutofit/>
          </a:bodyPr>
          <a:lstStyle/>
          <a:p>
            <a:r>
              <a:rPr lang="en-US" sz="3200" err="1"/>
              <a:t>Professionalisering</a:t>
            </a:r>
            <a:r>
              <a:rPr lang="en-US" sz="3200"/>
              <a:t> &amp; </a:t>
            </a:r>
            <a:r>
              <a:rPr lang="en-US" sz="3200" err="1"/>
              <a:t>kwaliteitsverbetering</a:t>
            </a:r>
            <a:r>
              <a:rPr lang="en-US" sz="3200"/>
              <a:t> </a:t>
            </a:r>
            <a:br>
              <a:rPr lang="en-US" sz="3200"/>
            </a:br>
            <a:r>
              <a:rPr lang="en-US" sz="3200"/>
              <a:t>van het </a:t>
            </a:r>
            <a:r>
              <a:rPr lang="en-US" sz="3200" err="1"/>
              <a:t>informeel</a:t>
            </a:r>
            <a:r>
              <a:rPr lang="en-US" sz="3200"/>
              <a:t> </a:t>
            </a:r>
            <a:r>
              <a:rPr lang="en-US" sz="3200" err="1"/>
              <a:t>islamitisch</a:t>
            </a:r>
            <a:r>
              <a:rPr lang="en-US" sz="3200"/>
              <a:t> </a:t>
            </a:r>
            <a:r>
              <a:rPr lang="en-US" sz="3200" err="1"/>
              <a:t>onderwijs</a:t>
            </a:r>
            <a:endParaRPr lang="en-US" sz="3200"/>
          </a:p>
        </p:txBody>
      </p:sp>
      <p:sp>
        <p:nvSpPr>
          <p:cNvPr id="12" name="Ondertitel 2">
            <a:extLst>
              <a:ext uri="{FF2B5EF4-FFF2-40B4-BE49-F238E27FC236}">
                <a16:creationId xmlns:a16="http://schemas.microsoft.com/office/drawing/2014/main" id="{A5B32ED3-B939-B30E-C5C9-3A9D35303154}"/>
              </a:ext>
            </a:extLst>
          </p:cNvPr>
          <p:cNvSpPr txBox="1">
            <a:spLocks/>
          </p:cNvSpPr>
          <p:nvPr/>
        </p:nvSpPr>
        <p:spPr>
          <a:xfrm>
            <a:off x="1024128" y="2926080"/>
            <a:ext cx="3133580" cy="3931920"/>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600" dirty="0"/>
              <a:t>Training </a:t>
            </a:r>
            <a:r>
              <a:rPr lang="en-US" sz="1600" dirty="0" err="1"/>
              <a:t>Moskeedocenten</a:t>
            </a:r>
            <a:r>
              <a:rPr lang="en-US" sz="1600" dirty="0"/>
              <a:t> les 10</a:t>
            </a:r>
          </a:p>
          <a:p>
            <a:endParaRPr lang="en-US" sz="1600"/>
          </a:p>
          <a:p>
            <a:endParaRPr lang="en-US" sz="1600"/>
          </a:p>
        </p:txBody>
      </p:sp>
      <p:pic>
        <p:nvPicPr>
          <p:cNvPr id="1026" name="Picture 2">
            <a:extLst>
              <a:ext uri="{FF2B5EF4-FFF2-40B4-BE49-F238E27FC236}">
                <a16:creationId xmlns:a16="http://schemas.microsoft.com/office/drawing/2014/main" id="{7DD52571-3368-EA85-8BC2-2ADD264B14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93" r="9091"/>
          <a:stretch/>
        </p:blipFill>
        <p:spPr bwMode="auto">
          <a:xfrm>
            <a:off x="4642342" y="1485675"/>
            <a:ext cx="6909577" cy="3886649"/>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atum 4">
            <a:extLst>
              <a:ext uri="{FF2B5EF4-FFF2-40B4-BE49-F238E27FC236}">
                <a16:creationId xmlns:a16="http://schemas.microsoft.com/office/drawing/2014/main" id="{9E52CAD9-62B3-F76B-0A70-E4B25DDFD0DD}"/>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a:highlight>
                  <a:srgbClr val="FFFF00"/>
                </a:highlight>
              </a:rPr>
              <a:t>woensda</a:t>
            </a:r>
            <a:r>
              <a:rPr lang="en-US" noProof="0">
                <a:highlight>
                  <a:srgbClr val="FFFF00"/>
                </a:highlight>
              </a:rPr>
              <a:t>g 1</a:t>
            </a:r>
            <a:r>
              <a:rPr lang="en-US" noProof="0"/>
              <a:t> mei 2024</a:t>
            </a:r>
          </a:p>
        </p:txBody>
      </p:sp>
      <p:sp>
        <p:nvSpPr>
          <p:cNvPr id="3" name="Tijdelijke aanduiding voor voettekst 2">
            <a:extLst>
              <a:ext uri="{FF2B5EF4-FFF2-40B4-BE49-F238E27FC236}">
                <a16:creationId xmlns:a16="http://schemas.microsoft.com/office/drawing/2014/main" id="{B1B99AB7-EA34-FA2B-A3CB-6D90BA7F1C12}"/>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0BDB8BA9-1F20-D92E-5714-88060AE5B4A3}"/>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a:pPr>
                <a:spcAft>
                  <a:spcPts val="600"/>
                </a:spcAft>
              </a:pPr>
              <a:t>1</a:t>
            </a:fld>
            <a:endParaRPr lang="en-US" noProof="0"/>
          </a:p>
        </p:txBody>
      </p:sp>
      <p:pic>
        <p:nvPicPr>
          <p:cNvPr id="8" name="Tijdelijke aanduiding voor inhoud 7" descr="Afbeelding met tekst, Lettertype, Graphics, grafische vormgeving&#10;&#10;Automatisch gegenereerde beschrijving">
            <a:extLst>
              <a:ext uri="{FF2B5EF4-FFF2-40B4-BE49-F238E27FC236}">
                <a16:creationId xmlns:a16="http://schemas.microsoft.com/office/drawing/2014/main" id="{F3712D10-8CA9-5AE3-01A0-52956C68E65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841043" y="5764807"/>
            <a:ext cx="2258511" cy="533009"/>
          </a:xfrm>
        </p:spPr>
      </p:pic>
    </p:spTree>
    <p:extLst>
      <p:ext uri="{BB962C8B-B14F-4D97-AF65-F5344CB8AC3E}">
        <p14:creationId xmlns:p14="http://schemas.microsoft.com/office/powerpoint/2010/main" val="481191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p:txBody>
          <a:bodyPr/>
          <a:lstStyle/>
          <a:p>
            <a:pPr rtl="0"/>
            <a:fld id="{C01389E6-C847-4AD0-B56D-D205B2EAB1EE}" type="slidenum">
              <a:rPr lang="nl-NL" noProof="0" smtClean="0"/>
              <a:t>10</a:t>
            </a:fld>
            <a:endParaRPr lang="nl-NL" noProof="0"/>
          </a:p>
        </p:txBody>
      </p:sp>
      <p:sp>
        <p:nvSpPr>
          <p:cNvPr id="7" name="Titel 1">
            <a:extLst>
              <a:ext uri="{FF2B5EF4-FFF2-40B4-BE49-F238E27FC236}">
                <a16:creationId xmlns:a16="http://schemas.microsoft.com/office/drawing/2014/main" id="{E7CEF284-F8A2-2AEB-97D3-B7BB7BEC1CA7}"/>
              </a:ext>
            </a:extLst>
          </p:cNvPr>
          <p:cNvSpPr>
            <a:spLocks noGrp="1"/>
          </p:cNvSpPr>
          <p:nvPr>
            <p:ph type="title"/>
          </p:nvPr>
        </p:nvSpPr>
        <p:spPr>
          <a:xfrm>
            <a:off x="1371600" y="795338"/>
            <a:ext cx="10240963" cy="1235075"/>
          </a:xfrm>
        </p:spPr>
        <p:txBody>
          <a:bodyPr vert="horz" lIns="91440" tIns="45720" rIns="91440" bIns="45720" rtlCol="0" anchor="ctr">
            <a:noAutofit/>
          </a:bodyPr>
          <a:lstStyle/>
          <a:p>
            <a:r>
              <a:rPr lang="en-US" sz="4400" err="1"/>
              <a:t>Inhoud</a:t>
            </a:r>
            <a:r>
              <a:rPr lang="en-US" sz="4400"/>
              <a:t> training</a:t>
            </a:r>
          </a:p>
        </p:txBody>
      </p:sp>
      <p:sp>
        <p:nvSpPr>
          <p:cNvPr id="11" name="Tekstvak 10">
            <a:extLst>
              <a:ext uri="{FF2B5EF4-FFF2-40B4-BE49-F238E27FC236}">
                <a16:creationId xmlns:a16="http://schemas.microsoft.com/office/drawing/2014/main" id="{0EDD0D6F-0692-B4A6-4CBE-9E0A5987DC42}"/>
              </a:ext>
            </a:extLst>
          </p:cNvPr>
          <p:cNvSpPr txBox="1"/>
          <p:nvPr/>
        </p:nvSpPr>
        <p:spPr>
          <a:xfrm>
            <a:off x="1371600" y="2771178"/>
            <a:ext cx="4652211" cy="2954655"/>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nl-NL" sz="2800">
                <a:solidFill>
                  <a:schemeClr val="bg2"/>
                </a:solidFill>
              </a:rPr>
              <a:t>Reflectie Praktijk</a:t>
            </a:r>
            <a:endParaRPr lang="nl-NL">
              <a:solidFill>
                <a:schemeClr val="bg2"/>
              </a:solidFill>
            </a:endParaRPr>
          </a:p>
          <a:p>
            <a:pPr marL="285750" indent="-285750">
              <a:buFont typeface="Wingdings" panose="05000000000000000000" pitchFamily="2" charset="2"/>
              <a:buChar char="§"/>
            </a:pPr>
            <a:r>
              <a:rPr lang="nl-NL" sz="2800">
                <a:solidFill>
                  <a:schemeClr val="bg2"/>
                </a:solidFill>
                <a:ea typeface="+mn-lt"/>
                <a:cs typeface="+mn-lt"/>
              </a:rPr>
              <a:t>Evaluatie van de cursus</a:t>
            </a:r>
          </a:p>
          <a:p>
            <a:pPr marL="285750" indent="-285750">
              <a:buFont typeface="Wingdings" panose="05000000000000000000" pitchFamily="2" charset="2"/>
              <a:buChar char="§"/>
            </a:pPr>
            <a:r>
              <a:rPr lang="nl-NL" sz="2800">
                <a:solidFill>
                  <a:schemeClr val="bg2"/>
                </a:solidFill>
                <a:ea typeface="+mn-lt"/>
                <a:cs typeface="+mn-lt"/>
              </a:rPr>
              <a:t>Integratie en Samenvatting</a:t>
            </a:r>
            <a:r>
              <a:rPr lang="nl-NL" sz="2800">
                <a:ea typeface="+mn-lt"/>
                <a:cs typeface="+mn-lt"/>
              </a:rPr>
              <a:t> </a:t>
            </a:r>
          </a:p>
          <a:p>
            <a:pPr marL="285750" indent="-285750">
              <a:buFont typeface="Wingdings" panose="05000000000000000000" pitchFamily="2" charset="2"/>
              <a:buChar char="§"/>
            </a:pPr>
            <a:r>
              <a:rPr lang="nl-NL" sz="2800">
                <a:ea typeface="+mn-lt"/>
                <a:cs typeface="+mn-lt"/>
              </a:rPr>
              <a:t>Ruimte voor vragen en uitwisseling</a:t>
            </a:r>
          </a:p>
          <a:p>
            <a:pPr marL="285750" indent="-285750">
              <a:buFont typeface="Wingdings" panose="05000000000000000000" pitchFamily="2" charset="2"/>
              <a:buChar char="§"/>
            </a:pPr>
            <a:r>
              <a:rPr lang="nl-NL" sz="2800">
                <a:solidFill>
                  <a:schemeClr val="bg2">
                    <a:lumMod val="90000"/>
                  </a:schemeClr>
                </a:solidFill>
                <a:ea typeface="+mn-lt"/>
                <a:cs typeface="+mn-lt"/>
              </a:rPr>
              <a:t>Afsluiting</a:t>
            </a:r>
          </a:p>
          <a:p>
            <a:pPr marL="285750" indent="-285750">
              <a:buFont typeface="Wingdings" panose="05000000000000000000" pitchFamily="2" charset="2"/>
              <a:buChar char="§"/>
            </a:pPr>
            <a:endParaRPr lang="nl-NL"/>
          </a:p>
        </p:txBody>
      </p:sp>
      <p:pic>
        <p:nvPicPr>
          <p:cNvPr id="12" name="Afbeelding 11" descr="6 vragen die het verschil maken - No Non Sales">
            <a:extLst>
              <a:ext uri="{FF2B5EF4-FFF2-40B4-BE49-F238E27FC236}">
                <a16:creationId xmlns:a16="http://schemas.microsoft.com/office/drawing/2014/main" id="{37C42B54-6D65-BD80-2011-BE00DBE3EFDB}"/>
              </a:ext>
            </a:extLst>
          </p:cNvPr>
          <p:cNvPicPr>
            <a:picLocks noChangeAspect="1"/>
          </p:cNvPicPr>
          <p:nvPr/>
        </p:nvPicPr>
        <p:blipFill>
          <a:blip r:embed="rId3"/>
          <a:stretch>
            <a:fillRect/>
          </a:stretch>
        </p:blipFill>
        <p:spPr>
          <a:xfrm>
            <a:off x="6958914" y="2977533"/>
            <a:ext cx="4658496" cy="3085962"/>
          </a:xfrm>
          <a:prstGeom prst="rect">
            <a:avLst/>
          </a:prstGeom>
        </p:spPr>
      </p:pic>
    </p:spTree>
    <p:extLst>
      <p:ext uri="{BB962C8B-B14F-4D97-AF65-F5344CB8AC3E}">
        <p14:creationId xmlns:p14="http://schemas.microsoft.com/office/powerpoint/2010/main" val="3245432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p:txBody>
          <a:bodyPr/>
          <a:lstStyle/>
          <a:p>
            <a:pPr rtl="0"/>
            <a:fld id="{C01389E6-C847-4AD0-B56D-D205B2EAB1EE}" type="slidenum">
              <a:rPr lang="nl-NL" noProof="0" smtClean="0"/>
              <a:t>11</a:t>
            </a:fld>
            <a:endParaRPr lang="nl-NL" noProof="0"/>
          </a:p>
        </p:txBody>
      </p:sp>
      <p:sp>
        <p:nvSpPr>
          <p:cNvPr id="7" name="Titel 1">
            <a:extLst>
              <a:ext uri="{FF2B5EF4-FFF2-40B4-BE49-F238E27FC236}">
                <a16:creationId xmlns:a16="http://schemas.microsoft.com/office/drawing/2014/main" id="{E7CEF284-F8A2-2AEB-97D3-B7BB7BEC1CA7}"/>
              </a:ext>
            </a:extLst>
          </p:cNvPr>
          <p:cNvSpPr>
            <a:spLocks noGrp="1"/>
          </p:cNvSpPr>
          <p:nvPr>
            <p:ph type="title"/>
          </p:nvPr>
        </p:nvSpPr>
        <p:spPr>
          <a:xfrm>
            <a:off x="1371600" y="795338"/>
            <a:ext cx="10240963" cy="1235075"/>
          </a:xfrm>
        </p:spPr>
        <p:txBody>
          <a:bodyPr vert="horz" lIns="91440" tIns="45720" rIns="91440" bIns="45720" rtlCol="0" anchor="ctr">
            <a:noAutofit/>
          </a:bodyPr>
          <a:lstStyle/>
          <a:p>
            <a:r>
              <a:rPr lang="en-US" sz="4400" err="1"/>
              <a:t>Inhoud</a:t>
            </a:r>
            <a:r>
              <a:rPr lang="en-US" sz="4400"/>
              <a:t> training</a:t>
            </a:r>
          </a:p>
        </p:txBody>
      </p:sp>
      <p:sp>
        <p:nvSpPr>
          <p:cNvPr id="11" name="Tekstvak 10">
            <a:extLst>
              <a:ext uri="{FF2B5EF4-FFF2-40B4-BE49-F238E27FC236}">
                <a16:creationId xmlns:a16="http://schemas.microsoft.com/office/drawing/2014/main" id="{0EDD0D6F-0692-B4A6-4CBE-9E0A5987DC42}"/>
              </a:ext>
            </a:extLst>
          </p:cNvPr>
          <p:cNvSpPr txBox="1"/>
          <p:nvPr/>
        </p:nvSpPr>
        <p:spPr>
          <a:xfrm>
            <a:off x="1371600" y="2771178"/>
            <a:ext cx="4652211" cy="2954655"/>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nl-NL" sz="2800">
                <a:solidFill>
                  <a:schemeClr val="bg2"/>
                </a:solidFill>
              </a:rPr>
              <a:t>Reflectie Praktijk</a:t>
            </a:r>
            <a:endParaRPr lang="nl-NL">
              <a:solidFill>
                <a:schemeClr val="bg2"/>
              </a:solidFill>
            </a:endParaRPr>
          </a:p>
          <a:p>
            <a:pPr marL="285750" indent="-285750">
              <a:buFont typeface="Wingdings" panose="05000000000000000000" pitchFamily="2" charset="2"/>
              <a:buChar char="§"/>
            </a:pPr>
            <a:r>
              <a:rPr lang="nl-NL" sz="2800">
                <a:solidFill>
                  <a:schemeClr val="bg2"/>
                </a:solidFill>
                <a:ea typeface="+mn-lt"/>
                <a:cs typeface="+mn-lt"/>
              </a:rPr>
              <a:t>Evaluatie van de cursus</a:t>
            </a:r>
          </a:p>
          <a:p>
            <a:pPr marL="285750" indent="-285750">
              <a:buFont typeface="Wingdings" panose="05000000000000000000" pitchFamily="2" charset="2"/>
              <a:buChar char="§"/>
            </a:pPr>
            <a:r>
              <a:rPr lang="nl-NL" sz="2800">
                <a:solidFill>
                  <a:schemeClr val="bg2"/>
                </a:solidFill>
                <a:ea typeface="+mn-lt"/>
                <a:cs typeface="+mn-lt"/>
              </a:rPr>
              <a:t>Integratie en Samenvatting</a:t>
            </a:r>
            <a:r>
              <a:rPr lang="nl-NL" sz="2800">
                <a:ea typeface="+mn-lt"/>
                <a:cs typeface="+mn-lt"/>
              </a:rPr>
              <a:t> </a:t>
            </a:r>
          </a:p>
          <a:p>
            <a:pPr marL="285750" indent="-285750">
              <a:buFont typeface="Wingdings" panose="05000000000000000000" pitchFamily="2" charset="2"/>
              <a:buChar char="§"/>
            </a:pPr>
            <a:r>
              <a:rPr lang="nl-NL" sz="2800">
                <a:solidFill>
                  <a:schemeClr val="bg2"/>
                </a:solidFill>
                <a:ea typeface="+mn-lt"/>
                <a:cs typeface="+mn-lt"/>
              </a:rPr>
              <a:t>Ruimte voor vragen en uitwisseling</a:t>
            </a:r>
          </a:p>
          <a:p>
            <a:pPr marL="285750" indent="-285750">
              <a:buFont typeface="Wingdings" panose="05000000000000000000" pitchFamily="2" charset="2"/>
              <a:buChar char="§"/>
            </a:pPr>
            <a:r>
              <a:rPr lang="nl-NL" sz="2800">
                <a:ea typeface="+mn-lt"/>
                <a:cs typeface="+mn-lt"/>
              </a:rPr>
              <a:t>Afsluiting</a:t>
            </a:r>
          </a:p>
          <a:p>
            <a:pPr marL="285750" indent="-285750">
              <a:buFont typeface="Wingdings" panose="05000000000000000000" pitchFamily="2" charset="2"/>
              <a:buChar char="§"/>
            </a:pPr>
            <a:endParaRPr lang="nl-NL"/>
          </a:p>
        </p:txBody>
      </p:sp>
      <p:pic>
        <p:nvPicPr>
          <p:cNvPr id="2" name="Afbeelding 1" descr="7 tips voor de afsluiting van je meeting">
            <a:extLst>
              <a:ext uri="{FF2B5EF4-FFF2-40B4-BE49-F238E27FC236}">
                <a16:creationId xmlns:a16="http://schemas.microsoft.com/office/drawing/2014/main" id="{3E1D55A0-DBCB-D664-E79E-F125841D9DA6}"/>
              </a:ext>
            </a:extLst>
          </p:cNvPr>
          <p:cNvPicPr>
            <a:picLocks noChangeAspect="1"/>
          </p:cNvPicPr>
          <p:nvPr/>
        </p:nvPicPr>
        <p:blipFill>
          <a:blip r:embed="rId3"/>
          <a:stretch>
            <a:fillRect/>
          </a:stretch>
        </p:blipFill>
        <p:spPr>
          <a:xfrm>
            <a:off x="6495535" y="2771003"/>
            <a:ext cx="4256902" cy="3190102"/>
          </a:xfrm>
          <a:prstGeom prst="rect">
            <a:avLst/>
          </a:prstGeom>
        </p:spPr>
      </p:pic>
    </p:spTree>
    <p:extLst>
      <p:ext uri="{BB962C8B-B14F-4D97-AF65-F5344CB8AC3E}">
        <p14:creationId xmlns:p14="http://schemas.microsoft.com/office/powerpoint/2010/main" val="1007743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FAEF3E-CEBD-4648-AABE-82941BDFD2F0}"/>
              </a:ext>
            </a:extLst>
          </p:cNvPr>
          <p:cNvSpPr>
            <a:spLocks noGrp="1"/>
          </p:cNvSpPr>
          <p:nvPr>
            <p:ph type="title"/>
          </p:nvPr>
        </p:nvSpPr>
        <p:spPr>
          <a:xfrm>
            <a:off x="1371600" y="1139252"/>
            <a:ext cx="9076544" cy="890716"/>
          </a:xfrm>
        </p:spPr>
        <p:txBody>
          <a:bodyPr/>
          <a:lstStyle/>
          <a:p>
            <a:r>
              <a:rPr lang="nl-NL"/>
              <a:t>Afronding</a:t>
            </a:r>
          </a:p>
        </p:txBody>
      </p:sp>
      <p:sp>
        <p:nvSpPr>
          <p:cNvPr id="3" name="Tijdelijke aanduiding voor voettekst 2">
            <a:extLst>
              <a:ext uri="{FF2B5EF4-FFF2-40B4-BE49-F238E27FC236}">
                <a16:creationId xmlns:a16="http://schemas.microsoft.com/office/drawing/2014/main" id="{B1B99AB7-EA34-FA2B-A3CB-6D90BA7F1C12}"/>
              </a:ext>
            </a:extLst>
          </p:cNvPr>
          <p:cNvSpPr>
            <a:spLocks noGrp="1"/>
          </p:cNvSpPr>
          <p:nvPr>
            <p:ph type="ftr" sz="quarter" idx="11"/>
          </p:nvPr>
        </p:nvSpPr>
        <p:spPr/>
        <p:txBody>
          <a:bodyPr/>
          <a:lstStyle/>
          <a:p>
            <a:pPr rtl="0"/>
            <a:r>
              <a:rPr lang="nl-NL" noProof="0">
                <a:solidFill>
                  <a:schemeClr val="bg1"/>
                </a:solidFill>
              </a:rPr>
              <a:t>Voorbeeld van voettekst</a:t>
            </a:r>
          </a:p>
        </p:txBody>
      </p:sp>
      <p:pic>
        <p:nvPicPr>
          <p:cNvPr id="8" name="Tijdelijke aanduiding voor inhoud 7" descr="Afbeelding met tekst, Lettertype, Graphics, grafische vormgeving&#10;&#10;Automatisch gegenereerde beschrijving">
            <a:extLst>
              <a:ext uri="{FF2B5EF4-FFF2-40B4-BE49-F238E27FC236}">
                <a16:creationId xmlns:a16="http://schemas.microsoft.com/office/drawing/2014/main" id="{F3712D10-8CA9-5AE3-01A0-52956C68E6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41043" y="5764807"/>
            <a:ext cx="2258511" cy="533009"/>
          </a:xfrm>
        </p:spPr>
      </p:pic>
      <p:sp>
        <p:nvSpPr>
          <p:cNvPr id="5" name="Tijdelijke aanduiding voor datum 4">
            <a:extLst>
              <a:ext uri="{FF2B5EF4-FFF2-40B4-BE49-F238E27FC236}">
                <a16:creationId xmlns:a16="http://schemas.microsoft.com/office/drawing/2014/main" id="{9E52CAD9-62B3-F76B-0A70-E4B25DDFD0DD}"/>
              </a:ext>
            </a:extLst>
          </p:cNvPr>
          <p:cNvSpPr>
            <a:spLocks noGrp="1"/>
          </p:cNvSpPr>
          <p:nvPr>
            <p:ph type="dt" sz="half" idx="10"/>
          </p:nvPr>
        </p:nvSpPr>
        <p:spPr/>
        <p:txBody>
          <a:bodyPr/>
          <a:lstStyle/>
          <a:p>
            <a:pPr rtl="0"/>
            <a:r>
              <a:rPr lang="nl-NL" err="1"/>
              <a:t>woensda</a:t>
            </a:r>
            <a:r>
              <a:rPr lang="nl-NL" noProof="0"/>
              <a:t>g 1 mei 2024</a:t>
            </a:r>
          </a:p>
        </p:txBody>
      </p:sp>
      <p:sp>
        <p:nvSpPr>
          <p:cNvPr id="6" name="Tijdelijke aanduiding voor dianummer 5">
            <a:extLst>
              <a:ext uri="{FF2B5EF4-FFF2-40B4-BE49-F238E27FC236}">
                <a16:creationId xmlns:a16="http://schemas.microsoft.com/office/drawing/2014/main" id="{0BDB8BA9-1F20-D92E-5714-88060AE5B4A3}"/>
              </a:ext>
            </a:extLst>
          </p:cNvPr>
          <p:cNvSpPr>
            <a:spLocks noGrp="1"/>
          </p:cNvSpPr>
          <p:nvPr>
            <p:ph type="sldNum" sz="quarter" idx="12"/>
          </p:nvPr>
        </p:nvSpPr>
        <p:spPr/>
        <p:txBody>
          <a:bodyPr/>
          <a:lstStyle/>
          <a:p>
            <a:pPr rtl="0"/>
            <a:fld id="{C01389E6-C847-4AD0-B56D-D205B2EAB1EE}" type="slidenum">
              <a:rPr lang="nl-NL" noProof="0" smtClean="0"/>
              <a:t>12</a:t>
            </a:fld>
            <a:endParaRPr lang="nl-NL" noProof="0"/>
          </a:p>
        </p:txBody>
      </p:sp>
      <p:pic>
        <p:nvPicPr>
          <p:cNvPr id="9218" name="Picture 2" descr="Bedankt en graag tot de volgende keer!! - Online tegeltjes bakken - WBVB  Rotterdam">
            <a:extLst>
              <a:ext uri="{FF2B5EF4-FFF2-40B4-BE49-F238E27FC236}">
                <a16:creationId xmlns:a16="http://schemas.microsoft.com/office/drawing/2014/main" id="{BE6DB758-A09A-FE2F-347E-C4AE7AD91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8651" y="2669954"/>
            <a:ext cx="3245897" cy="3245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367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p:txBody>
          <a:bodyPr/>
          <a:lstStyle/>
          <a:p>
            <a:pPr rtl="0"/>
            <a:fld id="{C01389E6-C847-4AD0-B56D-D205B2EAB1EE}" type="slidenum">
              <a:rPr lang="nl-NL" noProof="0" smtClean="0"/>
              <a:t>2</a:t>
            </a:fld>
            <a:endParaRPr lang="nl-NL" noProof="0"/>
          </a:p>
        </p:txBody>
      </p:sp>
      <p:sp>
        <p:nvSpPr>
          <p:cNvPr id="7" name="Titel 1">
            <a:extLst>
              <a:ext uri="{FF2B5EF4-FFF2-40B4-BE49-F238E27FC236}">
                <a16:creationId xmlns:a16="http://schemas.microsoft.com/office/drawing/2014/main" id="{E7CEF284-F8A2-2AEB-97D3-B7BB7BEC1CA7}"/>
              </a:ext>
            </a:extLst>
          </p:cNvPr>
          <p:cNvSpPr>
            <a:spLocks noGrp="1"/>
          </p:cNvSpPr>
          <p:nvPr>
            <p:ph type="title"/>
          </p:nvPr>
        </p:nvSpPr>
        <p:spPr>
          <a:xfrm>
            <a:off x="1371600" y="795338"/>
            <a:ext cx="10240963" cy="1235075"/>
          </a:xfrm>
        </p:spPr>
        <p:txBody>
          <a:bodyPr vert="horz" lIns="91440" tIns="45720" rIns="91440" bIns="45720" rtlCol="0" anchor="ctr">
            <a:noAutofit/>
          </a:bodyPr>
          <a:lstStyle/>
          <a:p>
            <a:r>
              <a:rPr lang="en-US" sz="4000"/>
              <a:t>Programma </a:t>
            </a:r>
            <a:r>
              <a:rPr lang="en-US" sz="4000" err="1"/>
              <a:t>dag</a:t>
            </a:r>
            <a:r>
              <a:rPr lang="en-US" sz="4000"/>
              <a:t> 10</a:t>
            </a:r>
          </a:p>
        </p:txBody>
      </p:sp>
      <p:sp>
        <p:nvSpPr>
          <p:cNvPr id="11" name="Tekstvak 10">
            <a:extLst>
              <a:ext uri="{FF2B5EF4-FFF2-40B4-BE49-F238E27FC236}">
                <a16:creationId xmlns:a16="http://schemas.microsoft.com/office/drawing/2014/main" id="{0EDD0D6F-0692-B4A6-4CBE-9E0A5987DC42}"/>
              </a:ext>
            </a:extLst>
          </p:cNvPr>
          <p:cNvSpPr txBox="1"/>
          <p:nvPr/>
        </p:nvSpPr>
        <p:spPr>
          <a:xfrm>
            <a:off x="1371600" y="2771178"/>
            <a:ext cx="4652211" cy="2954655"/>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nl-NL" sz="2800"/>
              <a:t>Introductie</a:t>
            </a:r>
            <a:endParaRPr lang="nl-NL"/>
          </a:p>
          <a:p>
            <a:pPr marL="285750" indent="-285750">
              <a:buFont typeface="Wingdings" panose="05000000000000000000" pitchFamily="2" charset="2"/>
              <a:buChar char="§"/>
            </a:pPr>
            <a:r>
              <a:rPr lang="nl-NL" sz="2800"/>
              <a:t>Reflectie praktijk</a:t>
            </a:r>
          </a:p>
          <a:p>
            <a:pPr marL="285750" indent="-285750">
              <a:buFont typeface="Wingdings" panose="05000000000000000000" pitchFamily="2" charset="2"/>
              <a:buChar char="§"/>
            </a:pPr>
            <a:r>
              <a:rPr lang="nl-NL" sz="2800"/>
              <a:t>Evaluatie van de cursus</a:t>
            </a:r>
          </a:p>
          <a:p>
            <a:pPr marL="285750" indent="-285750">
              <a:buFont typeface="Wingdings" panose="05000000000000000000" pitchFamily="2" charset="2"/>
              <a:buChar char="§"/>
            </a:pPr>
            <a:r>
              <a:rPr lang="nl-NL" sz="2800"/>
              <a:t>Pauze</a:t>
            </a:r>
          </a:p>
          <a:p>
            <a:pPr marL="285750" indent="-285750">
              <a:buFont typeface="Wingdings" panose="05000000000000000000" pitchFamily="2" charset="2"/>
              <a:buChar char="§"/>
            </a:pPr>
            <a:r>
              <a:rPr lang="nl-NL" sz="2800"/>
              <a:t>Integratie en Samenvatting</a:t>
            </a:r>
          </a:p>
          <a:p>
            <a:pPr marL="285750" indent="-285750">
              <a:buFont typeface="Wingdings" panose="05000000000000000000" pitchFamily="2" charset="2"/>
              <a:buChar char="§"/>
            </a:pPr>
            <a:r>
              <a:rPr lang="nl-NL" sz="2800"/>
              <a:t>Rondvraag en afsluiting</a:t>
            </a:r>
          </a:p>
          <a:p>
            <a:pPr marL="285750" indent="-285750">
              <a:buFont typeface="Wingdings" panose="05000000000000000000" pitchFamily="2" charset="2"/>
              <a:buChar char="§"/>
            </a:pPr>
            <a:endParaRPr lang="nl-NL"/>
          </a:p>
        </p:txBody>
      </p:sp>
      <p:sp>
        <p:nvSpPr>
          <p:cNvPr id="12" name="Tekstvak 11">
            <a:extLst>
              <a:ext uri="{FF2B5EF4-FFF2-40B4-BE49-F238E27FC236}">
                <a16:creationId xmlns:a16="http://schemas.microsoft.com/office/drawing/2014/main" id="{E133517F-EE1E-D674-0012-1A07A648023C}"/>
              </a:ext>
            </a:extLst>
          </p:cNvPr>
          <p:cNvSpPr txBox="1"/>
          <p:nvPr/>
        </p:nvSpPr>
        <p:spPr>
          <a:xfrm>
            <a:off x="6671955" y="2771177"/>
            <a:ext cx="4652211" cy="369332"/>
          </a:xfrm>
          <a:prstGeom prst="rect">
            <a:avLst/>
          </a:prstGeom>
          <a:noFill/>
        </p:spPr>
        <p:txBody>
          <a:bodyPr wrap="square" lIns="91440" tIns="45720" rIns="91440" bIns="45720" rtlCol="0" anchor="t">
            <a:spAutoFit/>
          </a:bodyPr>
          <a:lstStyle/>
          <a:p>
            <a:endParaRPr lang="nl-NL"/>
          </a:p>
        </p:txBody>
      </p:sp>
    </p:spTree>
    <p:extLst>
      <p:ext uri="{BB962C8B-B14F-4D97-AF65-F5344CB8AC3E}">
        <p14:creationId xmlns:p14="http://schemas.microsoft.com/office/powerpoint/2010/main" val="32980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5" name="Straight Connector 2054">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B8A7B4EC-A126-75F6-9389-5DC37B8F4E83}"/>
              </a:ext>
            </a:extLst>
          </p:cNvPr>
          <p:cNvSpPr>
            <a:spLocks noGrp="1"/>
          </p:cNvSpPr>
          <p:nvPr>
            <p:ph type="title"/>
          </p:nvPr>
        </p:nvSpPr>
        <p:spPr>
          <a:xfrm>
            <a:off x="1024128" y="585216"/>
            <a:ext cx="3133581" cy="1499616"/>
          </a:xfrm>
        </p:spPr>
        <p:txBody>
          <a:bodyPr vert="horz" lIns="91440" tIns="45720" rIns="91440" bIns="45720" rtlCol="0" anchor="ctr">
            <a:normAutofit/>
          </a:bodyPr>
          <a:lstStyle/>
          <a:p>
            <a:r>
              <a:rPr lang="en-US" sz="4000" err="1"/>
              <a:t>introductie</a:t>
            </a:r>
            <a:endParaRPr lang="nl-NL" err="1"/>
          </a:p>
        </p:txBody>
      </p:sp>
      <p:sp>
        <p:nvSpPr>
          <p:cNvPr id="8" name="Tijdelijke aanduiding voor inhoud 7">
            <a:extLst>
              <a:ext uri="{FF2B5EF4-FFF2-40B4-BE49-F238E27FC236}">
                <a16:creationId xmlns:a16="http://schemas.microsoft.com/office/drawing/2014/main" id="{D05F9AC0-CB8A-8B15-C584-03396EFEA70E}"/>
              </a:ext>
            </a:extLst>
          </p:cNvPr>
          <p:cNvSpPr txBox="1">
            <a:spLocks noGrp="1"/>
          </p:cNvSpPr>
          <p:nvPr>
            <p:ph idx="1"/>
          </p:nvPr>
        </p:nvSpPr>
        <p:spPr>
          <a:xfrm>
            <a:off x="877021" y="2412694"/>
            <a:ext cx="3133581" cy="3778786"/>
          </a:xfrm>
          <a:prstGeom prst="rect">
            <a:avLst/>
          </a:prstGeom>
        </p:spPr>
        <p:txBody>
          <a:bodyPr vert="horz" lIns="45720" tIns="45720" rIns="45720" bIns="45720" rtlCol="0" anchor="t">
            <a:normAutofit/>
          </a:bodyPr>
          <a:lstStyle/>
          <a:p>
            <a:pPr marL="285750" indent="-285750">
              <a:buFont typeface="Wingdings" panose="05000000000000000000" pitchFamily="2" charset="2"/>
              <a:buChar char="§"/>
            </a:pPr>
            <a:endParaRPr lang="en-US" sz="2000"/>
          </a:p>
          <a:p>
            <a:pPr marL="285750" indent="-285750">
              <a:buFont typeface="Wingdings" panose="05000000000000000000" pitchFamily="2" charset="2"/>
              <a:buChar char="§"/>
            </a:pPr>
            <a:r>
              <a:rPr lang="en-US" sz="2000" err="1"/>
              <a:t>Dankwoord</a:t>
            </a:r>
            <a:endParaRPr lang="en-US" sz="2000"/>
          </a:p>
          <a:p>
            <a:pPr marL="285750" indent="-285750">
              <a:buFont typeface="Wingdings" panose="05000000000000000000" pitchFamily="2" charset="2"/>
              <a:buChar char="§"/>
            </a:pPr>
            <a:endParaRPr lang="en-US" sz="2000"/>
          </a:p>
          <a:p>
            <a:pPr marL="285750" indent="-285750">
              <a:buFont typeface="Wingdings" panose="05000000000000000000" pitchFamily="2" charset="2"/>
              <a:buChar char="§"/>
            </a:pPr>
            <a:r>
              <a:rPr lang="en-US" sz="2000" err="1"/>
              <a:t>Samenvatting</a:t>
            </a:r>
            <a:r>
              <a:rPr lang="en-US" sz="2000"/>
              <a:t> van de </a:t>
            </a:r>
            <a:r>
              <a:rPr lang="en-US" sz="2000" err="1"/>
              <a:t>afgelopen</a:t>
            </a:r>
            <a:r>
              <a:rPr lang="en-US" sz="2000"/>
              <a:t> lessen</a:t>
            </a:r>
          </a:p>
          <a:p>
            <a:pPr marL="173355" lvl="1" indent="0">
              <a:buNone/>
            </a:pPr>
            <a:endParaRPr lang="en-US" sz="2000"/>
          </a:p>
          <a:p>
            <a:pPr marL="459105" lvl="1" indent="-285750">
              <a:buFont typeface="Wingdings" panose="05000000000000000000" pitchFamily="2" charset="2"/>
              <a:buChar char="§"/>
            </a:pPr>
            <a:endParaRPr lang="en-US" sz="2000"/>
          </a:p>
        </p:txBody>
      </p:sp>
      <p:pic>
        <p:nvPicPr>
          <p:cNvPr id="2050" name="Picture 2" descr="Muslim meeting Vectors &amp; Illustrations for Free Download | Freepik">
            <a:extLst>
              <a:ext uri="{FF2B5EF4-FFF2-40B4-BE49-F238E27FC236}">
                <a16:creationId xmlns:a16="http://schemas.microsoft.com/office/drawing/2014/main" id="{9D43EB21-2983-9AE9-1013-F87720811FD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42342" y="984737"/>
            <a:ext cx="6909577" cy="4888526"/>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noProof="0"/>
              <a:t>maandag 1 februari 20XX</a:t>
            </a:r>
          </a:p>
        </p:txBody>
      </p:sp>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3</a:t>
            </a:fld>
            <a:endParaRPr lang="en-US" noProof="0"/>
          </a:p>
        </p:txBody>
      </p:sp>
    </p:spTree>
    <p:extLst>
      <p:ext uri="{BB962C8B-B14F-4D97-AF65-F5344CB8AC3E}">
        <p14:creationId xmlns:p14="http://schemas.microsoft.com/office/powerpoint/2010/main" val="1542521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99BE7E-94C6-7728-73EC-6BDA7F210D18}"/>
              </a:ext>
            </a:extLst>
          </p:cNvPr>
          <p:cNvSpPr>
            <a:spLocks noGrp="1"/>
          </p:cNvSpPr>
          <p:nvPr>
            <p:ph type="title"/>
          </p:nvPr>
        </p:nvSpPr>
        <p:spPr/>
        <p:txBody>
          <a:bodyPr/>
          <a:lstStyle/>
          <a:p>
            <a:r>
              <a:rPr lang="nl-NL" dirty="0"/>
              <a:t>Welke onderdelen hebben we behandeld?</a:t>
            </a:r>
          </a:p>
        </p:txBody>
      </p:sp>
      <p:sp>
        <p:nvSpPr>
          <p:cNvPr id="3" name="Tijdelijke aanduiding voor voettekst 2">
            <a:extLst>
              <a:ext uri="{FF2B5EF4-FFF2-40B4-BE49-F238E27FC236}">
                <a16:creationId xmlns:a16="http://schemas.microsoft.com/office/drawing/2014/main" id="{F6F00D9B-2D26-FF92-DF2D-FFBAA7513BA3}"/>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4" name="Tijdelijke aanduiding voor inhoud 3">
            <a:extLst>
              <a:ext uri="{FF2B5EF4-FFF2-40B4-BE49-F238E27FC236}">
                <a16:creationId xmlns:a16="http://schemas.microsoft.com/office/drawing/2014/main" id="{1D0F3331-60C2-5457-2410-73F15F0D8FF7}"/>
              </a:ext>
            </a:extLst>
          </p:cNvPr>
          <p:cNvSpPr>
            <a:spLocks noGrp="1"/>
          </p:cNvSpPr>
          <p:nvPr>
            <p:ph idx="1"/>
          </p:nvPr>
        </p:nvSpPr>
        <p:spPr/>
        <p:txBody>
          <a:bodyPr vert="horz" lIns="45720" tIns="45720" rIns="45720" bIns="45720" rtlCol="0" anchor="t">
            <a:noAutofit/>
          </a:bodyPr>
          <a:lstStyle/>
          <a:p>
            <a:pPr marL="285750" indent="-285750">
              <a:lnSpc>
                <a:spcPct val="100000"/>
              </a:lnSpc>
              <a:spcBef>
                <a:spcPts val="0"/>
              </a:spcBef>
              <a:spcAft>
                <a:spcPts val="0"/>
              </a:spcAft>
              <a:buFont typeface="Wingdings,Sans-Serif" panose="020B0602020104020603" pitchFamily="34" charset="0"/>
              <a:buChar char="§"/>
            </a:pPr>
            <a:r>
              <a:rPr lang="nl-NL" sz="2000" dirty="0">
                <a:latin typeface="TW Cen MT"/>
                <a:cs typeface="Arial"/>
              </a:rPr>
              <a:t>Kennismaken, behoeften en context</a:t>
            </a:r>
            <a:endParaRPr lang="en-US" sz="2000">
              <a:latin typeface="TW Cen MT"/>
              <a:cs typeface="Arial"/>
            </a:endParaRPr>
          </a:p>
          <a:p>
            <a:pPr marL="285750" indent="-285750">
              <a:lnSpc>
                <a:spcPct val="100000"/>
              </a:lnSpc>
              <a:spcBef>
                <a:spcPts val="0"/>
              </a:spcBef>
              <a:spcAft>
                <a:spcPts val="0"/>
              </a:spcAft>
              <a:buFont typeface="Wingdings,Sans-Serif" panose="020B0602020104020603" pitchFamily="34" charset="0"/>
              <a:buChar char="§"/>
            </a:pPr>
            <a:r>
              <a:rPr lang="nl-NL" sz="2000" dirty="0">
                <a:latin typeface="TW Cen MT"/>
                <a:cs typeface="Arial"/>
              </a:rPr>
              <a:t>Ontwikkelingsfasen kind</a:t>
            </a:r>
            <a:endParaRPr lang="en-US" sz="2000">
              <a:latin typeface="TW Cen MT"/>
              <a:cs typeface="Arial"/>
            </a:endParaRPr>
          </a:p>
          <a:p>
            <a:pPr marL="285750" indent="-285750">
              <a:lnSpc>
                <a:spcPct val="100000"/>
              </a:lnSpc>
              <a:spcBef>
                <a:spcPts val="0"/>
              </a:spcBef>
              <a:spcAft>
                <a:spcPts val="0"/>
              </a:spcAft>
              <a:buFont typeface="Wingdings,Sans-Serif" panose="020B0602020104020603" pitchFamily="34" charset="0"/>
              <a:buChar char="§"/>
            </a:pPr>
            <a:r>
              <a:rPr lang="nl-NL" sz="2000" dirty="0">
                <a:latin typeface="TW Cen MT"/>
                <a:cs typeface="Arial"/>
              </a:rPr>
              <a:t>Regels en afspraken</a:t>
            </a:r>
            <a:endParaRPr lang="en-US" sz="2000">
              <a:latin typeface="TW Cen MT"/>
              <a:cs typeface="Arial"/>
            </a:endParaRPr>
          </a:p>
          <a:p>
            <a:pPr marL="285750" indent="-285750">
              <a:lnSpc>
                <a:spcPct val="100000"/>
              </a:lnSpc>
              <a:spcBef>
                <a:spcPts val="0"/>
              </a:spcBef>
              <a:spcAft>
                <a:spcPts val="0"/>
              </a:spcAft>
              <a:buFont typeface="Wingdings,Sans-Serif" panose="020B0602020104020603" pitchFamily="34" charset="0"/>
              <a:buChar char="§"/>
            </a:pPr>
            <a:r>
              <a:rPr lang="nl-NL" sz="2000" dirty="0">
                <a:latin typeface="TW Cen MT"/>
                <a:cs typeface="Arial"/>
              </a:rPr>
              <a:t>Islamitische pedagogiek</a:t>
            </a:r>
            <a:endParaRPr lang="en-US" sz="2000">
              <a:latin typeface="TW Cen MT"/>
              <a:cs typeface="Arial"/>
            </a:endParaRPr>
          </a:p>
          <a:p>
            <a:pPr marL="285750" indent="-285750">
              <a:lnSpc>
                <a:spcPct val="100000"/>
              </a:lnSpc>
              <a:spcBef>
                <a:spcPts val="0"/>
              </a:spcBef>
              <a:spcAft>
                <a:spcPts val="0"/>
              </a:spcAft>
              <a:buFont typeface="Wingdings,Sans-Serif" panose="020B0602020104020603" pitchFamily="34" charset="0"/>
              <a:buChar char="§"/>
            </a:pPr>
            <a:r>
              <a:rPr lang="nl-NL" sz="2000" dirty="0">
                <a:latin typeface="TW Cen MT"/>
                <a:cs typeface="Arial"/>
              </a:rPr>
              <a:t>Didactiek</a:t>
            </a:r>
            <a:endParaRPr lang="en-US" sz="2000">
              <a:latin typeface="TW Cen MT"/>
              <a:cs typeface="Arial"/>
            </a:endParaRPr>
          </a:p>
          <a:p>
            <a:pPr marL="285750" indent="-285750">
              <a:lnSpc>
                <a:spcPct val="100000"/>
              </a:lnSpc>
              <a:spcBef>
                <a:spcPts val="0"/>
              </a:spcBef>
              <a:spcAft>
                <a:spcPts val="0"/>
              </a:spcAft>
              <a:buFont typeface="Wingdings,Sans-Serif" panose="020B0602020104020603" pitchFamily="34" charset="0"/>
              <a:buChar char="§"/>
            </a:pPr>
            <a:r>
              <a:rPr lang="nl-NL" sz="2000" dirty="0">
                <a:latin typeface="TW Cen MT"/>
                <a:cs typeface="Arial"/>
              </a:rPr>
              <a:t>Professionalisering</a:t>
            </a:r>
            <a:endParaRPr lang="en-US" sz="2000">
              <a:latin typeface="TW Cen MT"/>
              <a:cs typeface="Arial"/>
            </a:endParaRPr>
          </a:p>
          <a:p>
            <a:pPr marL="285750" indent="-285750">
              <a:lnSpc>
                <a:spcPct val="100000"/>
              </a:lnSpc>
              <a:spcBef>
                <a:spcPts val="0"/>
              </a:spcBef>
              <a:spcAft>
                <a:spcPts val="0"/>
              </a:spcAft>
              <a:buFont typeface="Wingdings,Sans-Serif" panose="020B0602020104020603" pitchFamily="34" charset="0"/>
              <a:buChar char="§"/>
            </a:pPr>
            <a:r>
              <a:rPr lang="nl-NL" sz="2000" dirty="0">
                <a:latin typeface="TW Cen MT"/>
                <a:cs typeface="Arial"/>
              </a:rPr>
              <a:t>Uitdagingen en problemen</a:t>
            </a:r>
            <a:endParaRPr lang="en-US" sz="2000">
              <a:latin typeface="TW Cen MT"/>
              <a:cs typeface="Arial"/>
            </a:endParaRPr>
          </a:p>
          <a:p>
            <a:pPr marL="285750" indent="-285750">
              <a:lnSpc>
                <a:spcPct val="100000"/>
              </a:lnSpc>
              <a:spcBef>
                <a:spcPts val="0"/>
              </a:spcBef>
              <a:spcAft>
                <a:spcPts val="0"/>
              </a:spcAft>
              <a:buFont typeface="Wingdings,Sans-Serif" panose="020B0602020104020603" pitchFamily="34" charset="0"/>
              <a:buChar char="§"/>
            </a:pPr>
            <a:r>
              <a:rPr lang="nl-NL" sz="2000" dirty="0">
                <a:latin typeface="TW Cen MT"/>
                <a:cs typeface="Arial"/>
              </a:rPr>
              <a:t>Puberteit en weerbaarheid</a:t>
            </a:r>
          </a:p>
          <a:p>
            <a:pPr marL="285750" indent="-285750">
              <a:lnSpc>
                <a:spcPct val="100000"/>
              </a:lnSpc>
              <a:spcBef>
                <a:spcPts val="0"/>
              </a:spcBef>
              <a:spcAft>
                <a:spcPts val="0"/>
              </a:spcAft>
              <a:buFont typeface="Wingdings,Sans-Serif" panose="020B0602020104020603" pitchFamily="34" charset="0"/>
              <a:buChar char="§"/>
            </a:pPr>
            <a:r>
              <a:rPr lang="nl-NL" sz="2000">
                <a:latin typeface="TW Cen MT"/>
                <a:cs typeface="Arial"/>
              </a:rPr>
              <a:t>Ouderbetrokkenheid</a:t>
            </a:r>
            <a:endParaRPr lang="nl-NL" sz="2000" dirty="0">
              <a:latin typeface="TW Cen MT"/>
              <a:cs typeface="Arial"/>
            </a:endParaRPr>
          </a:p>
          <a:p>
            <a:pPr marL="285750" indent="-285750">
              <a:lnSpc>
                <a:spcPct val="100000"/>
              </a:lnSpc>
              <a:spcBef>
                <a:spcPts val="0"/>
              </a:spcBef>
              <a:spcAft>
                <a:spcPts val="0"/>
              </a:spcAft>
              <a:buFont typeface="Wingdings,Sans-Serif" panose="020B0602020104020603" pitchFamily="34" charset="0"/>
              <a:buChar char="§"/>
            </a:pPr>
            <a:r>
              <a:rPr lang="nl-NL" sz="2000" dirty="0">
                <a:latin typeface="TW Cen MT"/>
                <a:cs typeface="Arial"/>
              </a:rPr>
              <a:t>Samenvatting en evaluatie</a:t>
            </a:r>
          </a:p>
          <a:p>
            <a:pPr marL="285750" indent="-285750">
              <a:lnSpc>
                <a:spcPct val="100000"/>
              </a:lnSpc>
              <a:spcBef>
                <a:spcPts val="0"/>
              </a:spcBef>
              <a:spcAft>
                <a:spcPts val="0"/>
              </a:spcAft>
              <a:buFont typeface="Wingdings,Sans-Serif" panose="020B0602020104020603" pitchFamily="34" charset="0"/>
              <a:buChar char="§"/>
            </a:pPr>
            <a:r>
              <a:rPr lang="nl-NL" sz="2000" dirty="0">
                <a:latin typeface="TW Cen MT"/>
                <a:cs typeface="Arial"/>
              </a:rPr>
              <a:t>Burgerschap</a:t>
            </a:r>
            <a:endParaRPr lang="en-US" sz="2000">
              <a:latin typeface="TW Cen MT"/>
              <a:cs typeface="Arial"/>
            </a:endParaRPr>
          </a:p>
          <a:p>
            <a:endParaRPr lang="nl-NL" dirty="0"/>
          </a:p>
        </p:txBody>
      </p:sp>
      <p:sp>
        <p:nvSpPr>
          <p:cNvPr id="5" name="Tijdelijke aanduiding voor datum 4">
            <a:extLst>
              <a:ext uri="{FF2B5EF4-FFF2-40B4-BE49-F238E27FC236}">
                <a16:creationId xmlns:a16="http://schemas.microsoft.com/office/drawing/2014/main" id="{5B5036D9-B7E5-4293-B30F-64353D9D387E}"/>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AC64EE10-0A18-E9EB-F564-F32DA94A7E82}"/>
              </a:ext>
            </a:extLst>
          </p:cNvPr>
          <p:cNvSpPr>
            <a:spLocks noGrp="1"/>
          </p:cNvSpPr>
          <p:nvPr>
            <p:ph type="sldNum" sz="quarter" idx="12"/>
          </p:nvPr>
        </p:nvSpPr>
        <p:spPr/>
        <p:txBody>
          <a:bodyPr/>
          <a:lstStyle/>
          <a:p>
            <a:pPr rtl="0"/>
            <a:fld id="{C01389E6-C847-4AD0-B56D-D205B2EAB1EE}" type="slidenum">
              <a:rPr lang="nl-NL" noProof="0" smtClean="0"/>
              <a:t>4</a:t>
            </a:fld>
            <a:endParaRPr lang="nl-NL" noProof="0"/>
          </a:p>
        </p:txBody>
      </p:sp>
    </p:spTree>
    <p:extLst>
      <p:ext uri="{BB962C8B-B14F-4D97-AF65-F5344CB8AC3E}">
        <p14:creationId xmlns:p14="http://schemas.microsoft.com/office/powerpoint/2010/main" val="1449305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p:txBody>
          <a:bodyPr/>
          <a:lstStyle/>
          <a:p>
            <a:pPr rtl="0"/>
            <a:r>
              <a:rPr lang="nl-NL" noProof="0">
                <a:solidFill>
                  <a:schemeClr val="bg1"/>
                </a:solidFill>
              </a:rPr>
              <a:t>Voorbeeld van voetteks</a:t>
            </a:r>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p:txBody>
          <a:bodyPr/>
          <a:lstStyle/>
          <a:p>
            <a:pPr rtl="0"/>
            <a:fld id="{C01389E6-C847-4AD0-B56D-D205B2EAB1EE}" type="slidenum">
              <a:rPr lang="nl-NL" noProof="0" smtClean="0"/>
              <a:t>5</a:t>
            </a:fld>
            <a:endParaRPr lang="nl-NL" noProof="0"/>
          </a:p>
        </p:txBody>
      </p:sp>
      <p:sp>
        <p:nvSpPr>
          <p:cNvPr id="7" name="Titel 1">
            <a:extLst>
              <a:ext uri="{FF2B5EF4-FFF2-40B4-BE49-F238E27FC236}">
                <a16:creationId xmlns:a16="http://schemas.microsoft.com/office/drawing/2014/main" id="{E7CEF284-F8A2-2AEB-97D3-B7BB7BEC1CA7}"/>
              </a:ext>
            </a:extLst>
          </p:cNvPr>
          <p:cNvSpPr>
            <a:spLocks noGrp="1"/>
          </p:cNvSpPr>
          <p:nvPr>
            <p:ph type="title"/>
          </p:nvPr>
        </p:nvSpPr>
        <p:spPr>
          <a:xfrm>
            <a:off x="1371600" y="795338"/>
            <a:ext cx="10240963" cy="1235075"/>
          </a:xfrm>
        </p:spPr>
        <p:txBody>
          <a:bodyPr vert="horz" lIns="91440" tIns="45720" rIns="91440" bIns="45720" rtlCol="0" anchor="ctr">
            <a:noAutofit/>
          </a:bodyPr>
          <a:lstStyle/>
          <a:p>
            <a:r>
              <a:rPr lang="en-US" sz="4400" err="1"/>
              <a:t>Inhoud</a:t>
            </a:r>
            <a:r>
              <a:rPr lang="en-US" sz="4400"/>
              <a:t> training</a:t>
            </a:r>
          </a:p>
        </p:txBody>
      </p:sp>
      <p:sp>
        <p:nvSpPr>
          <p:cNvPr id="11" name="Tekstvak 10">
            <a:extLst>
              <a:ext uri="{FF2B5EF4-FFF2-40B4-BE49-F238E27FC236}">
                <a16:creationId xmlns:a16="http://schemas.microsoft.com/office/drawing/2014/main" id="{0EDD0D6F-0692-B4A6-4CBE-9E0A5987DC42}"/>
              </a:ext>
            </a:extLst>
          </p:cNvPr>
          <p:cNvSpPr txBox="1"/>
          <p:nvPr/>
        </p:nvSpPr>
        <p:spPr>
          <a:xfrm>
            <a:off x="1371600" y="2771178"/>
            <a:ext cx="4652211" cy="2954655"/>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nl-NL" sz="2800"/>
              <a:t>Reflectie Praktijk</a:t>
            </a:r>
          </a:p>
          <a:p>
            <a:pPr marL="285750" indent="-285750">
              <a:buFont typeface="Wingdings" panose="05000000000000000000" pitchFamily="2" charset="2"/>
              <a:buChar char="§"/>
            </a:pPr>
            <a:r>
              <a:rPr lang="nl-NL" sz="2800"/>
              <a:t>Evaluatie van de Cursus</a:t>
            </a:r>
          </a:p>
          <a:p>
            <a:pPr marL="285750" indent="-285750">
              <a:buFont typeface="Wingdings" panose="05000000000000000000" pitchFamily="2" charset="2"/>
              <a:buChar char="§"/>
            </a:pPr>
            <a:r>
              <a:rPr lang="nl-NL" sz="2800"/>
              <a:t>Integratie en Samenvatting</a:t>
            </a:r>
            <a:endParaRPr lang="nl-NL"/>
          </a:p>
          <a:p>
            <a:pPr marL="285750" indent="-285750">
              <a:buFont typeface="Wingdings" panose="05000000000000000000" pitchFamily="2" charset="2"/>
              <a:buChar char="§"/>
            </a:pPr>
            <a:r>
              <a:rPr lang="nl-NL" sz="2800"/>
              <a:t>Ruimte voor vragen en uitwisseling</a:t>
            </a:r>
          </a:p>
          <a:p>
            <a:pPr marL="285750" indent="-285750">
              <a:buFont typeface="Wingdings" panose="05000000000000000000" pitchFamily="2" charset="2"/>
              <a:buChar char="§"/>
            </a:pPr>
            <a:r>
              <a:rPr lang="nl-NL" sz="2800"/>
              <a:t>Afsluiting</a:t>
            </a:r>
          </a:p>
          <a:p>
            <a:pPr marL="285750" indent="-285750">
              <a:buFont typeface="Wingdings" panose="05000000000000000000" pitchFamily="2" charset="2"/>
              <a:buChar char="§"/>
            </a:pPr>
            <a:endParaRPr lang="nl-NL"/>
          </a:p>
        </p:txBody>
      </p:sp>
    </p:spTree>
    <p:extLst>
      <p:ext uri="{BB962C8B-B14F-4D97-AF65-F5344CB8AC3E}">
        <p14:creationId xmlns:p14="http://schemas.microsoft.com/office/powerpoint/2010/main" val="3171419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p:txBody>
          <a:bodyPr/>
          <a:lstStyle/>
          <a:p>
            <a:pPr rtl="0"/>
            <a:fld id="{C01389E6-C847-4AD0-B56D-D205B2EAB1EE}" type="slidenum">
              <a:rPr lang="nl-NL" noProof="0" smtClean="0"/>
              <a:t>6</a:t>
            </a:fld>
            <a:endParaRPr lang="nl-NL" noProof="0"/>
          </a:p>
        </p:txBody>
      </p:sp>
      <p:sp>
        <p:nvSpPr>
          <p:cNvPr id="7" name="Titel 1">
            <a:extLst>
              <a:ext uri="{FF2B5EF4-FFF2-40B4-BE49-F238E27FC236}">
                <a16:creationId xmlns:a16="http://schemas.microsoft.com/office/drawing/2014/main" id="{E7CEF284-F8A2-2AEB-97D3-B7BB7BEC1CA7}"/>
              </a:ext>
            </a:extLst>
          </p:cNvPr>
          <p:cNvSpPr>
            <a:spLocks noGrp="1"/>
          </p:cNvSpPr>
          <p:nvPr>
            <p:ph type="title"/>
          </p:nvPr>
        </p:nvSpPr>
        <p:spPr>
          <a:xfrm>
            <a:off x="1371600" y="795338"/>
            <a:ext cx="10240963" cy="1235075"/>
          </a:xfrm>
        </p:spPr>
        <p:txBody>
          <a:bodyPr vert="horz" lIns="91440" tIns="45720" rIns="91440" bIns="45720" rtlCol="0" anchor="ctr">
            <a:noAutofit/>
          </a:bodyPr>
          <a:lstStyle/>
          <a:p>
            <a:r>
              <a:rPr lang="en-US" sz="4400" err="1"/>
              <a:t>Inhoud</a:t>
            </a:r>
            <a:r>
              <a:rPr lang="en-US" sz="4400"/>
              <a:t> training</a:t>
            </a:r>
          </a:p>
        </p:txBody>
      </p:sp>
      <p:sp>
        <p:nvSpPr>
          <p:cNvPr id="11" name="Tekstvak 10">
            <a:extLst>
              <a:ext uri="{FF2B5EF4-FFF2-40B4-BE49-F238E27FC236}">
                <a16:creationId xmlns:a16="http://schemas.microsoft.com/office/drawing/2014/main" id="{0EDD0D6F-0692-B4A6-4CBE-9E0A5987DC42}"/>
              </a:ext>
            </a:extLst>
          </p:cNvPr>
          <p:cNvSpPr txBox="1"/>
          <p:nvPr/>
        </p:nvSpPr>
        <p:spPr>
          <a:xfrm>
            <a:off x="1371600" y="2771178"/>
            <a:ext cx="4652211" cy="2954655"/>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nl-NL" sz="2800"/>
              <a:t>Reflectie Praktijk</a:t>
            </a:r>
            <a:endParaRPr lang="nl-NL"/>
          </a:p>
          <a:p>
            <a:pPr marL="285750" indent="-285750">
              <a:buFont typeface="Wingdings" panose="05000000000000000000" pitchFamily="2" charset="2"/>
              <a:buChar char="§"/>
            </a:pPr>
            <a:r>
              <a:rPr lang="nl-NL" sz="2800">
                <a:solidFill>
                  <a:schemeClr val="bg2">
                    <a:lumMod val="90000"/>
                  </a:schemeClr>
                </a:solidFill>
                <a:ea typeface="+mn-lt"/>
                <a:cs typeface="+mn-lt"/>
              </a:rPr>
              <a:t>Evaluatie van de cursus</a:t>
            </a:r>
          </a:p>
          <a:p>
            <a:pPr marL="285750" indent="-285750">
              <a:buFont typeface="Wingdings" panose="05000000000000000000" pitchFamily="2" charset="2"/>
              <a:buChar char="§"/>
            </a:pPr>
            <a:r>
              <a:rPr lang="nl-NL" sz="2800">
                <a:solidFill>
                  <a:schemeClr val="bg2">
                    <a:lumMod val="90000"/>
                  </a:schemeClr>
                </a:solidFill>
                <a:ea typeface="+mn-lt"/>
                <a:cs typeface="+mn-lt"/>
              </a:rPr>
              <a:t>Integratie en Samenvatting </a:t>
            </a:r>
          </a:p>
          <a:p>
            <a:pPr marL="285750" indent="-285750">
              <a:buFont typeface="Wingdings" panose="05000000000000000000" pitchFamily="2" charset="2"/>
              <a:buChar char="§"/>
            </a:pPr>
            <a:r>
              <a:rPr lang="nl-NL" sz="2800">
                <a:solidFill>
                  <a:schemeClr val="bg2">
                    <a:lumMod val="90000"/>
                  </a:schemeClr>
                </a:solidFill>
                <a:ea typeface="+mn-lt"/>
                <a:cs typeface="+mn-lt"/>
              </a:rPr>
              <a:t>Ruimte voor vragen en uitwisseling</a:t>
            </a:r>
          </a:p>
          <a:p>
            <a:pPr marL="285750" indent="-285750">
              <a:buFont typeface="Wingdings" panose="05000000000000000000" pitchFamily="2" charset="2"/>
              <a:buChar char="§"/>
            </a:pPr>
            <a:r>
              <a:rPr lang="nl-NL" sz="2800">
                <a:solidFill>
                  <a:schemeClr val="bg2">
                    <a:lumMod val="90000"/>
                  </a:schemeClr>
                </a:solidFill>
                <a:ea typeface="+mn-lt"/>
                <a:cs typeface="+mn-lt"/>
              </a:rPr>
              <a:t>Afsluiting</a:t>
            </a:r>
          </a:p>
          <a:p>
            <a:pPr marL="285750" indent="-285750">
              <a:buFont typeface="Wingdings" panose="05000000000000000000" pitchFamily="2" charset="2"/>
              <a:buChar char="§"/>
            </a:pPr>
            <a:endParaRPr lang="nl-NL"/>
          </a:p>
        </p:txBody>
      </p:sp>
      <p:sp>
        <p:nvSpPr>
          <p:cNvPr id="2" name="Tekstvak 1">
            <a:extLst>
              <a:ext uri="{FF2B5EF4-FFF2-40B4-BE49-F238E27FC236}">
                <a16:creationId xmlns:a16="http://schemas.microsoft.com/office/drawing/2014/main" id="{1E555D11-1DD2-F094-903B-4AD3428F36DB}"/>
              </a:ext>
            </a:extLst>
          </p:cNvPr>
          <p:cNvSpPr txBox="1"/>
          <p:nvPr/>
        </p:nvSpPr>
        <p:spPr>
          <a:xfrm>
            <a:off x="6363037" y="2771177"/>
            <a:ext cx="5455398" cy="3816429"/>
          </a:xfrm>
          <a:prstGeom prst="rect">
            <a:avLst/>
          </a:prstGeom>
          <a:noFill/>
        </p:spPr>
        <p:txBody>
          <a:bodyPr wrap="square" lIns="91440" tIns="45720" rIns="91440" bIns="45720" rtlCol="0" anchor="t">
            <a:spAutoFit/>
          </a:bodyPr>
          <a:lstStyle/>
          <a:p>
            <a:r>
              <a:rPr lang="nl-NL" sz="2800" b="1">
                <a:ea typeface="+mn-lt"/>
                <a:cs typeface="+mn-lt"/>
              </a:rPr>
              <a:t>Reflectie in tweetallen: </a:t>
            </a:r>
            <a:endParaRPr lang="nl-NL" b="1">
              <a:ea typeface="+mn-lt"/>
              <a:cs typeface="+mn-lt"/>
            </a:endParaRPr>
          </a:p>
          <a:p>
            <a:pPr marL="457200" indent="-457200">
              <a:buFont typeface="Calibri"/>
              <a:buChar char="-"/>
            </a:pPr>
            <a:r>
              <a:rPr lang="nl-NL" sz="2800">
                <a:ea typeface="+mn-lt"/>
                <a:cs typeface="+mn-lt"/>
              </a:rPr>
              <a:t>Bespre</a:t>
            </a:r>
            <a:r>
              <a:rPr lang="nl-NL" sz="2800">
                <a:latin typeface="TW Cen MT"/>
                <a:ea typeface="+mn-lt"/>
                <a:cs typeface="+mn-lt"/>
              </a:rPr>
              <a:t>e</a:t>
            </a:r>
            <a:r>
              <a:rPr lang="nl-NL" sz="2800">
                <a:ea typeface="+mn-lt"/>
                <a:cs typeface="+mn-lt"/>
              </a:rPr>
              <a:t>k met een collega wat </a:t>
            </a:r>
            <a:r>
              <a:rPr lang="nl-NL" sz="2800">
                <a:latin typeface="TW Cen MT"/>
                <a:ea typeface="+mn-lt"/>
                <a:cs typeface="+mn-lt"/>
              </a:rPr>
              <a:t>j</a:t>
            </a:r>
            <a:r>
              <a:rPr lang="nl-NL" sz="2800">
                <a:ea typeface="+mn-lt"/>
                <a:cs typeface="+mn-lt"/>
              </a:rPr>
              <a:t>e het meest heb</a:t>
            </a:r>
            <a:r>
              <a:rPr lang="nl-NL" sz="2800">
                <a:latin typeface="TW Cen MT"/>
                <a:ea typeface="+mn-lt"/>
                <a:cs typeface="+mn-lt"/>
              </a:rPr>
              <a:t>t</a:t>
            </a:r>
            <a:r>
              <a:rPr lang="nl-NL" sz="2800">
                <a:ea typeface="+mn-lt"/>
                <a:cs typeface="+mn-lt"/>
              </a:rPr>
              <a:t> geleerd tijdens de cursus en hoe </a:t>
            </a:r>
            <a:r>
              <a:rPr lang="nl-NL" sz="2800">
                <a:latin typeface="TW Cen MT"/>
                <a:ea typeface="+mn-lt"/>
                <a:cs typeface="+mn-lt"/>
              </a:rPr>
              <a:t>j</a:t>
            </a:r>
            <a:r>
              <a:rPr lang="nl-NL" sz="2800">
                <a:ea typeface="+mn-lt"/>
                <a:cs typeface="+mn-lt"/>
              </a:rPr>
              <a:t>e van plan </a:t>
            </a:r>
            <a:r>
              <a:rPr lang="nl-NL" sz="2800">
                <a:latin typeface="TW Cen MT"/>
                <a:ea typeface="+mn-lt"/>
                <a:cs typeface="+mn-lt"/>
              </a:rPr>
              <a:t>bent</a:t>
            </a:r>
            <a:r>
              <a:rPr lang="nl-NL" sz="2800">
                <a:ea typeface="+mn-lt"/>
                <a:cs typeface="+mn-lt"/>
              </a:rPr>
              <a:t> dit toe te passen in  praktijk.</a:t>
            </a:r>
            <a:endParaRPr lang="nl-NL"/>
          </a:p>
          <a:p>
            <a:endParaRPr lang="nl-NL" sz="2800">
              <a:ea typeface="+mn-lt"/>
              <a:cs typeface="+mn-lt"/>
            </a:endParaRPr>
          </a:p>
          <a:p>
            <a:pPr marL="457200" indent="-457200">
              <a:buFont typeface="Calibri"/>
              <a:buChar char="-"/>
            </a:pPr>
            <a:r>
              <a:rPr lang="nl-NL" sz="2800">
                <a:ea typeface="+mn-lt"/>
                <a:cs typeface="+mn-lt"/>
              </a:rPr>
              <a:t>Groepsreflectie: de</a:t>
            </a:r>
            <a:r>
              <a:rPr lang="nl-NL" sz="2800">
                <a:latin typeface="TW Cen MT"/>
                <a:ea typeface="+mn-lt"/>
                <a:cs typeface="+mn-lt"/>
              </a:rPr>
              <a:t>e</a:t>
            </a:r>
            <a:r>
              <a:rPr lang="nl-NL" sz="2800">
                <a:ea typeface="+mn-lt"/>
                <a:cs typeface="+mn-lt"/>
              </a:rPr>
              <a:t>l </a:t>
            </a:r>
            <a:r>
              <a:rPr lang="nl-NL" sz="2800">
                <a:latin typeface="TW Cen MT"/>
                <a:ea typeface="+mn-lt"/>
                <a:cs typeface="+mn-lt"/>
              </a:rPr>
              <a:t>je</a:t>
            </a:r>
            <a:r>
              <a:rPr lang="nl-NL" sz="2800">
                <a:ea typeface="+mn-lt"/>
                <a:cs typeface="+mn-lt"/>
              </a:rPr>
              <a:t> inzichten met de groep. </a:t>
            </a:r>
            <a:endParaRPr lang="nl-NL">
              <a:ea typeface="+mn-lt"/>
              <a:cs typeface="+mn-lt"/>
            </a:endParaRPr>
          </a:p>
          <a:p>
            <a:endParaRPr lang="nl-NL"/>
          </a:p>
        </p:txBody>
      </p:sp>
    </p:spTree>
    <p:extLst>
      <p:ext uri="{BB962C8B-B14F-4D97-AF65-F5344CB8AC3E}">
        <p14:creationId xmlns:p14="http://schemas.microsoft.com/office/powerpoint/2010/main" val="1940918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p:txBody>
          <a:bodyPr/>
          <a:lstStyle/>
          <a:p>
            <a:pPr rtl="0"/>
            <a:fld id="{C01389E6-C847-4AD0-B56D-D205B2EAB1EE}" type="slidenum">
              <a:rPr lang="nl-NL" noProof="0" smtClean="0"/>
              <a:t>7</a:t>
            </a:fld>
            <a:endParaRPr lang="nl-NL" noProof="0"/>
          </a:p>
        </p:txBody>
      </p:sp>
      <p:sp>
        <p:nvSpPr>
          <p:cNvPr id="7" name="Titel 1">
            <a:extLst>
              <a:ext uri="{FF2B5EF4-FFF2-40B4-BE49-F238E27FC236}">
                <a16:creationId xmlns:a16="http://schemas.microsoft.com/office/drawing/2014/main" id="{E7CEF284-F8A2-2AEB-97D3-B7BB7BEC1CA7}"/>
              </a:ext>
            </a:extLst>
          </p:cNvPr>
          <p:cNvSpPr>
            <a:spLocks noGrp="1"/>
          </p:cNvSpPr>
          <p:nvPr>
            <p:ph type="title"/>
          </p:nvPr>
        </p:nvSpPr>
        <p:spPr>
          <a:xfrm>
            <a:off x="1371600" y="795338"/>
            <a:ext cx="10240963" cy="1235075"/>
          </a:xfrm>
        </p:spPr>
        <p:txBody>
          <a:bodyPr vert="horz" lIns="91440" tIns="45720" rIns="91440" bIns="45720" rtlCol="0" anchor="ctr">
            <a:noAutofit/>
          </a:bodyPr>
          <a:lstStyle/>
          <a:p>
            <a:r>
              <a:rPr lang="en-US" sz="4400" err="1"/>
              <a:t>Inhoud</a:t>
            </a:r>
            <a:r>
              <a:rPr lang="en-US" sz="4400"/>
              <a:t> training</a:t>
            </a:r>
          </a:p>
        </p:txBody>
      </p:sp>
      <p:sp>
        <p:nvSpPr>
          <p:cNvPr id="11" name="Tekstvak 10">
            <a:extLst>
              <a:ext uri="{FF2B5EF4-FFF2-40B4-BE49-F238E27FC236}">
                <a16:creationId xmlns:a16="http://schemas.microsoft.com/office/drawing/2014/main" id="{0EDD0D6F-0692-B4A6-4CBE-9E0A5987DC42}"/>
              </a:ext>
            </a:extLst>
          </p:cNvPr>
          <p:cNvSpPr txBox="1"/>
          <p:nvPr/>
        </p:nvSpPr>
        <p:spPr>
          <a:xfrm>
            <a:off x="1371600" y="2771178"/>
            <a:ext cx="4652211" cy="2954655"/>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nl-NL" sz="2800">
                <a:solidFill>
                  <a:schemeClr val="bg2"/>
                </a:solidFill>
              </a:rPr>
              <a:t>Reflectie Praktijk</a:t>
            </a:r>
            <a:endParaRPr lang="nl-NL">
              <a:solidFill>
                <a:schemeClr val="bg2"/>
              </a:solidFill>
            </a:endParaRPr>
          </a:p>
          <a:p>
            <a:pPr marL="285750" indent="-285750">
              <a:buFont typeface="Wingdings" panose="05000000000000000000" pitchFamily="2" charset="2"/>
              <a:buChar char="§"/>
            </a:pPr>
            <a:r>
              <a:rPr lang="nl-NL" sz="2800">
                <a:ea typeface="+mn-lt"/>
                <a:cs typeface="+mn-lt"/>
              </a:rPr>
              <a:t>Evaluatie van de cursus</a:t>
            </a:r>
          </a:p>
          <a:p>
            <a:pPr marL="285750" indent="-285750">
              <a:buFont typeface="Wingdings" panose="05000000000000000000" pitchFamily="2" charset="2"/>
              <a:buChar char="§"/>
            </a:pPr>
            <a:r>
              <a:rPr lang="nl-NL" sz="2800">
                <a:solidFill>
                  <a:schemeClr val="bg2">
                    <a:lumMod val="90000"/>
                  </a:schemeClr>
                </a:solidFill>
                <a:ea typeface="+mn-lt"/>
                <a:cs typeface="+mn-lt"/>
              </a:rPr>
              <a:t>Integratie en Samenvatting </a:t>
            </a:r>
          </a:p>
          <a:p>
            <a:pPr marL="285750" indent="-285750">
              <a:buFont typeface="Wingdings" panose="05000000000000000000" pitchFamily="2" charset="2"/>
              <a:buChar char="§"/>
            </a:pPr>
            <a:r>
              <a:rPr lang="nl-NL" sz="2800">
                <a:solidFill>
                  <a:schemeClr val="bg2">
                    <a:lumMod val="90000"/>
                  </a:schemeClr>
                </a:solidFill>
                <a:ea typeface="+mn-lt"/>
                <a:cs typeface="+mn-lt"/>
              </a:rPr>
              <a:t>Ruimte voor vragen en uitwisseling</a:t>
            </a:r>
          </a:p>
          <a:p>
            <a:pPr marL="285750" indent="-285750">
              <a:buFont typeface="Wingdings" panose="05000000000000000000" pitchFamily="2" charset="2"/>
              <a:buChar char="§"/>
            </a:pPr>
            <a:r>
              <a:rPr lang="nl-NL" sz="2800">
                <a:solidFill>
                  <a:schemeClr val="bg2">
                    <a:lumMod val="90000"/>
                  </a:schemeClr>
                </a:solidFill>
                <a:ea typeface="+mn-lt"/>
                <a:cs typeface="+mn-lt"/>
              </a:rPr>
              <a:t>Afsluiting</a:t>
            </a:r>
          </a:p>
          <a:p>
            <a:pPr marL="285750" indent="-285750">
              <a:buFont typeface="Wingdings" panose="05000000000000000000" pitchFamily="2" charset="2"/>
              <a:buChar char="§"/>
            </a:pPr>
            <a:endParaRPr lang="nl-NL"/>
          </a:p>
        </p:txBody>
      </p:sp>
      <p:sp>
        <p:nvSpPr>
          <p:cNvPr id="2" name="Tekstvak 1">
            <a:extLst>
              <a:ext uri="{FF2B5EF4-FFF2-40B4-BE49-F238E27FC236}">
                <a16:creationId xmlns:a16="http://schemas.microsoft.com/office/drawing/2014/main" id="{1E555D11-1DD2-F094-903B-4AD3428F36DB}"/>
              </a:ext>
            </a:extLst>
          </p:cNvPr>
          <p:cNvSpPr txBox="1"/>
          <p:nvPr/>
        </p:nvSpPr>
        <p:spPr>
          <a:xfrm>
            <a:off x="6363037" y="2771177"/>
            <a:ext cx="5455398" cy="3385542"/>
          </a:xfrm>
          <a:prstGeom prst="rect">
            <a:avLst/>
          </a:prstGeom>
          <a:noFill/>
        </p:spPr>
        <p:txBody>
          <a:bodyPr wrap="square" lIns="91440" tIns="45720" rIns="91440" bIns="45720" rtlCol="0" anchor="t">
            <a:spAutoFit/>
          </a:bodyPr>
          <a:lstStyle/>
          <a:p>
            <a:r>
              <a:rPr lang="nl-NL" sz="2800" b="1" dirty="0">
                <a:ea typeface="+mn-lt"/>
                <a:cs typeface="+mn-lt"/>
              </a:rPr>
              <a:t>Groepsdiscussie:</a:t>
            </a:r>
            <a:endParaRPr lang="nl-NL" dirty="0"/>
          </a:p>
          <a:p>
            <a:pPr marL="457200" indent="-457200">
              <a:buFont typeface="Calibri"/>
              <a:buChar char="-"/>
            </a:pPr>
            <a:r>
              <a:rPr lang="nl-NL" sz="2800" dirty="0">
                <a:ea typeface="+mn-lt"/>
                <a:cs typeface="+mn-lt"/>
              </a:rPr>
              <a:t>Bespre</a:t>
            </a:r>
            <a:r>
              <a:rPr lang="nl-NL" sz="2800" dirty="0">
                <a:latin typeface="TW Cen MT"/>
                <a:ea typeface="+mn-lt"/>
                <a:cs typeface="+mn-lt"/>
              </a:rPr>
              <a:t>e</a:t>
            </a:r>
            <a:r>
              <a:rPr lang="nl-NL" sz="2800" dirty="0">
                <a:ea typeface="+mn-lt"/>
                <a:cs typeface="+mn-lt"/>
              </a:rPr>
              <a:t>k de sterke punten van de cursus en geef opbouwend feedback</a:t>
            </a:r>
            <a:endParaRPr lang="nl-NL" sz="2800" dirty="0"/>
          </a:p>
          <a:p>
            <a:pPr marL="457200" indent="-457200">
              <a:buFont typeface="Calibri"/>
              <a:buChar char="-"/>
            </a:pPr>
            <a:r>
              <a:rPr lang="nl-NL" sz="2800" dirty="0">
                <a:ea typeface="+mn-lt"/>
                <a:cs typeface="+mn-lt"/>
              </a:rPr>
              <a:t>Brainstormsessie: de</a:t>
            </a:r>
            <a:r>
              <a:rPr lang="nl-NL" sz="2800" dirty="0">
                <a:latin typeface="TW Cen MT"/>
                <a:ea typeface="+mn-lt"/>
                <a:cs typeface="+mn-lt"/>
              </a:rPr>
              <a:t>e</a:t>
            </a:r>
            <a:r>
              <a:rPr lang="nl-NL" sz="2800" dirty="0">
                <a:ea typeface="+mn-lt"/>
                <a:cs typeface="+mn-lt"/>
              </a:rPr>
              <a:t>l ideeën en suggesties met de groep. </a:t>
            </a:r>
            <a:endParaRPr lang="nl-NL" dirty="0">
              <a:ea typeface="+mn-lt"/>
              <a:cs typeface="+mn-lt"/>
            </a:endParaRPr>
          </a:p>
          <a:p>
            <a:endParaRPr lang="nl-NL" sz="2800" dirty="0">
              <a:ea typeface="+mn-lt"/>
              <a:cs typeface="+mn-lt"/>
            </a:endParaRPr>
          </a:p>
          <a:p>
            <a:endParaRPr lang="nl-NL"/>
          </a:p>
        </p:txBody>
      </p:sp>
    </p:spTree>
    <p:extLst>
      <p:ext uri="{BB962C8B-B14F-4D97-AF65-F5344CB8AC3E}">
        <p14:creationId xmlns:p14="http://schemas.microsoft.com/office/powerpoint/2010/main" val="35302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199" name="Straight Connector 8198">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96FAEF3E-CEBD-4648-AABE-82941BDFD2F0}"/>
              </a:ext>
            </a:extLst>
          </p:cNvPr>
          <p:cNvSpPr>
            <a:spLocks noGrp="1"/>
          </p:cNvSpPr>
          <p:nvPr>
            <p:ph type="title"/>
          </p:nvPr>
        </p:nvSpPr>
        <p:spPr>
          <a:xfrm>
            <a:off x="1024128" y="585216"/>
            <a:ext cx="9720072" cy="1499616"/>
          </a:xfrm>
        </p:spPr>
        <p:txBody>
          <a:bodyPr vert="horz" lIns="91440" tIns="45720" rIns="91440" bIns="45720" rtlCol="0" anchor="ctr">
            <a:normAutofit/>
          </a:bodyPr>
          <a:lstStyle/>
          <a:p>
            <a:r>
              <a:rPr lang="en-US" err="1"/>
              <a:t>pauze</a:t>
            </a:r>
            <a:endParaRPr lang="en-US"/>
          </a:p>
        </p:txBody>
      </p:sp>
      <p:sp>
        <p:nvSpPr>
          <p:cNvPr id="5" name="Tijdelijke aanduiding voor datum 4">
            <a:extLst>
              <a:ext uri="{FF2B5EF4-FFF2-40B4-BE49-F238E27FC236}">
                <a16:creationId xmlns:a16="http://schemas.microsoft.com/office/drawing/2014/main" id="{9E52CAD9-62B3-F76B-0A70-E4B25DDFD0DD}"/>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a:t>woensda</a:t>
            </a:r>
            <a:r>
              <a:rPr lang="en-US" noProof="0"/>
              <a:t>g 1 mei 2024</a:t>
            </a:r>
          </a:p>
        </p:txBody>
      </p:sp>
      <p:sp>
        <p:nvSpPr>
          <p:cNvPr id="3" name="Tijdelijke aanduiding voor voettekst 2">
            <a:extLst>
              <a:ext uri="{FF2B5EF4-FFF2-40B4-BE49-F238E27FC236}">
                <a16:creationId xmlns:a16="http://schemas.microsoft.com/office/drawing/2014/main" id="{B1B99AB7-EA34-FA2B-A3CB-6D90BA7F1C12}"/>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0BDB8BA9-1F20-D92E-5714-88060AE5B4A3}"/>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8</a:t>
            </a:fld>
            <a:endParaRPr lang="en-US" noProof="0"/>
          </a:p>
        </p:txBody>
      </p:sp>
      <p:pic>
        <p:nvPicPr>
          <p:cNvPr id="8" name="Tijdelijke aanduiding voor inhoud 7" descr="Afbeelding met tekst, Lettertype, Graphics, grafische vormgeving&#10;&#10;Automatisch gegenereerde beschrijving">
            <a:extLst>
              <a:ext uri="{FF2B5EF4-FFF2-40B4-BE49-F238E27FC236}">
                <a16:creationId xmlns:a16="http://schemas.microsoft.com/office/drawing/2014/main" id="{F3712D10-8CA9-5AE3-01A0-52956C68E65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41043" y="5764807"/>
            <a:ext cx="2258511" cy="533009"/>
          </a:xfrm>
        </p:spPr>
      </p:pic>
      <p:pic>
        <p:nvPicPr>
          <p:cNvPr id="4" name="Afbeelding 3" descr="We leggen je graag uit waarom een dieet pauze een goed idee is!">
            <a:extLst>
              <a:ext uri="{FF2B5EF4-FFF2-40B4-BE49-F238E27FC236}">
                <a16:creationId xmlns:a16="http://schemas.microsoft.com/office/drawing/2014/main" id="{DC89731D-BDC0-73DA-9838-2419DCF774C4}"/>
              </a:ext>
            </a:extLst>
          </p:cNvPr>
          <p:cNvPicPr>
            <a:picLocks noChangeAspect="1"/>
          </p:cNvPicPr>
          <p:nvPr/>
        </p:nvPicPr>
        <p:blipFill>
          <a:blip r:embed="rId4"/>
          <a:stretch>
            <a:fillRect/>
          </a:stretch>
        </p:blipFill>
        <p:spPr>
          <a:xfrm>
            <a:off x="3880022" y="2861178"/>
            <a:ext cx="4442253" cy="3174509"/>
          </a:xfrm>
          <a:prstGeom prst="rect">
            <a:avLst/>
          </a:prstGeom>
        </p:spPr>
      </p:pic>
    </p:spTree>
    <p:extLst>
      <p:ext uri="{BB962C8B-B14F-4D97-AF65-F5344CB8AC3E}">
        <p14:creationId xmlns:p14="http://schemas.microsoft.com/office/powerpoint/2010/main" val="826427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p:txBody>
          <a:bodyPr/>
          <a:lstStyle/>
          <a:p>
            <a:pPr rtl="0"/>
            <a:fld id="{C01389E6-C847-4AD0-B56D-D205B2EAB1EE}" type="slidenum">
              <a:rPr lang="nl-NL" noProof="0" smtClean="0"/>
              <a:t>9</a:t>
            </a:fld>
            <a:endParaRPr lang="nl-NL" noProof="0"/>
          </a:p>
        </p:txBody>
      </p:sp>
      <p:sp>
        <p:nvSpPr>
          <p:cNvPr id="7" name="Titel 1">
            <a:extLst>
              <a:ext uri="{FF2B5EF4-FFF2-40B4-BE49-F238E27FC236}">
                <a16:creationId xmlns:a16="http://schemas.microsoft.com/office/drawing/2014/main" id="{E7CEF284-F8A2-2AEB-97D3-B7BB7BEC1CA7}"/>
              </a:ext>
            </a:extLst>
          </p:cNvPr>
          <p:cNvSpPr>
            <a:spLocks noGrp="1"/>
          </p:cNvSpPr>
          <p:nvPr>
            <p:ph type="title"/>
          </p:nvPr>
        </p:nvSpPr>
        <p:spPr>
          <a:xfrm>
            <a:off x="1371600" y="795338"/>
            <a:ext cx="10240963" cy="1235075"/>
          </a:xfrm>
        </p:spPr>
        <p:txBody>
          <a:bodyPr vert="horz" lIns="91440" tIns="45720" rIns="91440" bIns="45720" rtlCol="0" anchor="ctr">
            <a:noAutofit/>
          </a:bodyPr>
          <a:lstStyle/>
          <a:p>
            <a:r>
              <a:rPr lang="en-US" sz="4400" err="1"/>
              <a:t>Inhoud</a:t>
            </a:r>
            <a:r>
              <a:rPr lang="en-US" sz="4400"/>
              <a:t> training</a:t>
            </a:r>
          </a:p>
        </p:txBody>
      </p:sp>
      <p:sp>
        <p:nvSpPr>
          <p:cNvPr id="11" name="Tekstvak 10">
            <a:extLst>
              <a:ext uri="{FF2B5EF4-FFF2-40B4-BE49-F238E27FC236}">
                <a16:creationId xmlns:a16="http://schemas.microsoft.com/office/drawing/2014/main" id="{0EDD0D6F-0692-B4A6-4CBE-9E0A5987DC42}"/>
              </a:ext>
            </a:extLst>
          </p:cNvPr>
          <p:cNvSpPr txBox="1"/>
          <p:nvPr/>
        </p:nvSpPr>
        <p:spPr>
          <a:xfrm>
            <a:off x="1371600" y="2771178"/>
            <a:ext cx="4652211" cy="2954655"/>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nl-NL" sz="2800">
                <a:solidFill>
                  <a:schemeClr val="bg2"/>
                </a:solidFill>
              </a:rPr>
              <a:t>Reflectie Praktijk</a:t>
            </a:r>
            <a:endParaRPr lang="nl-NL">
              <a:solidFill>
                <a:schemeClr val="bg2"/>
              </a:solidFill>
            </a:endParaRPr>
          </a:p>
          <a:p>
            <a:pPr marL="285750" indent="-285750">
              <a:buFont typeface="Wingdings" panose="05000000000000000000" pitchFamily="2" charset="2"/>
              <a:buChar char="§"/>
            </a:pPr>
            <a:r>
              <a:rPr lang="nl-NL" sz="2800">
                <a:solidFill>
                  <a:schemeClr val="bg2"/>
                </a:solidFill>
                <a:ea typeface="+mn-lt"/>
                <a:cs typeface="+mn-lt"/>
              </a:rPr>
              <a:t>Evaluatie van de cursus</a:t>
            </a:r>
          </a:p>
          <a:p>
            <a:pPr marL="285750" indent="-285750">
              <a:buFont typeface="Wingdings" panose="05000000000000000000" pitchFamily="2" charset="2"/>
              <a:buChar char="§"/>
            </a:pPr>
            <a:r>
              <a:rPr lang="nl-NL" sz="2800">
                <a:ea typeface="+mn-lt"/>
                <a:cs typeface="+mn-lt"/>
              </a:rPr>
              <a:t>Integratie en Samenvatting </a:t>
            </a:r>
          </a:p>
          <a:p>
            <a:pPr marL="285750" indent="-285750">
              <a:buFont typeface="Wingdings" panose="05000000000000000000" pitchFamily="2" charset="2"/>
              <a:buChar char="§"/>
            </a:pPr>
            <a:r>
              <a:rPr lang="nl-NL" sz="2800">
                <a:solidFill>
                  <a:schemeClr val="bg2">
                    <a:lumMod val="90000"/>
                  </a:schemeClr>
                </a:solidFill>
                <a:ea typeface="+mn-lt"/>
                <a:cs typeface="+mn-lt"/>
              </a:rPr>
              <a:t>Ruimte voor vragen en uitwisseling</a:t>
            </a:r>
          </a:p>
          <a:p>
            <a:pPr marL="285750" indent="-285750">
              <a:buFont typeface="Wingdings" panose="05000000000000000000" pitchFamily="2" charset="2"/>
              <a:buChar char="§"/>
            </a:pPr>
            <a:r>
              <a:rPr lang="nl-NL" sz="2800">
                <a:solidFill>
                  <a:schemeClr val="bg2">
                    <a:lumMod val="90000"/>
                  </a:schemeClr>
                </a:solidFill>
                <a:ea typeface="+mn-lt"/>
                <a:cs typeface="+mn-lt"/>
              </a:rPr>
              <a:t>Afsluiting</a:t>
            </a:r>
          </a:p>
          <a:p>
            <a:pPr marL="285750" indent="-285750">
              <a:buFont typeface="Wingdings" panose="05000000000000000000" pitchFamily="2" charset="2"/>
              <a:buChar char="§"/>
            </a:pPr>
            <a:endParaRPr lang="nl-NL"/>
          </a:p>
        </p:txBody>
      </p:sp>
      <p:sp>
        <p:nvSpPr>
          <p:cNvPr id="2" name="Tekstvak 1">
            <a:extLst>
              <a:ext uri="{FF2B5EF4-FFF2-40B4-BE49-F238E27FC236}">
                <a16:creationId xmlns:a16="http://schemas.microsoft.com/office/drawing/2014/main" id="{1E555D11-1DD2-F094-903B-4AD3428F36DB}"/>
              </a:ext>
            </a:extLst>
          </p:cNvPr>
          <p:cNvSpPr txBox="1"/>
          <p:nvPr/>
        </p:nvSpPr>
        <p:spPr>
          <a:xfrm>
            <a:off x="6023227" y="2771177"/>
            <a:ext cx="6165910" cy="3385542"/>
          </a:xfrm>
          <a:prstGeom prst="rect">
            <a:avLst/>
          </a:prstGeom>
          <a:noFill/>
        </p:spPr>
        <p:txBody>
          <a:bodyPr wrap="square" lIns="91440" tIns="45720" rIns="91440" bIns="45720" rtlCol="0" anchor="t">
            <a:spAutoFit/>
          </a:bodyPr>
          <a:lstStyle/>
          <a:p>
            <a:r>
              <a:rPr lang="nl-NL" sz="2800" b="1" dirty="0">
                <a:ea typeface="+mn-lt"/>
                <a:cs typeface="+mn-lt"/>
              </a:rPr>
              <a:t>Groepsopdracht:</a:t>
            </a:r>
            <a:endParaRPr lang="nl-NL" dirty="0"/>
          </a:p>
          <a:p>
            <a:pPr marL="457200" indent="-457200">
              <a:buFont typeface="Calibri"/>
              <a:buChar char="-"/>
            </a:pPr>
            <a:r>
              <a:rPr lang="nl-NL" sz="2800" dirty="0"/>
              <a:t>Creëer een visuele representatie (</a:t>
            </a:r>
            <a:r>
              <a:rPr lang="nl-NL" sz="2800" dirty="0" err="1"/>
              <a:t>mindmap</a:t>
            </a:r>
            <a:r>
              <a:rPr lang="nl-NL" sz="2800" dirty="0"/>
              <a:t>/poster) van de belangrijkste concepten/strategi</a:t>
            </a:r>
            <a:r>
              <a:rPr lang="nl-NL" sz="2800" dirty="0">
                <a:ea typeface="+mn-lt"/>
                <a:cs typeface="+mn-lt"/>
              </a:rPr>
              <a:t>eën</a:t>
            </a:r>
            <a:r>
              <a:rPr lang="nl-NL" sz="2800" dirty="0"/>
              <a:t> die je hebt geleerd</a:t>
            </a:r>
          </a:p>
          <a:p>
            <a:pPr marL="457200" indent="-457200">
              <a:buFont typeface="Calibri"/>
              <a:buChar char="-"/>
            </a:pPr>
            <a:r>
              <a:rPr lang="nl-NL" sz="2800" dirty="0">
                <a:ea typeface="+mn-lt"/>
                <a:cs typeface="+mn-lt"/>
              </a:rPr>
              <a:t>Slotwoord: Welke lessen neem je mee?</a:t>
            </a:r>
            <a:endParaRPr lang="nl-NL" dirty="0">
              <a:ea typeface="+mn-lt"/>
              <a:cs typeface="+mn-lt"/>
            </a:endParaRPr>
          </a:p>
          <a:p>
            <a:endParaRPr lang="nl-NL"/>
          </a:p>
        </p:txBody>
      </p:sp>
    </p:spTree>
    <p:extLst>
      <p:ext uri="{BB962C8B-B14F-4D97-AF65-F5344CB8AC3E}">
        <p14:creationId xmlns:p14="http://schemas.microsoft.com/office/powerpoint/2010/main" val="1126427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31430cf-fbc5-4c32-a63d-288ffa2f89e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6CECF70247EB469C36B37385FCF29C" ma:contentTypeVersion="18" ma:contentTypeDescription="Een nieuw document maken." ma:contentTypeScope="" ma:versionID="32b5fde8db58e1b936296a8f3378b925">
  <xsd:schema xmlns:xsd="http://www.w3.org/2001/XMLSchema" xmlns:xs="http://www.w3.org/2001/XMLSchema" xmlns:p="http://schemas.microsoft.com/office/2006/metadata/properties" xmlns:ns3="931430cf-fbc5-4c32-a63d-288ffa2f89ef" xmlns:ns4="b74828f0-6f6a-46a6-88e4-03005efe5cfc" targetNamespace="http://schemas.microsoft.com/office/2006/metadata/properties" ma:root="true" ma:fieldsID="4c368f93f504016c7ad5e176105ed89d" ns3:_="" ns4:_="">
    <xsd:import namespace="931430cf-fbc5-4c32-a63d-288ffa2f89ef"/>
    <xsd:import namespace="b74828f0-6f6a-46a6-88e4-03005efe5cf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430cf-fbc5-4c32-a63d-288ffa2f89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4828f0-6f6a-46a6-88e4-03005efe5cfc"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DB3DF3-0DE4-4680-9F24-129ACD814D46}">
  <ds:schemaRefs>
    <ds:schemaRef ds:uri="931430cf-fbc5-4c32-a63d-288ffa2f89ef"/>
    <ds:schemaRef ds:uri="b74828f0-6f6a-46a6-88e4-03005efe5c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FD11D0D-49AA-4234-8038-B1EB24A0EE88}">
  <ds:schemaRefs>
    <ds:schemaRef ds:uri="http://schemas.microsoft.com/sharepoint/v3/contenttype/forms"/>
  </ds:schemaRefs>
</ds:datastoreItem>
</file>

<file path=customXml/itemProps3.xml><?xml version="1.0" encoding="utf-8"?>
<ds:datastoreItem xmlns:ds="http://schemas.openxmlformats.org/officeDocument/2006/customXml" ds:itemID="{4C5CA0E7-BBAC-4289-9AD4-04DE884CF03D}">
  <ds:schemaRefs>
    <ds:schemaRef ds:uri="931430cf-fbc5-4c32-a63d-288ffa2f89ef"/>
    <ds:schemaRef ds:uri="b74828f0-6f6a-46a6-88e4-03005efe5c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Breedbeeld</PresentationFormat>
  <Slides>12</Slides>
  <Notes>9</Notes>
  <HiddenSlides>0</HiddenSlides>
  <ScaleCrop>false</ScaleCrop>
  <HeadingPairs>
    <vt:vector size="4" baseType="variant">
      <vt:variant>
        <vt:lpstr>Thema</vt:lpstr>
      </vt:variant>
      <vt:variant>
        <vt:i4>1</vt:i4>
      </vt:variant>
      <vt:variant>
        <vt:lpstr>Diatitels</vt:lpstr>
      </vt:variant>
      <vt:variant>
        <vt:i4>12</vt:i4>
      </vt:variant>
    </vt:vector>
  </HeadingPairs>
  <TitlesOfParts>
    <vt:vector size="13" baseType="lpstr">
      <vt:lpstr>Integraal</vt:lpstr>
      <vt:lpstr>Professionalisering &amp; kwaliteitsverbetering  van het informeel islamitisch onderwijs</vt:lpstr>
      <vt:lpstr>Programma dag 10</vt:lpstr>
      <vt:lpstr>introductie</vt:lpstr>
      <vt:lpstr>Welke onderdelen hebben we behandeld?</vt:lpstr>
      <vt:lpstr>Inhoud training</vt:lpstr>
      <vt:lpstr>Inhoud training</vt:lpstr>
      <vt:lpstr>Inhoud training</vt:lpstr>
      <vt:lpstr>pauze</vt:lpstr>
      <vt:lpstr>Inhoud training</vt:lpstr>
      <vt:lpstr>Inhoud training</vt:lpstr>
      <vt:lpstr>Inhoud training</vt:lpstr>
      <vt:lpstr>Afronding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Suat erdemsoy</dc:creator>
  <cp:revision>42</cp:revision>
  <dcterms:created xsi:type="dcterms:W3CDTF">2024-05-01T11:08:27Z</dcterms:created>
  <dcterms:modified xsi:type="dcterms:W3CDTF">2024-12-04T16:04:35Z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0x010100B96CECF70247EB469C36B37385FCF29C</vt:lpwstr>
  </property>
</Properties>
</file>